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  <p:sldMasterId id="2147483681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8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3" r:id="rId28"/>
    <p:sldId id="279" r:id="rId29"/>
    <p:sldId id="280" r:id="rId30"/>
    <p:sldId id="281" r:id="rId31"/>
  </p:sldIdLst>
  <p:sldSz cx="9144000" cy="5143500" type="screen16x9"/>
  <p:notesSz cx="6858000" cy="9144000"/>
  <p:embeddedFontLst>
    <p:embeddedFont>
      <p:font typeface="Barlow" pitchFamily="2" charset="77"/>
      <p:regular r:id="rId33"/>
      <p:bold r:id="rId34"/>
      <p:italic r:id="rId35"/>
      <p:boldItalic r:id="rId36"/>
    </p:embeddedFont>
    <p:embeddedFont>
      <p:font typeface="Barlow Light" pitchFamily="2" charset="77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Raleway" panose="020B0503030101060003" pitchFamily="34" charset="77"/>
      <p:regular r:id="rId45"/>
      <p:bold r:id="rId46"/>
      <p:italic r:id="rId47"/>
      <p:boldItalic r:id="rId48"/>
    </p:embeddedFont>
    <p:embeddedFont>
      <p:font typeface="Raleway Light" panose="020B0503030101060003" pitchFamily="34" charset="77"/>
      <p:regular r:id="rId49"/>
      <p:bold r:id="rId50"/>
      <p:italic r:id="rId51"/>
      <p:boldItalic r:id="rId52"/>
    </p:embeddedFont>
    <p:embeddedFont>
      <p:font typeface="Raleway Medium" panose="020B0503030101060003" pitchFamily="34" charset="77"/>
      <p:regular r:id="rId53"/>
      <p:bold r:id="rId54"/>
      <p:italic r:id="rId55"/>
      <p:boldItalic r:id="rId56"/>
    </p:embeddedFont>
    <p:embeddedFont>
      <p:font typeface="Raleway SemiBold" panose="020B0503030101060003" pitchFamily="34" charset="77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0"/>
  </p:normalViewPr>
  <p:slideViewPr>
    <p:cSldViewPr snapToGrid="0">
      <p:cViewPr varScale="1">
        <p:scale>
          <a:sx n="120" d="100"/>
          <a:sy n="120" d="100"/>
        </p:scale>
        <p:origin x="200" y="5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font" Target="fonts/font28.fntdata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2a544cdc0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2a544cdc0_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72a544cdc0_9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72a544cdc0_9_1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973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2a544cdc0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2a544cdc0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72a544cdc0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72a544cdc0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72a544cdc0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72a544cdc0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72a544cdc0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72a544cdc0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72a544cdc0_1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72a544cdc0_1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72a544cdc0_9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72a544cdc0_9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72a544cdc0_9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72a544cdc0_9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72d2b2df2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72d2b2df27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72a544cdc0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72a544cdc0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2a544cdc0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2a544cdc0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72a544cdc0_1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72a544cdc0_1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72a544cdc0_1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72a544cdc0_1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72a544cdc0_9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72a544cdc0_9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72a544cdc0_1_1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2" name="Google Shape;1412;g72a544cdc0_1_1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72a544cdc0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72a544cdc0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72a544cdc0_9_1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72a544cdc0_9_1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72a544cdc0_9_1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72a544cdc0_9_1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72d2b2df27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72d2b2df27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72a544cdc0_1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72a544cdc0_1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2a544cdc0_9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2a544cdc0_9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72a544cdc0_9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72a544cdc0_9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72a544cdc0_9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72a544cdc0_9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72a544cdc0_9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72a544cdc0_9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72a544cdc0_1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72a544cdc0_1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72a544cdc0_9_1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72a544cdc0_9_1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6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9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0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1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2025" y="152400"/>
            <a:ext cx="67045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7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7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9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0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1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2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78777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5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164" name="Google Shape;164;p35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165" name="Google Shape;165;p35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5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5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5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5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5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5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5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5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5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5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5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5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5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35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35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5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5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5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5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5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5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5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5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5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5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5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5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35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35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35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5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5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5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5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5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5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5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5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5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5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5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5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5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5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5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5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5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5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5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5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5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5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5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5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5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5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5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5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35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35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35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35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35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35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35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35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35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35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35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35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35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35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35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35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35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35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35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35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35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35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35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35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35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35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35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35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35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35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35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35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35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35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35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35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35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35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35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35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35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35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35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35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35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35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35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35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35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35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304" name="Google Shape;304;p35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35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35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35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35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35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35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35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35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35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35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35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35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35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35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35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35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35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322" name="Google Shape;322;p35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35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35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35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35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35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35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35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35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35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35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35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35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35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35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35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35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35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35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35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35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35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35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35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35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35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35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35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35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35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35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3" name="Google Shape;353;p35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5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35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390" name="Google Shape;390;p35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5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5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5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5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35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396" name="Google Shape;396;p35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5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5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5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5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1" name="Google Shape;401;p35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3" name="Google Shape;403;p35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404" name="Google Shape;404;p35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5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5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5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5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5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35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35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35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35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35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35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35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35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35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35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35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35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35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5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5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5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5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5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5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5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0" name="Google Shape;430;p35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431" name="Google Shape;431;p35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35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35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35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35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6" name="Google Shape;436;p35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5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8" name="Google Shape;438;p35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RIDRx</a:t>
            </a:r>
            <a:endParaRPr/>
          </a:p>
        </p:txBody>
      </p:sp>
      <p:pic>
        <p:nvPicPr>
          <p:cNvPr id="439" name="Google Shape;439;p35"/>
          <p:cNvPicPr preferRelativeResize="0"/>
          <p:nvPr/>
        </p:nvPicPr>
        <p:blipFill rotWithShape="1">
          <a:blip r:embed="rId3">
            <a:alphaModFix/>
          </a:blip>
          <a:srcRect l="8901" t="3695" r="4172" b="30432"/>
          <a:stretch/>
        </p:blipFill>
        <p:spPr>
          <a:xfrm>
            <a:off x="4388750" y="625100"/>
            <a:ext cx="4755247" cy="38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5"/>
          <p:cNvSpPr txBox="1"/>
          <p:nvPr/>
        </p:nvSpPr>
        <p:spPr>
          <a:xfrm>
            <a:off x="190500" y="3048400"/>
            <a:ext cx="3642000" cy="1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rlow Light"/>
                <a:ea typeface="Barlow Light"/>
                <a:cs typeface="Barlow Light"/>
                <a:sym typeface="Barlow Light"/>
              </a:rPr>
              <a:t>Anyen Fon</a:t>
            </a:r>
            <a:endParaRPr sz="24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rlow Light"/>
                <a:ea typeface="Barlow Light"/>
                <a:cs typeface="Barlow Light"/>
                <a:sym typeface="Barlow Light"/>
              </a:rPr>
              <a:t>Olamide Olujohungbe</a:t>
            </a:r>
            <a:endParaRPr sz="24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rlow Light"/>
                <a:ea typeface="Barlow Light"/>
                <a:cs typeface="Barlow Light"/>
                <a:sym typeface="Barlow Light"/>
              </a:rPr>
              <a:t>Chidiogo Eke</a:t>
            </a:r>
            <a:endParaRPr sz="24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rlow Light"/>
                <a:ea typeface="Barlow Light"/>
                <a:cs typeface="Barlow Light"/>
                <a:sym typeface="Barlow Light"/>
              </a:rPr>
              <a:t>Hang Vo</a:t>
            </a:r>
            <a:endParaRPr sz="240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D7B53-5CFA-4D46-B209-A52795EEA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8" r="12341"/>
          <a:stretch/>
        </p:blipFill>
        <p:spPr>
          <a:xfrm>
            <a:off x="5288904" y="756907"/>
            <a:ext cx="1761175" cy="3139236"/>
          </a:xfrm>
          <a:prstGeom prst="rect">
            <a:avLst/>
          </a:prstGeom>
        </p:spPr>
      </p:pic>
      <p:sp>
        <p:nvSpPr>
          <p:cNvPr id="840" name="Google Shape;840;p43"/>
          <p:cNvSpPr txBox="1">
            <a:spLocks noGrp="1"/>
          </p:cNvSpPr>
          <p:nvPr>
            <p:ph type="body" idx="4294967295"/>
          </p:nvPr>
        </p:nvSpPr>
        <p:spPr>
          <a:xfrm>
            <a:off x="1238250" y="1528175"/>
            <a:ext cx="2997000" cy="20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The App: </a:t>
            </a:r>
            <a:r>
              <a:rPr lang="en" sz="3000" dirty="0" err="1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RIDRx</a:t>
            </a:r>
            <a:endParaRPr sz="3000" dirty="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41" name="Google Shape;841;p4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10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842" name="Google Shape;842;p43"/>
          <p:cNvGrpSpPr/>
          <p:nvPr/>
        </p:nvGrpSpPr>
        <p:grpSpPr>
          <a:xfrm>
            <a:off x="5248684" y="413748"/>
            <a:ext cx="2430813" cy="4414714"/>
            <a:chOff x="5248684" y="413748"/>
            <a:chExt cx="2430813" cy="4414714"/>
          </a:xfrm>
        </p:grpSpPr>
        <p:grpSp>
          <p:nvGrpSpPr>
            <p:cNvPr id="843" name="Google Shape;843;p43"/>
            <p:cNvGrpSpPr/>
            <p:nvPr/>
          </p:nvGrpSpPr>
          <p:grpSpPr>
            <a:xfrm>
              <a:off x="5248684" y="413748"/>
              <a:ext cx="1842985" cy="3822716"/>
              <a:chOff x="2547150" y="238125"/>
              <a:chExt cx="2525675" cy="5238750"/>
            </a:xfrm>
          </p:grpSpPr>
          <p:sp>
            <p:nvSpPr>
              <p:cNvPr id="844" name="Google Shape;844;p43"/>
              <p:cNvSpPr/>
              <p:nvPr/>
            </p:nvSpPr>
            <p:spPr>
              <a:xfrm>
                <a:off x="2547150" y="238125"/>
                <a:ext cx="2525675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101027" h="209550" extrusionOk="0">
                    <a:moveTo>
                      <a:pt x="98629" y="18886"/>
                    </a:moveTo>
                    <a:lnTo>
                      <a:pt x="98629" y="190364"/>
                    </a:lnTo>
                    <a:lnTo>
                      <a:pt x="2398" y="190364"/>
                    </a:lnTo>
                    <a:lnTo>
                      <a:pt x="2398" y="18886"/>
                    </a:lnTo>
                    <a:close/>
                    <a:moveTo>
                      <a:pt x="10343" y="0"/>
                    </a:moveTo>
                    <a:lnTo>
                      <a:pt x="9293" y="75"/>
                    </a:lnTo>
                    <a:lnTo>
                      <a:pt x="8244" y="225"/>
                    </a:lnTo>
                    <a:lnTo>
                      <a:pt x="7270" y="450"/>
                    </a:lnTo>
                    <a:lnTo>
                      <a:pt x="6295" y="824"/>
                    </a:lnTo>
                    <a:lnTo>
                      <a:pt x="5396" y="1274"/>
                    </a:lnTo>
                    <a:lnTo>
                      <a:pt x="4572" y="1799"/>
                    </a:lnTo>
                    <a:lnTo>
                      <a:pt x="3747" y="2398"/>
                    </a:lnTo>
                    <a:lnTo>
                      <a:pt x="2998" y="3073"/>
                    </a:lnTo>
                    <a:lnTo>
                      <a:pt x="2323" y="3747"/>
                    </a:lnTo>
                    <a:lnTo>
                      <a:pt x="1724" y="4572"/>
                    </a:lnTo>
                    <a:lnTo>
                      <a:pt x="1199" y="5396"/>
                    </a:lnTo>
                    <a:lnTo>
                      <a:pt x="824" y="6370"/>
                    </a:lnTo>
                    <a:lnTo>
                      <a:pt x="450" y="7270"/>
                    </a:lnTo>
                    <a:lnTo>
                      <a:pt x="225" y="8319"/>
                    </a:lnTo>
                    <a:lnTo>
                      <a:pt x="0" y="9293"/>
                    </a:lnTo>
                    <a:lnTo>
                      <a:pt x="0" y="10343"/>
                    </a:lnTo>
                    <a:lnTo>
                      <a:pt x="0" y="199207"/>
                    </a:lnTo>
                    <a:lnTo>
                      <a:pt x="0" y="200257"/>
                    </a:lnTo>
                    <a:lnTo>
                      <a:pt x="225" y="201231"/>
                    </a:lnTo>
                    <a:lnTo>
                      <a:pt x="450" y="202280"/>
                    </a:lnTo>
                    <a:lnTo>
                      <a:pt x="824" y="203180"/>
                    </a:lnTo>
                    <a:lnTo>
                      <a:pt x="1199" y="204154"/>
                    </a:lnTo>
                    <a:lnTo>
                      <a:pt x="1724" y="204978"/>
                    </a:lnTo>
                    <a:lnTo>
                      <a:pt x="2323" y="205803"/>
                    </a:lnTo>
                    <a:lnTo>
                      <a:pt x="2998" y="206477"/>
                    </a:lnTo>
                    <a:lnTo>
                      <a:pt x="3747" y="207152"/>
                    </a:lnTo>
                    <a:lnTo>
                      <a:pt x="4572" y="207751"/>
                    </a:lnTo>
                    <a:lnTo>
                      <a:pt x="5396" y="208276"/>
                    </a:lnTo>
                    <a:lnTo>
                      <a:pt x="6295" y="208726"/>
                    </a:lnTo>
                    <a:lnTo>
                      <a:pt x="7270" y="209100"/>
                    </a:lnTo>
                    <a:lnTo>
                      <a:pt x="8244" y="209325"/>
                    </a:lnTo>
                    <a:lnTo>
                      <a:pt x="9293" y="209475"/>
                    </a:lnTo>
                    <a:lnTo>
                      <a:pt x="10343" y="209550"/>
                    </a:lnTo>
                    <a:lnTo>
                      <a:pt x="90610" y="209550"/>
                    </a:lnTo>
                    <a:lnTo>
                      <a:pt x="91659" y="209475"/>
                    </a:lnTo>
                    <a:lnTo>
                      <a:pt x="92708" y="209325"/>
                    </a:lnTo>
                    <a:lnTo>
                      <a:pt x="93682" y="209100"/>
                    </a:lnTo>
                    <a:lnTo>
                      <a:pt x="94657" y="208726"/>
                    </a:lnTo>
                    <a:lnTo>
                      <a:pt x="95556" y="208276"/>
                    </a:lnTo>
                    <a:lnTo>
                      <a:pt x="96455" y="207751"/>
                    </a:lnTo>
                    <a:lnTo>
                      <a:pt x="97205" y="207152"/>
                    </a:lnTo>
                    <a:lnTo>
                      <a:pt x="97954" y="206477"/>
                    </a:lnTo>
                    <a:lnTo>
                      <a:pt x="98629" y="205803"/>
                    </a:lnTo>
                    <a:lnTo>
                      <a:pt x="99228" y="204978"/>
                    </a:lnTo>
                    <a:lnTo>
                      <a:pt x="99753" y="204154"/>
                    </a:lnTo>
                    <a:lnTo>
                      <a:pt x="100203" y="203180"/>
                    </a:lnTo>
                    <a:lnTo>
                      <a:pt x="100577" y="202280"/>
                    </a:lnTo>
                    <a:lnTo>
                      <a:pt x="100802" y="201231"/>
                    </a:lnTo>
                    <a:lnTo>
                      <a:pt x="100952" y="200257"/>
                    </a:lnTo>
                    <a:lnTo>
                      <a:pt x="101027" y="199207"/>
                    </a:lnTo>
                    <a:lnTo>
                      <a:pt x="101027" y="10343"/>
                    </a:lnTo>
                    <a:lnTo>
                      <a:pt x="100952" y="9293"/>
                    </a:lnTo>
                    <a:lnTo>
                      <a:pt x="100802" y="8319"/>
                    </a:lnTo>
                    <a:lnTo>
                      <a:pt x="100577" y="7270"/>
                    </a:lnTo>
                    <a:lnTo>
                      <a:pt x="100203" y="6370"/>
                    </a:lnTo>
                    <a:lnTo>
                      <a:pt x="99753" y="5396"/>
                    </a:lnTo>
                    <a:lnTo>
                      <a:pt x="99228" y="4572"/>
                    </a:lnTo>
                    <a:lnTo>
                      <a:pt x="98629" y="3747"/>
                    </a:lnTo>
                    <a:lnTo>
                      <a:pt x="97954" y="3073"/>
                    </a:lnTo>
                    <a:lnTo>
                      <a:pt x="97205" y="2398"/>
                    </a:lnTo>
                    <a:lnTo>
                      <a:pt x="96455" y="1799"/>
                    </a:lnTo>
                    <a:lnTo>
                      <a:pt x="95556" y="1274"/>
                    </a:lnTo>
                    <a:lnTo>
                      <a:pt x="94657" y="824"/>
                    </a:lnTo>
                    <a:lnTo>
                      <a:pt x="93682" y="450"/>
                    </a:lnTo>
                    <a:lnTo>
                      <a:pt x="92708" y="225"/>
                    </a:lnTo>
                    <a:lnTo>
                      <a:pt x="91659" y="75"/>
                    </a:lnTo>
                    <a:lnTo>
                      <a:pt x="9061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chemeClr val="lt1"/>
                  </a:gs>
                  <a:gs pos="100000">
                    <a:schemeClr val="lt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3"/>
              <p:cNvSpPr/>
              <p:nvPr/>
            </p:nvSpPr>
            <p:spPr>
              <a:xfrm>
                <a:off x="3557025" y="5147100"/>
                <a:ext cx="504050" cy="179900"/>
              </a:xfrm>
              <a:custGeom>
                <a:avLst/>
                <a:gdLst/>
                <a:ahLst/>
                <a:cxnLst/>
                <a:rect l="l" t="t" r="r" b="b"/>
                <a:pathLst>
                  <a:path w="20162" h="7196" extrusionOk="0">
                    <a:moveTo>
                      <a:pt x="3598" y="0"/>
                    </a:moveTo>
                    <a:lnTo>
                      <a:pt x="2849" y="75"/>
                    </a:lnTo>
                    <a:lnTo>
                      <a:pt x="2174" y="300"/>
                    </a:lnTo>
                    <a:lnTo>
                      <a:pt x="1575" y="600"/>
                    </a:lnTo>
                    <a:lnTo>
                      <a:pt x="1050" y="1050"/>
                    </a:lnTo>
                    <a:lnTo>
                      <a:pt x="600" y="1574"/>
                    </a:lnTo>
                    <a:lnTo>
                      <a:pt x="301" y="2174"/>
                    </a:lnTo>
                    <a:lnTo>
                      <a:pt x="76" y="2848"/>
                    </a:lnTo>
                    <a:lnTo>
                      <a:pt x="1" y="3598"/>
                    </a:lnTo>
                    <a:lnTo>
                      <a:pt x="76" y="4347"/>
                    </a:lnTo>
                    <a:lnTo>
                      <a:pt x="301" y="5022"/>
                    </a:lnTo>
                    <a:lnTo>
                      <a:pt x="600" y="5621"/>
                    </a:lnTo>
                    <a:lnTo>
                      <a:pt x="1050" y="6146"/>
                    </a:lnTo>
                    <a:lnTo>
                      <a:pt x="1575" y="6596"/>
                    </a:lnTo>
                    <a:lnTo>
                      <a:pt x="2174" y="6896"/>
                    </a:lnTo>
                    <a:lnTo>
                      <a:pt x="2849" y="7120"/>
                    </a:lnTo>
                    <a:lnTo>
                      <a:pt x="3598" y="7195"/>
                    </a:lnTo>
                    <a:lnTo>
                      <a:pt x="16639" y="7195"/>
                    </a:lnTo>
                    <a:lnTo>
                      <a:pt x="17313" y="7120"/>
                    </a:lnTo>
                    <a:lnTo>
                      <a:pt x="17988" y="6896"/>
                    </a:lnTo>
                    <a:lnTo>
                      <a:pt x="18587" y="6596"/>
                    </a:lnTo>
                    <a:lnTo>
                      <a:pt x="19112" y="6146"/>
                    </a:lnTo>
                    <a:lnTo>
                      <a:pt x="19562" y="5621"/>
                    </a:lnTo>
                    <a:lnTo>
                      <a:pt x="19861" y="5022"/>
                    </a:lnTo>
                    <a:lnTo>
                      <a:pt x="20086" y="4347"/>
                    </a:lnTo>
                    <a:lnTo>
                      <a:pt x="20161" y="3598"/>
                    </a:lnTo>
                    <a:lnTo>
                      <a:pt x="20086" y="2848"/>
                    </a:lnTo>
                    <a:lnTo>
                      <a:pt x="19861" y="2174"/>
                    </a:lnTo>
                    <a:lnTo>
                      <a:pt x="19562" y="1574"/>
                    </a:lnTo>
                    <a:lnTo>
                      <a:pt x="19112" y="1050"/>
                    </a:lnTo>
                    <a:lnTo>
                      <a:pt x="18587" y="600"/>
                    </a:lnTo>
                    <a:lnTo>
                      <a:pt x="17988" y="300"/>
                    </a:lnTo>
                    <a:lnTo>
                      <a:pt x="17313" y="75"/>
                    </a:lnTo>
                    <a:lnTo>
                      <a:pt x="16639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3"/>
              <p:cNvSpPr/>
              <p:nvPr/>
            </p:nvSpPr>
            <p:spPr>
              <a:xfrm>
                <a:off x="3008050" y="423600"/>
                <a:ext cx="99325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3973" extrusionOk="0">
                    <a:moveTo>
                      <a:pt x="2024" y="1"/>
                    </a:moveTo>
                    <a:lnTo>
                      <a:pt x="1575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1" y="1200"/>
                    </a:lnTo>
                    <a:lnTo>
                      <a:pt x="76" y="1575"/>
                    </a:lnTo>
                    <a:lnTo>
                      <a:pt x="1" y="2024"/>
                    </a:lnTo>
                    <a:lnTo>
                      <a:pt x="76" y="2399"/>
                    </a:lnTo>
                    <a:lnTo>
                      <a:pt x="151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5" y="3973"/>
                    </a:lnTo>
                    <a:lnTo>
                      <a:pt x="2399" y="3973"/>
                    </a:lnTo>
                    <a:lnTo>
                      <a:pt x="2774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4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3"/>
              <p:cNvSpPr/>
              <p:nvPr/>
            </p:nvSpPr>
            <p:spPr>
              <a:xfrm>
                <a:off x="3566400" y="434850"/>
                <a:ext cx="487175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19487" h="3074" extrusionOk="0">
                    <a:moveTo>
                      <a:pt x="1275" y="0"/>
                    </a:moveTo>
                    <a:lnTo>
                      <a:pt x="1050" y="75"/>
                    </a:lnTo>
                    <a:lnTo>
                      <a:pt x="750" y="150"/>
                    </a:lnTo>
                    <a:lnTo>
                      <a:pt x="525" y="300"/>
                    </a:lnTo>
                    <a:lnTo>
                      <a:pt x="375" y="450"/>
                    </a:lnTo>
                    <a:lnTo>
                      <a:pt x="225" y="675"/>
                    </a:lnTo>
                    <a:lnTo>
                      <a:pt x="75" y="975"/>
                    </a:lnTo>
                    <a:lnTo>
                      <a:pt x="1" y="1274"/>
                    </a:lnTo>
                    <a:lnTo>
                      <a:pt x="1" y="1574"/>
                    </a:lnTo>
                    <a:lnTo>
                      <a:pt x="1" y="1874"/>
                    </a:lnTo>
                    <a:lnTo>
                      <a:pt x="75" y="2174"/>
                    </a:lnTo>
                    <a:lnTo>
                      <a:pt x="225" y="2399"/>
                    </a:lnTo>
                    <a:lnTo>
                      <a:pt x="375" y="2623"/>
                    </a:lnTo>
                    <a:lnTo>
                      <a:pt x="525" y="2773"/>
                    </a:lnTo>
                    <a:lnTo>
                      <a:pt x="750" y="2923"/>
                    </a:lnTo>
                    <a:lnTo>
                      <a:pt x="1050" y="2998"/>
                    </a:lnTo>
                    <a:lnTo>
                      <a:pt x="1275" y="3073"/>
                    </a:lnTo>
                    <a:lnTo>
                      <a:pt x="18137" y="3073"/>
                    </a:lnTo>
                    <a:lnTo>
                      <a:pt x="18437" y="2998"/>
                    </a:lnTo>
                    <a:lnTo>
                      <a:pt x="18662" y="2923"/>
                    </a:lnTo>
                    <a:lnTo>
                      <a:pt x="18887" y="2773"/>
                    </a:lnTo>
                    <a:lnTo>
                      <a:pt x="19112" y="2623"/>
                    </a:lnTo>
                    <a:lnTo>
                      <a:pt x="19262" y="2399"/>
                    </a:lnTo>
                    <a:lnTo>
                      <a:pt x="19337" y="2174"/>
                    </a:lnTo>
                    <a:lnTo>
                      <a:pt x="19412" y="1874"/>
                    </a:lnTo>
                    <a:lnTo>
                      <a:pt x="19486" y="1574"/>
                    </a:lnTo>
                    <a:lnTo>
                      <a:pt x="19412" y="1274"/>
                    </a:lnTo>
                    <a:lnTo>
                      <a:pt x="19337" y="975"/>
                    </a:lnTo>
                    <a:lnTo>
                      <a:pt x="19262" y="675"/>
                    </a:lnTo>
                    <a:lnTo>
                      <a:pt x="19112" y="450"/>
                    </a:lnTo>
                    <a:lnTo>
                      <a:pt x="18887" y="300"/>
                    </a:lnTo>
                    <a:lnTo>
                      <a:pt x="18662" y="150"/>
                    </a:lnTo>
                    <a:lnTo>
                      <a:pt x="18437" y="75"/>
                    </a:lnTo>
                    <a:lnTo>
                      <a:pt x="18137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43"/>
            <p:cNvGrpSpPr/>
            <p:nvPr/>
          </p:nvGrpSpPr>
          <p:grpSpPr>
            <a:xfrm>
              <a:off x="6637552" y="2080650"/>
              <a:ext cx="1041945" cy="2747812"/>
              <a:chOff x="2217389" y="2145281"/>
              <a:chExt cx="771754" cy="2035265"/>
            </a:xfrm>
          </p:grpSpPr>
          <p:sp>
            <p:nvSpPr>
              <p:cNvPr id="850" name="Google Shape;850;p43"/>
              <p:cNvSpPr/>
              <p:nvPr/>
            </p:nvSpPr>
            <p:spPr>
              <a:xfrm>
                <a:off x="2315715" y="3791112"/>
                <a:ext cx="673428" cy="389434"/>
              </a:xfrm>
              <a:custGeom>
                <a:avLst/>
                <a:gdLst/>
                <a:ahLst/>
                <a:cxnLst/>
                <a:rect l="l" t="t" r="r" b="b"/>
                <a:pathLst>
                  <a:path w="658819" h="381000" extrusionOk="0">
                    <a:moveTo>
                      <a:pt x="658819" y="190500"/>
                    </a:moveTo>
                    <a:cubicBezTo>
                      <a:pt x="658819" y="295710"/>
                      <a:pt x="511337" y="381000"/>
                      <a:pt x="329409" y="381000"/>
                    </a:cubicBezTo>
                    <a:cubicBezTo>
                      <a:pt x="147482" y="381000"/>
                      <a:pt x="0" y="295710"/>
                      <a:pt x="0" y="190500"/>
                    </a:cubicBezTo>
                    <a:cubicBezTo>
                      <a:pt x="0" y="85290"/>
                      <a:pt x="147481" y="0"/>
                      <a:pt x="329409" y="0"/>
                    </a:cubicBezTo>
                    <a:cubicBezTo>
                      <a:pt x="511337" y="0"/>
                      <a:pt x="658819" y="85290"/>
                      <a:pt x="658819" y="19050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43"/>
              <p:cNvSpPr/>
              <p:nvPr/>
            </p:nvSpPr>
            <p:spPr>
              <a:xfrm>
                <a:off x="2657140" y="3935803"/>
                <a:ext cx="195329" cy="151148"/>
              </a:xfrm>
              <a:custGeom>
                <a:avLst/>
                <a:gdLst/>
                <a:ahLst/>
                <a:cxnLst/>
                <a:rect l="l" t="t" r="r" b="b"/>
                <a:pathLst>
                  <a:path w="191092" h="147874" extrusionOk="0">
                    <a:moveTo>
                      <a:pt x="175923" y="5"/>
                    </a:moveTo>
                    <a:cubicBezTo>
                      <a:pt x="153005" y="19055"/>
                      <a:pt x="118866" y="1625"/>
                      <a:pt x="117534" y="3339"/>
                    </a:cubicBezTo>
                    <a:cubicBezTo>
                      <a:pt x="90651" y="28352"/>
                      <a:pt x="62427" y="51879"/>
                      <a:pt x="32995" y="73824"/>
                    </a:cubicBezTo>
                    <a:cubicBezTo>
                      <a:pt x="18731" y="85064"/>
                      <a:pt x="-3522" y="100113"/>
                      <a:pt x="472" y="121449"/>
                    </a:cubicBezTo>
                    <a:cubicBezTo>
                      <a:pt x="7699" y="160121"/>
                      <a:pt x="69511" y="148214"/>
                      <a:pt x="92810" y="136403"/>
                    </a:cubicBezTo>
                    <a:cubicBezTo>
                      <a:pt x="116108" y="124592"/>
                      <a:pt x="135127" y="104971"/>
                      <a:pt x="157189" y="91255"/>
                    </a:cubicBezTo>
                    <a:cubicBezTo>
                      <a:pt x="172975" y="81730"/>
                      <a:pt x="188475" y="76396"/>
                      <a:pt x="190948" y="56489"/>
                    </a:cubicBezTo>
                    <a:cubicBezTo>
                      <a:pt x="192564" y="44678"/>
                      <a:pt x="180202" y="-566"/>
                      <a:pt x="175923" y="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3"/>
              <p:cNvSpPr/>
              <p:nvPr/>
            </p:nvSpPr>
            <p:spPr>
              <a:xfrm>
                <a:off x="2658204" y="3985466"/>
                <a:ext cx="194361" cy="101567"/>
              </a:xfrm>
              <a:custGeom>
                <a:avLst/>
                <a:gdLst/>
                <a:ahLst/>
                <a:cxnLst/>
                <a:rect l="l" t="t" r="r" b="b"/>
                <a:pathLst>
                  <a:path w="190145" h="99367" extrusionOk="0">
                    <a:moveTo>
                      <a:pt x="189715" y="0"/>
                    </a:moveTo>
                    <a:cubicBezTo>
                      <a:pt x="186767" y="19050"/>
                      <a:pt x="171457" y="24289"/>
                      <a:pt x="155861" y="34004"/>
                    </a:cubicBezTo>
                    <a:cubicBezTo>
                      <a:pt x="133419" y="47911"/>
                      <a:pt x="113639" y="68104"/>
                      <a:pt x="90340" y="79915"/>
                    </a:cubicBezTo>
                    <a:cubicBezTo>
                      <a:pt x="68849" y="90774"/>
                      <a:pt x="15120" y="101632"/>
                      <a:pt x="0" y="74009"/>
                    </a:cubicBezTo>
                    <a:cubicBezTo>
                      <a:pt x="8178" y="111347"/>
                      <a:pt x="68849" y="99632"/>
                      <a:pt x="91957" y="87916"/>
                    </a:cubicBezTo>
                    <a:cubicBezTo>
                      <a:pt x="115065" y="76200"/>
                      <a:pt x="134275" y="56483"/>
                      <a:pt x="156336" y="42767"/>
                    </a:cubicBezTo>
                    <a:cubicBezTo>
                      <a:pt x="172122" y="33242"/>
                      <a:pt x="187623" y="27908"/>
                      <a:pt x="190095" y="8001"/>
                    </a:cubicBezTo>
                    <a:cubicBezTo>
                      <a:pt x="190229" y="5325"/>
                      <a:pt x="190095" y="2648"/>
                      <a:pt x="189715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3"/>
              <p:cNvSpPr/>
              <p:nvPr/>
            </p:nvSpPr>
            <p:spPr>
              <a:xfrm>
                <a:off x="2457350" y="3860101"/>
                <a:ext cx="195204" cy="145599"/>
              </a:xfrm>
              <a:custGeom>
                <a:avLst/>
                <a:gdLst/>
                <a:ahLst/>
                <a:cxnLst/>
                <a:rect l="l" t="t" r="r" b="b"/>
                <a:pathLst>
                  <a:path w="190969" h="142446" extrusionOk="0">
                    <a:moveTo>
                      <a:pt x="173186" y="102"/>
                    </a:moveTo>
                    <a:cubicBezTo>
                      <a:pt x="150268" y="19152"/>
                      <a:pt x="110138" y="-1613"/>
                      <a:pt x="108522" y="102"/>
                    </a:cubicBezTo>
                    <a:cubicBezTo>
                      <a:pt x="84624" y="24276"/>
                      <a:pt x="59386" y="47079"/>
                      <a:pt x="32921" y="68396"/>
                    </a:cubicBezTo>
                    <a:cubicBezTo>
                      <a:pt x="18657" y="79636"/>
                      <a:pt x="-3596" y="94685"/>
                      <a:pt x="493" y="116021"/>
                    </a:cubicBezTo>
                    <a:cubicBezTo>
                      <a:pt x="7626" y="154693"/>
                      <a:pt x="69437" y="142786"/>
                      <a:pt x="92736" y="130975"/>
                    </a:cubicBezTo>
                    <a:cubicBezTo>
                      <a:pt x="116034" y="119164"/>
                      <a:pt x="135148" y="99543"/>
                      <a:pt x="157210" y="85827"/>
                    </a:cubicBezTo>
                    <a:cubicBezTo>
                      <a:pt x="172901" y="76302"/>
                      <a:pt x="188402" y="70968"/>
                      <a:pt x="190874" y="51061"/>
                    </a:cubicBezTo>
                    <a:cubicBezTo>
                      <a:pt x="192300" y="39249"/>
                      <a:pt x="177275" y="-374"/>
                      <a:pt x="173186" y="10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3"/>
              <p:cNvSpPr/>
              <p:nvPr/>
            </p:nvSpPr>
            <p:spPr>
              <a:xfrm>
                <a:off x="2457756" y="3906656"/>
                <a:ext cx="194361" cy="101578"/>
              </a:xfrm>
              <a:custGeom>
                <a:avLst/>
                <a:gdLst/>
                <a:ahLst/>
                <a:cxnLst/>
                <a:rect l="l" t="t" r="r" b="b"/>
                <a:pathLst>
                  <a:path w="190145" h="99378" extrusionOk="0">
                    <a:moveTo>
                      <a:pt x="189715" y="0"/>
                    </a:moveTo>
                    <a:cubicBezTo>
                      <a:pt x="186767" y="19050"/>
                      <a:pt x="171457" y="24289"/>
                      <a:pt x="155861" y="34004"/>
                    </a:cubicBezTo>
                    <a:cubicBezTo>
                      <a:pt x="133418" y="48006"/>
                      <a:pt x="113639" y="68104"/>
                      <a:pt x="90340" y="79915"/>
                    </a:cubicBezTo>
                    <a:cubicBezTo>
                      <a:pt x="68849" y="90869"/>
                      <a:pt x="15120" y="101727"/>
                      <a:pt x="0" y="74104"/>
                    </a:cubicBezTo>
                    <a:cubicBezTo>
                      <a:pt x="8178" y="111347"/>
                      <a:pt x="68944" y="99631"/>
                      <a:pt x="91957" y="87916"/>
                    </a:cubicBezTo>
                    <a:cubicBezTo>
                      <a:pt x="114970" y="76200"/>
                      <a:pt x="134274" y="56579"/>
                      <a:pt x="156431" y="42767"/>
                    </a:cubicBezTo>
                    <a:cubicBezTo>
                      <a:pt x="172122" y="33242"/>
                      <a:pt x="187622" y="27908"/>
                      <a:pt x="190095" y="8001"/>
                    </a:cubicBezTo>
                    <a:cubicBezTo>
                      <a:pt x="190228" y="5324"/>
                      <a:pt x="190095" y="2648"/>
                      <a:pt x="189715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3"/>
              <p:cNvSpPr/>
              <p:nvPr/>
            </p:nvSpPr>
            <p:spPr>
              <a:xfrm>
                <a:off x="2506461" y="2987362"/>
                <a:ext cx="335774" cy="964424"/>
              </a:xfrm>
              <a:custGeom>
                <a:avLst/>
                <a:gdLst/>
                <a:ahLst/>
                <a:cxnLst/>
                <a:rect l="l" t="t" r="r" b="b"/>
                <a:pathLst>
                  <a:path w="328490" h="943536" extrusionOk="0">
                    <a:moveTo>
                      <a:pt x="324560" y="81915"/>
                    </a:moveTo>
                    <a:cubicBezTo>
                      <a:pt x="323514" y="116681"/>
                      <a:pt x="312673" y="267367"/>
                      <a:pt x="307918" y="347091"/>
                    </a:cubicBezTo>
                    <a:cubicBezTo>
                      <a:pt x="303163" y="426815"/>
                      <a:pt x="301927" y="524637"/>
                      <a:pt x="301927" y="524637"/>
                    </a:cubicBezTo>
                    <a:cubicBezTo>
                      <a:pt x="301927" y="524637"/>
                      <a:pt x="315716" y="582740"/>
                      <a:pt x="324560" y="651034"/>
                    </a:cubicBezTo>
                    <a:cubicBezTo>
                      <a:pt x="333403" y="719328"/>
                      <a:pt x="324560" y="934879"/>
                      <a:pt x="324560" y="934879"/>
                    </a:cubicBezTo>
                    <a:cubicBezTo>
                      <a:pt x="306701" y="946423"/>
                      <a:pt x="283745" y="946423"/>
                      <a:pt x="265886" y="934879"/>
                    </a:cubicBezTo>
                    <a:cubicBezTo>
                      <a:pt x="265886" y="934879"/>
                      <a:pt x="229274" y="762381"/>
                      <a:pt x="212252" y="684657"/>
                    </a:cubicBezTo>
                    <a:cubicBezTo>
                      <a:pt x="195230" y="606933"/>
                      <a:pt x="192378" y="562166"/>
                      <a:pt x="183724" y="513969"/>
                    </a:cubicBezTo>
                    <a:cubicBezTo>
                      <a:pt x="173073" y="455676"/>
                      <a:pt x="150060" y="183642"/>
                      <a:pt x="150060" y="183642"/>
                    </a:cubicBezTo>
                    <a:lnTo>
                      <a:pt x="140551" y="184214"/>
                    </a:lnTo>
                    <a:lnTo>
                      <a:pt x="116206" y="491490"/>
                    </a:lnTo>
                    <a:cubicBezTo>
                      <a:pt x="123766" y="514131"/>
                      <a:pt x="128959" y="537496"/>
                      <a:pt x="131707" y="561213"/>
                    </a:cubicBezTo>
                    <a:cubicBezTo>
                      <a:pt x="138363" y="611219"/>
                      <a:pt x="124670" y="862870"/>
                      <a:pt x="124670" y="862870"/>
                    </a:cubicBezTo>
                    <a:cubicBezTo>
                      <a:pt x="104700" y="873966"/>
                      <a:pt x="80213" y="872938"/>
                      <a:pt x="61241" y="860203"/>
                    </a:cubicBezTo>
                    <a:cubicBezTo>
                      <a:pt x="61241" y="860203"/>
                      <a:pt x="0" y="526828"/>
                      <a:pt x="0" y="476250"/>
                    </a:cubicBezTo>
                    <a:cubicBezTo>
                      <a:pt x="0" y="442722"/>
                      <a:pt x="5706" y="0"/>
                      <a:pt x="5706" y="0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3"/>
              <p:cNvSpPr/>
              <p:nvPr/>
            </p:nvSpPr>
            <p:spPr>
              <a:xfrm>
                <a:off x="2582229" y="2387101"/>
                <a:ext cx="214978" cy="209526"/>
              </a:xfrm>
              <a:custGeom>
                <a:avLst/>
                <a:gdLst/>
                <a:ahLst/>
                <a:cxnLst/>
                <a:rect l="l" t="t" r="r" b="b"/>
                <a:pathLst>
                  <a:path w="210314" h="204988" extrusionOk="0">
                    <a:moveTo>
                      <a:pt x="167279" y="0"/>
                    </a:moveTo>
                    <a:cubicBezTo>
                      <a:pt x="167279" y="0"/>
                      <a:pt x="163380" y="75629"/>
                      <a:pt x="165092" y="82391"/>
                    </a:cubicBezTo>
                    <a:cubicBezTo>
                      <a:pt x="166804" y="89154"/>
                      <a:pt x="199707" y="110966"/>
                      <a:pt x="209312" y="119158"/>
                    </a:cubicBezTo>
                    <a:cubicBezTo>
                      <a:pt x="218916" y="127349"/>
                      <a:pt x="157104" y="188214"/>
                      <a:pt x="127054" y="202025"/>
                    </a:cubicBezTo>
                    <a:cubicBezTo>
                      <a:pt x="97004" y="215836"/>
                      <a:pt x="1719" y="179451"/>
                      <a:pt x="102" y="132588"/>
                    </a:cubicBezTo>
                    <a:cubicBezTo>
                      <a:pt x="-1515" y="85725"/>
                      <a:pt x="16363" y="46387"/>
                      <a:pt x="31008" y="44291"/>
                    </a:cubicBezTo>
                    <a:cubicBezTo>
                      <a:pt x="45653" y="42196"/>
                      <a:pt x="167279" y="0"/>
                      <a:pt x="167279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3"/>
              <p:cNvSpPr/>
              <p:nvPr/>
            </p:nvSpPr>
            <p:spPr>
              <a:xfrm>
                <a:off x="2243240" y="2453762"/>
                <a:ext cx="324369" cy="463332"/>
              </a:xfrm>
              <a:custGeom>
                <a:avLst/>
                <a:gdLst/>
                <a:ahLst/>
                <a:cxnLst/>
                <a:rect l="l" t="t" r="r" b="b"/>
                <a:pathLst>
                  <a:path w="317332" h="453297" extrusionOk="0">
                    <a:moveTo>
                      <a:pt x="317332" y="2194"/>
                    </a:moveTo>
                    <a:cubicBezTo>
                      <a:pt x="317332" y="2194"/>
                      <a:pt x="296887" y="-29144"/>
                      <a:pt x="222237" y="145069"/>
                    </a:cubicBezTo>
                    <a:cubicBezTo>
                      <a:pt x="147588" y="319281"/>
                      <a:pt x="101562" y="365001"/>
                      <a:pt x="68088" y="408340"/>
                    </a:cubicBezTo>
                    <a:cubicBezTo>
                      <a:pt x="37848" y="447773"/>
                      <a:pt x="22918" y="385099"/>
                      <a:pt x="22918" y="385099"/>
                    </a:cubicBezTo>
                    <a:cubicBezTo>
                      <a:pt x="22918" y="385099"/>
                      <a:pt x="46977" y="354714"/>
                      <a:pt x="26912" y="354714"/>
                    </a:cubicBezTo>
                    <a:cubicBezTo>
                      <a:pt x="15691" y="355381"/>
                      <a:pt x="0" y="378526"/>
                      <a:pt x="0" y="378526"/>
                    </a:cubicBezTo>
                    <a:lnTo>
                      <a:pt x="25581" y="419484"/>
                    </a:lnTo>
                    <a:lnTo>
                      <a:pt x="92147" y="453298"/>
                    </a:lnTo>
                    <a:cubicBezTo>
                      <a:pt x="92147" y="453298"/>
                      <a:pt x="173644" y="378241"/>
                      <a:pt x="199985" y="331949"/>
                    </a:cubicBezTo>
                    <a:cubicBezTo>
                      <a:pt x="228514" y="295468"/>
                      <a:pt x="271211" y="223078"/>
                      <a:pt x="271211" y="22307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3"/>
              <p:cNvSpPr/>
              <p:nvPr/>
            </p:nvSpPr>
            <p:spPr>
              <a:xfrm>
                <a:off x="2217389" y="2839467"/>
                <a:ext cx="154799" cy="101310"/>
              </a:xfrm>
              <a:custGeom>
                <a:avLst/>
                <a:gdLst/>
                <a:ahLst/>
                <a:cxnLst/>
                <a:rect l="l" t="t" r="r" b="b"/>
                <a:pathLst>
                  <a:path w="151441" h="99116" extrusionOk="0">
                    <a:moveTo>
                      <a:pt x="25622" y="35807"/>
                    </a:moveTo>
                    <a:cubicBezTo>
                      <a:pt x="24861" y="35236"/>
                      <a:pt x="4986" y="12090"/>
                      <a:pt x="4986" y="12090"/>
                    </a:cubicBezTo>
                    <a:cubicBezTo>
                      <a:pt x="4986" y="12090"/>
                      <a:pt x="-6901" y="1708"/>
                      <a:pt x="6032" y="946"/>
                    </a:cubicBezTo>
                    <a:cubicBezTo>
                      <a:pt x="18965" y="184"/>
                      <a:pt x="65086" y="89"/>
                      <a:pt x="65086" y="89"/>
                    </a:cubicBezTo>
                    <a:cubicBezTo>
                      <a:pt x="69803" y="-369"/>
                      <a:pt x="74510" y="955"/>
                      <a:pt x="78305" y="3803"/>
                    </a:cubicBezTo>
                    <a:cubicBezTo>
                      <a:pt x="84105" y="8375"/>
                      <a:pt x="150957" y="93148"/>
                      <a:pt x="150957" y="93148"/>
                    </a:cubicBezTo>
                    <a:cubicBezTo>
                      <a:pt x="150957" y="93148"/>
                      <a:pt x="153905" y="98291"/>
                      <a:pt x="145252" y="98863"/>
                    </a:cubicBezTo>
                    <a:cubicBezTo>
                      <a:pt x="136598" y="99434"/>
                      <a:pt x="80587" y="98863"/>
                      <a:pt x="80587" y="98863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43"/>
              <p:cNvSpPr/>
              <p:nvPr/>
            </p:nvSpPr>
            <p:spPr>
              <a:xfrm>
                <a:off x="2221873" y="2861121"/>
                <a:ext cx="101078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98885" h="82426" extrusionOk="0">
                    <a:moveTo>
                      <a:pt x="15807" y="295"/>
                    </a:moveTo>
                    <a:cubicBezTo>
                      <a:pt x="15807" y="295"/>
                      <a:pt x="-3878" y="-3420"/>
                      <a:pt x="687" y="15534"/>
                    </a:cubicBezTo>
                    <a:cubicBezTo>
                      <a:pt x="5251" y="34489"/>
                      <a:pt x="33495" y="54111"/>
                      <a:pt x="33495" y="54111"/>
                    </a:cubicBezTo>
                    <a:lnTo>
                      <a:pt x="62974" y="78876"/>
                    </a:lnTo>
                    <a:cubicBezTo>
                      <a:pt x="70334" y="83610"/>
                      <a:pt x="79768" y="83610"/>
                      <a:pt x="87128" y="78876"/>
                    </a:cubicBezTo>
                    <a:cubicBezTo>
                      <a:pt x="94736" y="74113"/>
                      <a:pt x="105387" y="61159"/>
                      <a:pt x="93690" y="48872"/>
                    </a:cubicBezTo>
                    <a:cubicBezTo>
                      <a:pt x="81993" y="36585"/>
                      <a:pt x="71533" y="9629"/>
                      <a:pt x="41673" y="10772"/>
                    </a:cubicBezTo>
                    <a:cubicBezTo>
                      <a:pt x="41673" y="10772"/>
                      <a:pt x="40056" y="3628"/>
                      <a:pt x="22654" y="1247"/>
                    </a:cubicBezTo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43"/>
              <p:cNvSpPr/>
              <p:nvPr/>
            </p:nvSpPr>
            <p:spPr>
              <a:xfrm>
                <a:off x="2506235" y="2416390"/>
                <a:ext cx="349666" cy="703984"/>
              </a:xfrm>
              <a:custGeom>
                <a:avLst/>
                <a:gdLst/>
                <a:ahLst/>
                <a:cxnLst/>
                <a:rect l="l" t="t" r="r" b="b"/>
                <a:pathLst>
                  <a:path w="342080" h="688737" extrusionOk="0">
                    <a:moveTo>
                      <a:pt x="250227" y="66733"/>
                    </a:moveTo>
                    <a:cubicBezTo>
                      <a:pt x="250227" y="66733"/>
                      <a:pt x="195357" y="148457"/>
                      <a:pt x="118901" y="156172"/>
                    </a:cubicBezTo>
                    <a:cubicBezTo>
                      <a:pt x="94841" y="132360"/>
                      <a:pt x="92654" y="47683"/>
                      <a:pt x="126033" y="20632"/>
                    </a:cubicBezTo>
                    <a:cubicBezTo>
                      <a:pt x="126033" y="20632"/>
                      <a:pt x="95317" y="-4229"/>
                      <a:pt x="74301" y="629"/>
                    </a:cubicBezTo>
                    <a:cubicBezTo>
                      <a:pt x="49433" y="14088"/>
                      <a:pt x="30395" y="36272"/>
                      <a:pt x="20857" y="62923"/>
                    </a:cubicBezTo>
                    <a:cubicBezTo>
                      <a:pt x="6783" y="106071"/>
                      <a:pt x="-1110" y="155792"/>
                      <a:pt x="126" y="236087"/>
                    </a:cubicBezTo>
                    <a:cubicBezTo>
                      <a:pt x="1363" y="316383"/>
                      <a:pt x="126" y="561557"/>
                      <a:pt x="126" y="561557"/>
                    </a:cubicBezTo>
                    <a:cubicBezTo>
                      <a:pt x="126" y="561557"/>
                      <a:pt x="10967" y="613468"/>
                      <a:pt x="80102" y="652044"/>
                    </a:cubicBezTo>
                    <a:cubicBezTo>
                      <a:pt x="149236" y="690620"/>
                      <a:pt x="200207" y="694335"/>
                      <a:pt x="247754" y="683381"/>
                    </a:cubicBezTo>
                    <a:cubicBezTo>
                      <a:pt x="286458" y="674333"/>
                      <a:pt x="318410" y="660712"/>
                      <a:pt x="331723" y="632613"/>
                    </a:cubicBezTo>
                    <a:cubicBezTo>
                      <a:pt x="328300" y="576320"/>
                      <a:pt x="303195" y="429540"/>
                      <a:pt x="312704" y="358769"/>
                    </a:cubicBezTo>
                    <a:cubicBezTo>
                      <a:pt x="322214" y="287999"/>
                      <a:pt x="336954" y="234944"/>
                      <a:pt x="341233" y="177794"/>
                    </a:cubicBezTo>
                    <a:cubicBezTo>
                      <a:pt x="345512" y="120644"/>
                      <a:pt x="333625" y="121692"/>
                      <a:pt x="305001" y="101594"/>
                    </a:cubicBezTo>
                    <a:cubicBezTo>
                      <a:pt x="287618" y="88650"/>
                      <a:pt x="269312" y="77001"/>
                      <a:pt x="250227" y="6673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>
                <a:off x="2790960" y="2560359"/>
                <a:ext cx="135498" cy="621896"/>
              </a:xfrm>
              <a:custGeom>
                <a:avLst/>
                <a:gdLst/>
                <a:ahLst/>
                <a:cxnLst/>
                <a:rect l="l" t="t" r="r" b="b"/>
                <a:pathLst>
                  <a:path w="132559" h="608427" extrusionOk="0">
                    <a:moveTo>
                      <a:pt x="1779" y="533694"/>
                    </a:moveTo>
                    <a:cubicBezTo>
                      <a:pt x="13190" y="520931"/>
                      <a:pt x="32779" y="450160"/>
                      <a:pt x="44001" y="405488"/>
                    </a:cubicBezTo>
                    <a:cubicBezTo>
                      <a:pt x="54832" y="355339"/>
                      <a:pt x="57019" y="303694"/>
                      <a:pt x="50467" y="252802"/>
                    </a:cubicBezTo>
                    <a:cubicBezTo>
                      <a:pt x="40387" y="191842"/>
                      <a:pt x="12429" y="107451"/>
                      <a:pt x="4536" y="72494"/>
                    </a:cubicBezTo>
                    <a:cubicBezTo>
                      <a:pt x="-3357" y="37537"/>
                      <a:pt x="7104" y="22678"/>
                      <a:pt x="22604" y="8581"/>
                    </a:cubicBezTo>
                    <a:cubicBezTo>
                      <a:pt x="40767" y="-7993"/>
                      <a:pt x="67870" y="-3040"/>
                      <a:pt x="85367" y="45538"/>
                    </a:cubicBezTo>
                    <a:cubicBezTo>
                      <a:pt x="108199" y="112727"/>
                      <a:pt x="123538" y="182231"/>
                      <a:pt x="131108" y="252802"/>
                    </a:cubicBezTo>
                    <a:cubicBezTo>
                      <a:pt x="135206" y="305361"/>
                      <a:pt x="130614" y="358234"/>
                      <a:pt x="117509" y="409298"/>
                    </a:cubicBezTo>
                    <a:cubicBezTo>
                      <a:pt x="105813" y="456923"/>
                      <a:pt x="88981" y="491403"/>
                      <a:pt x="66728" y="535028"/>
                    </a:cubicBezTo>
                    <a:cubicBezTo>
                      <a:pt x="60737" y="546839"/>
                      <a:pt x="47044" y="580081"/>
                      <a:pt x="38200" y="604084"/>
                    </a:cubicBezTo>
                    <a:cubicBezTo>
                      <a:pt x="29356" y="628087"/>
                      <a:pt x="-8587" y="545315"/>
                      <a:pt x="1779" y="53369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43"/>
              <p:cNvSpPr/>
              <p:nvPr/>
            </p:nvSpPr>
            <p:spPr>
              <a:xfrm>
                <a:off x="2573358" y="2169926"/>
                <a:ext cx="231959" cy="282978"/>
              </a:xfrm>
              <a:custGeom>
                <a:avLst/>
                <a:gdLst/>
                <a:ahLst/>
                <a:cxnLst/>
                <a:rect l="l" t="t" r="r" b="b"/>
                <a:pathLst>
                  <a:path w="226927" h="276849" extrusionOk="0">
                    <a:moveTo>
                      <a:pt x="4992" y="100093"/>
                    </a:moveTo>
                    <a:lnTo>
                      <a:pt x="4992" y="100093"/>
                    </a:lnTo>
                    <a:cubicBezTo>
                      <a:pt x="14026" y="41324"/>
                      <a:pt x="56248" y="-3158"/>
                      <a:pt x="116729" y="176"/>
                    </a:cubicBezTo>
                    <a:cubicBezTo>
                      <a:pt x="180871" y="3548"/>
                      <a:pt x="230140" y="58374"/>
                      <a:pt x="226764" y="122620"/>
                    </a:cubicBezTo>
                    <a:cubicBezTo>
                      <a:pt x="224862" y="159005"/>
                      <a:pt x="206061" y="192400"/>
                      <a:pt x="175973" y="212869"/>
                    </a:cubicBezTo>
                    <a:cubicBezTo>
                      <a:pt x="173795" y="221746"/>
                      <a:pt x="170610" y="230347"/>
                      <a:pt x="166464" y="238491"/>
                    </a:cubicBezTo>
                    <a:cubicBezTo>
                      <a:pt x="145067" y="263542"/>
                      <a:pt x="80403" y="279068"/>
                      <a:pt x="61859" y="276591"/>
                    </a:cubicBezTo>
                    <a:cubicBezTo>
                      <a:pt x="37990" y="273162"/>
                      <a:pt x="25152" y="263161"/>
                      <a:pt x="13741" y="237062"/>
                    </a:cubicBezTo>
                    <a:cubicBezTo>
                      <a:pt x="-6229" y="190771"/>
                      <a:pt x="47" y="129144"/>
                      <a:pt x="4992" y="10009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43"/>
              <p:cNvSpPr/>
              <p:nvPr/>
            </p:nvSpPr>
            <p:spPr>
              <a:xfrm>
                <a:off x="2582180" y="2145281"/>
                <a:ext cx="245225" cy="242272"/>
              </a:xfrm>
              <a:custGeom>
                <a:avLst/>
                <a:gdLst/>
                <a:ahLst/>
                <a:cxnLst/>
                <a:rect l="l" t="t" r="r" b="b"/>
                <a:pathLst>
                  <a:path w="239905" h="237025" extrusionOk="0">
                    <a:moveTo>
                      <a:pt x="167327" y="237026"/>
                    </a:moveTo>
                    <a:lnTo>
                      <a:pt x="167327" y="237026"/>
                    </a:lnTo>
                    <a:lnTo>
                      <a:pt x="161811" y="185781"/>
                    </a:lnTo>
                    <a:cubicBezTo>
                      <a:pt x="161811" y="185781"/>
                      <a:pt x="203558" y="77387"/>
                      <a:pt x="104754" y="98151"/>
                    </a:cubicBezTo>
                    <a:cubicBezTo>
                      <a:pt x="39519" y="111962"/>
                      <a:pt x="23163" y="117868"/>
                      <a:pt x="3383" y="74053"/>
                    </a:cubicBezTo>
                    <a:cubicBezTo>
                      <a:pt x="-16397" y="30238"/>
                      <a:pt x="53498" y="-9100"/>
                      <a:pt x="136516" y="1853"/>
                    </a:cubicBezTo>
                    <a:cubicBezTo>
                      <a:pt x="196036" y="7797"/>
                      <a:pt x="241026" y="58537"/>
                      <a:pt x="239884" y="118439"/>
                    </a:cubicBezTo>
                    <a:cubicBezTo>
                      <a:pt x="237222" y="150729"/>
                      <a:pt x="228663" y="215975"/>
                      <a:pt x="167327" y="23702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43"/>
              <p:cNvSpPr/>
              <p:nvPr/>
            </p:nvSpPr>
            <p:spPr>
              <a:xfrm>
                <a:off x="2773661" y="2522433"/>
                <a:ext cx="151929" cy="206815"/>
              </a:xfrm>
              <a:custGeom>
                <a:avLst/>
                <a:gdLst/>
                <a:ahLst/>
                <a:cxnLst/>
                <a:rect l="l" t="t" r="r" b="b"/>
                <a:pathLst>
                  <a:path w="148633" h="202336" extrusionOk="0">
                    <a:moveTo>
                      <a:pt x="148634" y="161388"/>
                    </a:moveTo>
                    <a:cubicBezTo>
                      <a:pt x="148634" y="161388"/>
                      <a:pt x="94810" y="215109"/>
                      <a:pt x="31001" y="199488"/>
                    </a:cubicBezTo>
                    <a:cubicBezTo>
                      <a:pt x="21491" y="193297"/>
                      <a:pt x="0" y="67757"/>
                      <a:pt x="0" y="67757"/>
                    </a:cubicBezTo>
                    <a:cubicBezTo>
                      <a:pt x="0" y="67757"/>
                      <a:pt x="0" y="-1775"/>
                      <a:pt x="53253" y="35"/>
                    </a:cubicBezTo>
                    <a:cubicBezTo>
                      <a:pt x="106506" y="1844"/>
                      <a:pt x="148634" y="161388"/>
                      <a:pt x="148634" y="16138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43"/>
              <p:cNvSpPr/>
              <p:nvPr/>
            </p:nvSpPr>
            <p:spPr>
              <a:xfrm>
                <a:off x="2459309" y="2417031"/>
                <a:ext cx="123448" cy="199057"/>
              </a:xfrm>
              <a:custGeom>
                <a:avLst/>
                <a:gdLst/>
                <a:ahLst/>
                <a:cxnLst/>
                <a:rect l="l" t="t" r="r" b="b"/>
                <a:pathLst>
                  <a:path w="120770" h="194746" extrusionOk="0">
                    <a:moveTo>
                      <a:pt x="46502" y="194215"/>
                    </a:moveTo>
                    <a:cubicBezTo>
                      <a:pt x="46502" y="194215"/>
                      <a:pt x="11602" y="198596"/>
                      <a:pt x="0" y="182213"/>
                    </a:cubicBezTo>
                    <a:cubicBezTo>
                      <a:pt x="2092" y="153638"/>
                      <a:pt x="48594" y="7906"/>
                      <a:pt x="120771" y="0"/>
                    </a:cubicBezTo>
                    <a:cubicBezTo>
                      <a:pt x="103197" y="15916"/>
                      <a:pt x="88011" y="34300"/>
                      <a:pt x="75696" y="54578"/>
                    </a:cubicBezTo>
                    <a:cubicBezTo>
                      <a:pt x="49925" y="97345"/>
                      <a:pt x="46502" y="194215"/>
                      <a:pt x="46502" y="194215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841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225" y="664466"/>
            <a:ext cx="2650050" cy="4002048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44"/>
          <p:cNvSpPr txBox="1">
            <a:spLocks noGrp="1"/>
          </p:cNvSpPr>
          <p:nvPr>
            <p:ph type="body" idx="4294967295"/>
          </p:nvPr>
        </p:nvSpPr>
        <p:spPr>
          <a:xfrm>
            <a:off x="140075" y="67225"/>
            <a:ext cx="4555200" cy="11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Incorporating the FDA Flush List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871" name="Google Shape;871;p4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11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889" name="Google Shape;889;p44"/>
          <p:cNvGrpSpPr/>
          <p:nvPr/>
        </p:nvGrpSpPr>
        <p:grpSpPr>
          <a:xfrm>
            <a:off x="5865476" y="226499"/>
            <a:ext cx="2783546" cy="4878848"/>
            <a:chOff x="2547150" y="238125"/>
            <a:chExt cx="2525675" cy="5238750"/>
          </a:xfrm>
        </p:grpSpPr>
        <p:sp>
          <p:nvSpPr>
            <p:cNvPr id="890" name="Google Shape;890;p44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4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5" name="Google Shape;895;p44"/>
          <p:cNvPicPr preferRelativeResize="0"/>
          <p:nvPr/>
        </p:nvPicPr>
        <p:blipFill rotWithShape="1">
          <a:blip r:embed="rId4">
            <a:alphaModFix/>
          </a:blip>
          <a:srcRect b="21365"/>
          <a:stretch/>
        </p:blipFill>
        <p:spPr>
          <a:xfrm>
            <a:off x="140075" y="1227625"/>
            <a:ext cx="5315700" cy="378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" name="Google Shape;907;p45"/>
          <p:cNvPicPr preferRelativeResize="0"/>
          <p:nvPr/>
        </p:nvPicPr>
        <p:blipFill rotWithShape="1">
          <a:blip r:embed="rId3">
            <a:alphaModFix/>
          </a:blip>
          <a:srcRect l="2234" r="1851"/>
          <a:stretch/>
        </p:blipFill>
        <p:spPr>
          <a:xfrm>
            <a:off x="4315542" y="561981"/>
            <a:ext cx="2687645" cy="4019533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45"/>
          <p:cNvSpPr txBox="1">
            <a:spLocks noGrp="1"/>
          </p:cNvSpPr>
          <p:nvPr>
            <p:ph type="body" idx="4294967295"/>
          </p:nvPr>
        </p:nvSpPr>
        <p:spPr>
          <a:xfrm>
            <a:off x="464800" y="387850"/>
            <a:ext cx="2997000" cy="20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Includes DEA disposal Locator</a:t>
            </a:r>
            <a:endParaRPr sz="30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The phone app that helps you get RID of your medications the RIGHT way.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901" name="Google Shape;901;p4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12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902" name="Google Shape;902;p45"/>
          <p:cNvGrpSpPr/>
          <p:nvPr/>
        </p:nvGrpSpPr>
        <p:grpSpPr>
          <a:xfrm>
            <a:off x="4268626" y="132324"/>
            <a:ext cx="2783546" cy="4878848"/>
            <a:chOff x="2547150" y="238125"/>
            <a:chExt cx="2525675" cy="5238750"/>
          </a:xfrm>
        </p:grpSpPr>
        <p:sp>
          <p:nvSpPr>
            <p:cNvPr id="903" name="Google Shape;903;p45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5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45"/>
          <p:cNvGrpSpPr/>
          <p:nvPr/>
        </p:nvGrpSpPr>
        <p:grpSpPr>
          <a:xfrm>
            <a:off x="6637552" y="2080650"/>
            <a:ext cx="1042234" cy="2747998"/>
            <a:chOff x="2217389" y="2145281"/>
            <a:chExt cx="771968" cy="2035404"/>
          </a:xfrm>
        </p:grpSpPr>
        <p:sp>
          <p:nvSpPr>
            <p:cNvPr id="909" name="Google Shape;909;p45"/>
            <p:cNvSpPr/>
            <p:nvPr/>
          </p:nvSpPr>
          <p:spPr>
            <a:xfrm>
              <a:off x="2315715" y="3791112"/>
              <a:ext cx="673642" cy="389572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2657140" y="3935803"/>
              <a:ext cx="195392" cy="151201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2658204" y="3985466"/>
              <a:ext cx="194423" cy="10160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5"/>
            <p:cNvSpPr/>
            <p:nvPr/>
          </p:nvSpPr>
          <p:spPr>
            <a:xfrm>
              <a:off x="2457350" y="3860101"/>
              <a:ext cx="195266" cy="145651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2457756" y="3906656"/>
              <a:ext cx="194423" cy="101614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2506461" y="2987362"/>
              <a:ext cx="335881" cy="96476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2582229" y="2387101"/>
              <a:ext cx="215046" cy="209600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2243240" y="2453762"/>
              <a:ext cx="324472" cy="46349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5"/>
            <p:cNvSpPr/>
            <p:nvPr/>
          </p:nvSpPr>
          <p:spPr>
            <a:xfrm>
              <a:off x="2217389" y="2839467"/>
              <a:ext cx="154848" cy="10134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5"/>
            <p:cNvSpPr/>
            <p:nvPr/>
          </p:nvSpPr>
          <p:spPr>
            <a:xfrm>
              <a:off x="2221873" y="2861121"/>
              <a:ext cx="101110" cy="84281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2506235" y="2416390"/>
              <a:ext cx="349777" cy="704234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5"/>
            <p:cNvSpPr/>
            <p:nvPr/>
          </p:nvSpPr>
          <p:spPr>
            <a:xfrm>
              <a:off x="2790960" y="2560359"/>
              <a:ext cx="135542" cy="62211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5"/>
            <p:cNvSpPr/>
            <p:nvPr/>
          </p:nvSpPr>
          <p:spPr>
            <a:xfrm>
              <a:off x="2573358" y="2169926"/>
              <a:ext cx="232033" cy="28307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5"/>
            <p:cNvSpPr/>
            <p:nvPr/>
          </p:nvSpPr>
          <p:spPr>
            <a:xfrm>
              <a:off x="2582180" y="2145281"/>
              <a:ext cx="245303" cy="242358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5"/>
            <p:cNvSpPr/>
            <p:nvPr/>
          </p:nvSpPr>
          <p:spPr>
            <a:xfrm>
              <a:off x="2773661" y="2522433"/>
              <a:ext cx="151977" cy="206889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5"/>
            <p:cNvSpPr/>
            <p:nvPr/>
          </p:nvSpPr>
          <p:spPr>
            <a:xfrm>
              <a:off x="2459309" y="2417031"/>
              <a:ext cx="123487" cy="199128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46"/>
          <p:cNvSpPr/>
          <p:nvPr/>
        </p:nvSpPr>
        <p:spPr>
          <a:xfrm>
            <a:off x="5389625" y="539100"/>
            <a:ext cx="2693100" cy="406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13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931" name="Google Shape;931;p46"/>
          <p:cNvGrpSpPr/>
          <p:nvPr/>
        </p:nvGrpSpPr>
        <p:grpSpPr>
          <a:xfrm>
            <a:off x="5344401" y="132324"/>
            <a:ext cx="2783546" cy="4878848"/>
            <a:chOff x="2547150" y="238125"/>
            <a:chExt cx="2525675" cy="5238750"/>
          </a:xfrm>
        </p:grpSpPr>
        <p:sp>
          <p:nvSpPr>
            <p:cNvPr id="932" name="Google Shape;932;p46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46"/>
          <p:cNvGrpSpPr/>
          <p:nvPr/>
        </p:nvGrpSpPr>
        <p:grpSpPr>
          <a:xfrm>
            <a:off x="8010227" y="2069450"/>
            <a:ext cx="1042234" cy="2747998"/>
            <a:chOff x="2217389" y="2145281"/>
            <a:chExt cx="771968" cy="2035404"/>
          </a:xfrm>
        </p:grpSpPr>
        <p:sp>
          <p:nvSpPr>
            <p:cNvPr id="937" name="Google Shape;937;p46"/>
            <p:cNvSpPr/>
            <p:nvPr/>
          </p:nvSpPr>
          <p:spPr>
            <a:xfrm>
              <a:off x="2315715" y="3791112"/>
              <a:ext cx="673642" cy="389572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2657140" y="3935803"/>
              <a:ext cx="195392" cy="151201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2658204" y="3985466"/>
              <a:ext cx="194423" cy="10160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2457350" y="3860101"/>
              <a:ext cx="195266" cy="145651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2457756" y="3906656"/>
              <a:ext cx="194423" cy="101614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2506461" y="2987362"/>
              <a:ext cx="335881" cy="96476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2582229" y="2387101"/>
              <a:ext cx="215046" cy="209600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2243240" y="2453762"/>
              <a:ext cx="324472" cy="46349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2217389" y="2839467"/>
              <a:ext cx="154848" cy="10134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2221873" y="2861121"/>
              <a:ext cx="101110" cy="84281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2506235" y="2416390"/>
              <a:ext cx="349777" cy="704234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2790960" y="2560359"/>
              <a:ext cx="135542" cy="62211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2573358" y="2169926"/>
              <a:ext cx="232033" cy="28307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2582180" y="2145281"/>
              <a:ext cx="245303" cy="242358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2773661" y="2522433"/>
              <a:ext cx="151977" cy="206889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2459309" y="2417031"/>
              <a:ext cx="123487" cy="199128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3" name="Google Shape;95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25" y="2394700"/>
            <a:ext cx="3995161" cy="19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75" y="409861"/>
            <a:ext cx="4012450" cy="198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46"/>
          <p:cNvPicPr preferRelativeResize="0"/>
          <p:nvPr/>
        </p:nvPicPr>
        <p:blipFill rotWithShape="1">
          <a:blip r:embed="rId4">
            <a:alphaModFix/>
          </a:blip>
          <a:srcRect r="49854" b="50980"/>
          <a:stretch/>
        </p:blipFill>
        <p:spPr>
          <a:xfrm>
            <a:off x="5431300" y="1435660"/>
            <a:ext cx="1182401" cy="571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46"/>
          <p:cNvPicPr preferRelativeResize="0"/>
          <p:nvPr/>
        </p:nvPicPr>
        <p:blipFill rotWithShape="1">
          <a:blip r:embed="rId5">
            <a:alphaModFix/>
          </a:blip>
          <a:srcRect l="10845" r="9231"/>
          <a:stretch/>
        </p:blipFill>
        <p:spPr>
          <a:xfrm>
            <a:off x="5431300" y="593425"/>
            <a:ext cx="2609750" cy="8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46"/>
          <p:cNvPicPr preferRelativeResize="0"/>
          <p:nvPr/>
        </p:nvPicPr>
        <p:blipFill rotWithShape="1">
          <a:blip r:embed="rId3">
            <a:alphaModFix/>
          </a:blip>
          <a:srcRect r="34678" b="49753"/>
          <a:stretch/>
        </p:blipFill>
        <p:spPr>
          <a:xfrm>
            <a:off x="6613700" y="1435650"/>
            <a:ext cx="1370226" cy="571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46"/>
          <p:cNvCxnSpPr/>
          <p:nvPr/>
        </p:nvCxnSpPr>
        <p:spPr>
          <a:xfrm>
            <a:off x="5344400" y="1535225"/>
            <a:ext cx="25557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46"/>
          <p:cNvCxnSpPr/>
          <p:nvPr/>
        </p:nvCxnSpPr>
        <p:spPr>
          <a:xfrm>
            <a:off x="5344400" y="1721538"/>
            <a:ext cx="25557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46"/>
          <p:cNvCxnSpPr/>
          <p:nvPr/>
        </p:nvCxnSpPr>
        <p:spPr>
          <a:xfrm rot="10800000">
            <a:off x="4101325" y="425800"/>
            <a:ext cx="1266300" cy="1109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46"/>
          <p:cNvCxnSpPr/>
          <p:nvPr/>
        </p:nvCxnSpPr>
        <p:spPr>
          <a:xfrm flipH="1">
            <a:off x="4180300" y="1757550"/>
            <a:ext cx="1165500" cy="2622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7"/>
          <p:cNvSpPr txBox="1">
            <a:spLocks noGrp="1"/>
          </p:cNvSpPr>
          <p:nvPr>
            <p:ph type="body" idx="4294967295"/>
          </p:nvPr>
        </p:nvSpPr>
        <p:spPr>
          <a:xfrm>
            <a:off x="464850" y="1127450"/>
            <a:ext cx="3557400" cy="20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Home Medication Disposal Guide</a:t>
            </a:r>
            <a:endParaRPr sz="30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How to safely dispose medications when dropping it off is not an option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967" name="Google Shape;967;p4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14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968" name="Google Shape;968;p47"/>
          <p:cNvGrpSpPr/>
          <p:nvPr/>
        </p:nvGrpSpPr>
        <p:grpSpPr>
          <a:xfrm>
            <a:off x="4268626" y="132324"/>
            <a:ext cx="2783546" cy="4878848"/>
            <a:chOff x="2547150" y="238125"/>
            <a:chExt cx="2525675" cy="5238750"/>
          </a:xfrm>
        </p:grpSpPr>
        <p:sp>
          <p:nvSpPr>
            <p:cNvPr id="969" name="Google Shape;969;p47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3" name="Google Shape;97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488" y="555650"/>
            <a:ext cx="2659824" cy="4032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4" name="Google Shape;974;p47"/>
          <p:cNvGrpSpPr/>
          <p:nvPr/>
        </p:nvGrpSpPr>
        <p:grpSpPr>
          <a:xfrm>
            <a:off x="7298552" y="2024600"/>
            <a:ext cx="1042234" cy="2747998"/>
            <a:chOff x="2217389" y="2145281"/>
            <a:chExt cx="771968" cy="2035404"/>
          </a:xfrm>
        </p:grpSpPr>
        <p:sp>
          <p:nvSpPr>
            <p:cNvPr id="975" name="Google Shape;975;p47"/>
            <p:cNvSpPr/>
            <p:nvPr/>
          </p:nvSpPr>
          <p:spPr>
            <a:xfrm>
              <a:off x="2315715" y="3791112"/>
              <a:ext cx="673642" cy="389572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2657140" y="3935803"/>
              <a:ext cx="195392" cy="151201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2658204" y="3985466"/>
              <a:ext cx="194423" cy="10160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2457350" y="3860101"/>
              <a:ext cx="195266" cy="145651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2457756" y="3906656"/>
              <a:ext cx="194423" cy="101614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2506461" y="2987362"/>
              <a:ext cx="335881" cy="96476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2582229" y="2387101"/>
              <a:ext cx="215046" cy="209600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2243240" y="2453762"/>
              <a:ext cx="324472" cy="46349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2217389" y="2839467"/>
              <a:ext cx="154848" cy="10134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2221873" y="2861121"/>
              <a:ext cx="101110" cy="84281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2506235" y="2416390"/>
              <a:ext cx="349777" cy="704234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2790960" y="2560359"/>
              <a:ext cx="135542" cy="62211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573358" y="2169926"/>
              <a:ext cx="232033" cy="28307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582180" y="2145281"/>
              <a:ext cx="245303" cy="242358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2773661" y="2522433"/>
              <a:ext cx="151977" cy="206889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2459309" y="2417031"/>
              <a:ext cx="123487" cy="199128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8"/>
          <p:cNvSpPr txBox="1">
            <a:spLocks noGrp="1"/>
          </p:cNvSpPr>
          <p:nvPr>
            <p:ph type="ctrTitle"/>
          </p:nvPr>
        </p:nvSpPr>
        <p:spPr>
          <a:xfrm>
            <a:off x="1097050" y="2186550"/>
            <a:ext cx="4676700" cy="78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Labels</a:t>
            </a:r>
            <a:endParaRPr/>
          </a:p>
        </p:txBody>
      </p:sp>
      <p:sp>
        <p:nvSpPr>
          <p:cNvPr id="996" name="Google Shape;996;p48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10" name="Google Shape;448;p36">
            <a:extLst>
              <a:ext uri="{FF2B5EF4-FFF2-40B4-BE49-F238E27FC236}">
                <a16:creationId xmlns:a16="http://schemas.microsoft.com/office/drawing/2014/main" id="{2C93F09C-252D-1C4B-898A-83778EB10AAA}"/>
              </a:ext>
            </a:extLst>
          </p:cNvPr>
          <p:cNvGrpSpPr/>
          <p:nvPr/>
        </p:nvGrpSpPr>
        <p:grpSpPr>
          <a:xfrm>
            <a:off x="5629265" y="1769533"/>
            <a:ext cx="2706354" cy="1604434"/>
            <a:chOff x="6986665" y="3298709"/>
            <a:chExt cx="1817809" cy="1077669"/>
          </a:xfrm>
        </p:grpSpPr>
        <p:sp>
          <p:nvSpPr>
            <p:cNvPr id="111" name="Google Shape;449;p36">
              <a:extLst>
                <a:ext uri="{FF2B5EF4-FFF2-40B4-BE49-F238E27FC236}">
                  <a16:creationId xmlns:a16="http://schemas.microsoft.com/office/drawing/2014/main" id="{A9B2724D-F026-CA4D-B6EE-642E125EC73F}"/>
                </a:ext>
              </a:extLst>
            </p:cNvPr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450;p36">
              <a:extLst>
                <a:ext uri="{FF2B5EF4-FFF2-40B4-BE49-F238E27FC236}">
                  <a16:creationId xmlns:a16="http://schemas.microsoft.com/office/drawing/2014/main" id="{F1E115FD-BAFD-FF45-B71C-DD58DE587E3D}"/>
                </a:ext>
              </a:extLst>
            </p:cNvPr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451;p36">
              <a:extLst>
                <a:ext uri="{FF2B5EF4-FFF2-40B4-BE49-F238E27FC236}">
                  <a16:creationId xmlns:a16="http://schemas.microsoft.com/office/drawing/2014/main" id="{23E64006-74F5-D142-A14B-1A4B98839689}"/>
                </a:ext>
              </a:extLst>
            </p:cNvPr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452;p36">
              <a:extLst>
                <a:ext uri="{FF2B5EF4-FFF2-40B4-BE49-F238E27FC236}">
                  <a16:creationId xmlns:a16="http://schemas.microsoft.com/office/drawing/2014/main" id="{65B7E6B4-8B9B-3C4C-8490-19679E3D273D}"/>
                </a:ext>
              </a:extLst>
            </p:cNvPr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453;p36">
              <a:extLst>
                <a:ext uri="{FF2B5EF4-FFF2-40B4-BE49-F238E27FC236}">
                  <a16:creationId xmlns:a16="http://schemas.microsoft.com/office/drawing/2014/main" id="{3D17451A-4CCB-C644-8F43-3D61B34FAA4A}"/>
                </a:ext>
              </a:extLst>
            </p:cNvPr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454;p36">
              <a:extLst>
                <a:ext uri="{FF2B5EF4-FFF2-40B4-BE49-F238E27FC236}">
                  <a16:creationId xmlns:a16="http://schemas.microsoft.com/office/drawing/2014/main" id="{4B2A6F87-FF16-0D46-AE4C-9CEFF0483750}"/>
                </a:ext>
              </a:extLst>
            </p:cNvPr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455;p36">
              <a:extLst>
                <a:ext uri="{FF2B5EF4-FFF2-40B4-BE49-F238E27FC236}">
                  <a16:creationId xmlns:a16="http://schemas.microsoft.com/office/drawing/2014/main" id="{5AD70CF8-8333-EB46-999A-83E2F903BB4C}"/>
                </a:ext>
              </a:extLst>
            </p:cNvPr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456;p36">
              <a:extLst>
                <a:ext uri="{FF2B5EF4-FFF2-40B4-BE49-F238E27FC236}">
                  <a16:creationId xmlns:a16="http://schemas.microsoft.com/office/drawing/2014/main" id="{AC68B6FE-6E00-E849-928C-C65815183267}"/>
                </a:ext>
              </a:extLst>
            </p:cNvPr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457;p36">
              <a:extLst>
                <a:ext uri="{FF2B5EF4-FFF2-40B4-BE49-F238E27FC236}">
                  <a16:creationId xmlns:a16="http://schemas.microsoft.com/office/drawing/2014/main" id="{F9EAB6FA-8E52-F244-9F37-D901236F8CCA}"/>
                </a:ext>
              </a:extLst>
            </p:cNvPr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458;p36">
              <a:extLst>
                <a:ext uri="{FF2B5EF4-FFF2-40B4-BE49-F238E27FC236}">
                  <a16:creationId xmlns:a16="http://schemas.microsoft.com/office/drawing/2014/main" id="{8458E86E-DC15-9D44-ADBF-43A1481337EC}"/>
                </a:ext>
              </a:extLst>
            </p:cNvPr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459;p36">
              <a:extLst>
                <a:ext uri="{FF2B5EF4-FFF2-40B4-BE49-F238E27FC236}">
                  <a16:creationId xmlns:a16="http://schemas.microsoft.com/office/drawing/2014/main" id="{118D177B-D1E2-B74C-98A3-C17638494216}"/>
                </a:ext>
              </a:extLst>
            </p:cNvPr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460;p36">
              <a:extLst>
                <a:ext uri="{FF2B5EF4-FFF2-40B4-BE49-F238E27FC236}">
                  <a16:creationId xmlns:a16="http://schemas.microsoft.com/office/drawing/2014/main" id="{CE61EFD4-5918-6244-87AB-59702F28D843}"/>
                </a:ext>
              </a:extLst>
            </p:cNvPr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461;p36">
              <a:extLst>
                <a:ext uri="{FF2B5EF4-FFF2-40B4-BE49-F238E27FC236}">
                  <a16:creationId xmlns:a16="http://schemas.microsoft.com/office/drawing/2014/main" id="{0ACF4F8E-50C1-664E-845F-426E7061BA8F}"/>
                </a:ext>
              </a:extLst>
            </p:cNvPr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462;p36">
              <a:extLst>
                <a:ext uri="{FF2B5EF4-FFF2-40B4-BE49-F238E27FC236}">
                  <a16:creationId xmlns:a16="http://schemas.microsoft.com/office/drawing/2014/main" id="{A6826D5A-627E-6C49-986D-F284E07C4E90}"/>
                </a:ext>
              </a:extLst>
            </p:cNvPr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463;p36">
              <a:extLst>
                <a:ext uri="{FF2B5EF4-FFF2-40B4-BE49-F238E27FC236}">
                  <a16:creationId xmlns:a16="http://schemas.microsoft.com/office/drawing/2014/main" id="{9C7D050B-3005-1B42-B86D-04C90A918AC9}"/>
                </a:ext>
              </a:extLst>
            </p:cNvPr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464;p36">
              <a:extLst>
                <a:ext uri="{FF2B5EF4-FFF2-40B4-BE49-F238E27FC236}">
                  <a16:creationId xmlns:a16="http://schemas.microsoft.com/office/drawing/2014/main" id="{DD19C1A8-9CD0-7A42-887D-14A603EC666E}"/>
                </a:ext>
              </a:extLst>
            </p:cNvPr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465;p36">
              <a:extLst>
                <a:ext uri="{FF2B5EF4-FFF2-40B4-BE49-F238E27FC236}">
                  <a16:creationId xmlns:a16="http://schemas.microsoft.com/office/drawing/2014/main" id="{4F2DDF65-FBD8-7548-A6DC-CBEE63E8FD61}"/>
                </a:ext>
              </a:extLst>
            </p:cNvPr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466;p36">
              <a:extLst>
                <a:ext uri="{FF2B5EF4-FFF2-40B4-BE49-F238E27FC236}">
                  <a16:creationId xmlns:a16="http://schemas.microsoft.com/office/drawing/2014/main" id="{938772BA-3FFA-1140-9552-526A8B5F7260}"/>
                </a:ext>
              </a:extLst>
            </p:cNvPr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467;p36">
              <a:extLst>
                <a:ext uri="{FF2B5EF4-FFF2-40B4-BE49-F238E27FC236}">
                  <a16:creationId xmlns:a16="http://schemas.microsoft.com/office/drawing/2014/main" id="{C5935073-03B4-944A-BEB1-A84A4BBBEE30}"/>
                </a:ext>
              </a:extLst>
            </p:cNvPr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468;p36">
              <a:extLst>
                <a:ext uri="{FF2B5EF4-FFF2-40B4-BE49-F238E27FC236}">
                  <a16:creationId xmlns:a16="http://schemas.microsoft.com/office/drawing/2014/main" id="{D3F201D8-A9A1-4647-BAE1-61042A71BB71}"/>
                </a:ext>
              </a:extLst>
            </p:cNvPr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469;p36">
              <a:extLst>
                <a:ext uri="{FF2B5EF4-FFF2-40B4-BE49-F238E27FC236}">
                  <a16:creationId xmlns:a16="http://schemas.microsoft.com/office/drawing/2014/main" id="{6B97FB4F-53F1-344D-851A-A19BCCCF18A4}"/>
                </a:ext>
              </a:extLst>
            </p:cNvPr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470;p36">
              <a:extLst>
                <a:ext uri="{FF2B5EF4-FFF2-40B4-BE49-F238E27FC236}">
                  <a16:creationId xmlns:a16="http://schemas.microsoft.com/office/drawing/2014/main" id="{E0C9306B-1189-9F45-B315-9BCB7340A66B}"/>
                </a:ext>
              </a:extLst>
            </p:cNvPr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471;p36">
              <a:extLst>
                <a:ext uri="{FF2B5EF4-FFF2-40B4-BE49-F238E27FC236}">
                  <a16:creationId xmlns:a16="http://schemas.microsoft.com/office/drawing/2014/main" id="{3B470032-051A-0D4B-B87C-9347B8D1BF75}"/>
                </a:ext>
              </a:extLst>
            </p:cNvPr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472;p36">
              <a:extLst>
                <a:ext uri="{FF2B5EF4-FFF2-40B4-BE49-F238E27FC236}">
                  <a16:creationId xmlns:a16="http://schemas.microsoft.com/office/drawing/2014/main" id="{2134B0CC-7478-E640-85BE-0F2BADD4CB74}"/>
                </a:ext>
              </a:extLst>
            </p:cNvPr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473;p36">
              <a:extLst>
                <a:ext uri="{FF2B5EF4-FFF2-40B4-BE49-F238E27FC236}">
                  <a16:creationId xmlns:a16="http://schemas.microsoft.com/office/drawing/2014/main" id="{AA8FFA82-AE04-8F49-941E-2ED72AA7C2BA}"/>
                </a:ext>
              </a:extLst>
            </p:cNvPr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474;p36">
              <a:extLst>
                <a:ext uri="{FF2B5EF4-FFF2-40B4-BE49-F238E27FC236}">
                  <a16:creationId xmlns:a16="http://schemas.microsoft.com/office/drawing/2014/main" id="{8094CE03-EFC7-724F-B892-5F0E4CB6B95D}"/>
                </a:ext>
              </a:extLst>
            </p:cNvPr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49"/>
          <p:cNvSpPr txBox="1">
            <a:spLocks noGrp="1"/>
          </p:cNvSpPr>
          <p:nvPr>
            <p:ph type="body" idx="1"/>
          </p:nvPr>
        </p:nvSpPr>
        <p:spPr>
          <a:xfrm>
            <a:off x="457199" y="1995750"/>
            <a:ext cx="7913077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Propose for FDA to work with the pharmaceutical companies to include </a:t>
            </a:r>
            <a:r>
              <a:rPr lang="en" dirty="0" err="1"/>
              <a:t>RIDRx</a:t>
            </a:r>
            <a:r>
              <a:rPr lang="en" dirty="0"/>
              <a:t> app in the package insert as well as the prescription bag label given at the pharmacies.</a:t>
            </a:r>
            <a:endParaRPr dirty="0"/>
          </a:p>
        </p:txBody>
      </p:sp>
      <p:sp>
        <p:nvSpPr>
          <p:cNvPr id="1108" name="Google Shape;1108;p4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addition...</a:t>
            </a:r>
            <a:endParaRPr dirty="0"/>
          </a:p>
        </p:txBody>
      </p:sp>
      <p:sp>
        <p:nvSpPr>
          <p:cNvPr id="1109" name="Google Shape;1109;p4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50"/>
          <p:cNvSpPr txBox="1">
            <a:spLocks noGrp="1"/>
          </p:cNvSpPr>
          <p:nvPr>
            <p:ph type="title"/>
          </p:nvPr>
        </p:nvSpPr>
        <p:spPr>
          <a:xfrm>
            <a:off x="389975" y="185625"/>
            <a:ext cx="58518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RITALIN-SR Package Insert</a:t>
            </a:r>
            <a:endParaRPr sz="3600"/>
          </a:p>
        </p:txBody>
      </p:sp>
      <p:sp>
        <p:nvSpPr>
          <p:cNvPr id="1118" name="Google Shape;1118;p5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119" name="Google Shape;111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75" y="726500"/>
            <a:ext cx="6917350" cy="21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50"/>
          <p:cNvSpPr/>
          <p:nvPr/>
        </p:nvSpPr>
        <p:spPr>
          <a:xfrm>
            <a:off x="851625" y="2745450"/>
            <a:ext cx="268800" cy="468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50"/>
          <p:cNvSpPr txBox="1">
            <a:spLocks noGrp="1"/>
          </p:cNvSpPr>
          <p:nvPr>
            <p:ph type="body" idx="1"/>
          </p:nvPr>
        </p:nvSpPr>
        <p:spPr>
          <a:xfrm>
            <a:off x="490825" y="3169200"/>
            <a:ext cx="78015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This information should be added right under storage information</a:t>
            </a:r>
            <a:endParaRPr sz="1400" b="1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22" name="Google Shape;1122;p50"/>
          <p:cNvSpPr txBox="1">
            <a:spLocks noGrp="1"/>
          </p:cNvSpPr>
          <p:nvPr>
            <p:ph type="body" idx="1"/>
          </p:nvPr>
        </p:nvSpPr>
        <p:spPr>
          <a:xfrm>
            <a:off x="457200" y="3760275"/>
            <a:ext cx="66921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How should I dispose unused Ritalin-SR?</a:t>
            </a:r>
            <a:endParaRPr sz="1400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 Light"/>
              <a:buChar char="●"/>
            </a:pPr>
            <a:r>
              <a:rPr lang="en" sz="1200" i="1">
                <a:solidFill>
                  <a:srgbClr val="000000"/>
                </a:solidFill>
                <a:latin typeface="Raleway Light"/>
                <a:ea typeface="Raleway Light"/>
                <a:cs typeface="Raleway Light"/>
                <a:sym typeface="Raleway Light"/>
              </a:rPr>
              <a:t>Download RIDRx app from Google or Apple Play Stores for complete disposal information </a:t>
            </a:r>
            <a:endParaRPr sz="1200" i="1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1123" name="Google Shape;1123;p50"/>
          <p:cNvGrpSpPr/>
          <p:nvPr/>
        </p:nvGrpSpPr>
        <p:grpSpPr>
          <a:xfrm>
            <a:off x="7048264" y="3731598"/>
            <a:ext cx="656716" cy="1176693"/>
            <a:chOff x="7052976" y="3592191"/>
            <a:chExt cx="659420" cy="1311956"/>
          </a:xfrm>
        </p:grpSpPr>
        <p:pic>
          <p:nvPicPr>
            <p:cNvPr id="1129" name="Google Shape;1129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8238" y="3713630"/>
              <a:ext cx="628896" cy="10690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24" name="Google Shape;1124;p50"/>
            <p:cNvGrpSpPr/>
            <p:nvPr/>
          </p:nvGrpSpPr>
          <p:grpSpPr>
            <a:xfrm>
              <a:off x="7052976" y="3592191"/>
              <a:ext cx="659420" cy="1311956"/>
              <a:chOff x="2547150" y="238125"/>
              <a:chExt cx="2525675" cy="5238750"/>
            </a:xfrm>
          </p:grpSpPr>
          <p:sp>
            <p:nvSpPr>
              <p:cNvPr id="1126" name="Google Shape;1126;p50"/>
              <p:cNvSpPr/>
              <p:nvPr/>
            </p:nvSpPr>
            <p:spPr>
              <a:xfrm>
                <a:off x="3557025" y="5147100"/>
                <a:ext cx="504050" cy="179900"/>
              </a:xfrm>
              <a:custGeom>
                <a:avLst/>
                <a:gdLst/>
                <a:ahLst/>
                <a:cxnLst/>
                <a:rect l="l" t="t" r="r" b="b"/>
                <a:pathLst>
                  <a:path w="20162" h="7196" extrusionOk="0">
                    <a:moveTo>
                      <a:pt x="3598" y="0"/>
                    </a:moveTo>
                    <a:lnTo>
                      <a:pt x="2849" y="75"/>
                    </a:lnTo>
                    <a:lnTo>
                      <a:pt x="2174" y="300"/>
                    </a:lnTo>
                    <a:lnTo>
                      <a:pt x="1575" y="600"/>
                    </a:lnTo>
                    <a:lnTo>
                      <a:pt x="1050" y="1050"/>
                    </a:lnTo>
                    <a:lnTo>
                      <a:pt x="600" y="1574"/>
                    </a:lnTo>
                    <a:lnTo>
                      <a:pt x="301" y="2174"/>
                    </a:lnTo>
                    <a:lnTo>
                      <a:pt x="76" y="2848"/>
                    </a:lnTo>
                    <a:lnTo>
                      <a:pt x="1" y="3598"/>
                    </a:lnTo>
                    <a:lnTo>
                      <a:pt x="76" y="4347"/>
                    </a:lnTo>
                    <a:lnTo>
                      <a:pt x="301" y="5022"/>
                    </a:lnTo>
                    <a:lnTo>
                      <a:pt x="600" y="5621"/>
                    </a:lnTo>
                    <a:lnTo>
                      <a:pt x="1050" y="6146"/>
                    </a:lnTo>
                    <a:lnTo>
                      <a:pt x="1575" y="6596"/>
                    </a:lnTo>
                    <a:lnTo>
                      <a:pt x="2174" y="6896"/>
                    </a:lnTo>
                    <a:lnTo>
                      <a:pt x="2849" y="7120"/>
                    </a:lnTo>
                    <a:lnTo>
                      <a:pt x="3598" y="7195"/>
                    </a:lnTo>
                    <a:lnTo>
                      <a:pt x="16639" y="7195"/>
                    </a:lnTo>
                    <a:lnTo>
                      <a:pt x="17313" y="7120"/>
                    </a:lnTo>
                    <a:lnTo>
                      <a:pt x="17988" y="6896"/>
                    </a:lnTo>
                    <a:lnTo>
                      <a:pt x="18587" y="6596"/>
                    </a:lnTo>
                    <a:lnTo>
                      <a:pt x="19112" y="6146"/>
                    </a:lnTo>
                    <a:lnTo>
                      <a:pt x="19562" y="5621"/>
                    </a:lnTo>
                    <a:lnTo>
                      <a:pt x="19861" y="5022"/>
                    </a:lnTo>
                    <a:lnTo>
                      <a:pt x="20086" y="4347"/>
                    </a:lnTo>
                    <a:lnTo>
                      <a:pt x="20161" y="3598"/>
                    </a:lnTo>
                    <a:lnTo>
                      <a:pt x="20086" y="2848"/>
                    </a:lnTo>
                    <a:lnTo>
                      <a:pt x="19861" y="2174"/>
                    </a:lnTo>
                    <a:lnTo>
                      <a:pt x="19562" y="1574"/>
                    </a:lnTo>
                    <a:lnTo>
                      <a:pt x="19112" y="1050"/>
                    </a:lnTo>
                    <a:lnTo>
                      <a:pt x="18587" y="600"/>
                    </a:lnTo>
                    <a:lnTo>
                      <a:pt x="17988" y="300"/>
                    </a:lnTo>
                    <a:lnTo>
                      <a:pt x="17313" y="75"/>
                    </a:lnTo>
                    <a:lnTo>
                      <a:pt x="16639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50"/>
              <p:cNvSpPr/>
              <p:nvPr/>
            </p:nvSpPr>
            <p:spPr>
              <a:xfrm>
                <a:off x="2547150" y="238125"/>
                <a:ext cx="2525675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101027" h="209550" extrusionOk="0">
                    <a:moveTo>
                      <a:pt x="98629" y="18886"/>
                    </a:moveTo>
                    <a:lnTo>
                      <a:pt x="98629" y="190364"/>
                    </a:lnTo>
                    <a:lnTo>
                      <a:pt x="2398" y="190364"/>
                    </a:lnTo>
                    <a:lnTo>
                      <a:pt x="2398" y="18886"/>
                    </a:lnTo>
                    <a:close/>
                    <a:moveTo>
                      <a:pt x="10343" y="0"/>
                    </a:moveTo>
                    <a:lnTo>
                      <a:pt x="9293" y="75"/>
                    </a:lnTo>
                    <a:lnTo>
                      <a:pt x="8244" y="225"/>
                    </a:lnTo>
                    <a:lnTo>
                      <a:pt x="7270" y="450"/>
                    </a:lnTo>
                    <a:lnTo>
                      <a:pt x="6295" y="824"/>
                    </a:lnTo>
                    <a:lnTo>
                      <a:pt x="5396" y="1274"/>
                    </a:lnTo>
                    <a:lnTo>
                      <a:pt x="4572" y="1799"/>
                    </a:lnTo>
                    <a:lnTo>
                      <a:pt x="3747" y="2398"/>
                    </a:lnTo>
                    <a:lnTo>
                      <a:pt x="2998" y="3073"/>
                    </a:lnTo>
                    <a:lnTo>
                      <a:pt x="2323" y="3747"/>
                    </a:lnTo>
                    <a:lnTo>
                      <a:pt x="1724" y="4572"/>
                    </a:lnTo>
                    <a:lnTo>
                      <a:pt x="1199" y="5396"/>
                    </a:lnTo>
                    <a:lnTo>
                      <a:pt x="824" y="6370"/>
                    </a:lnTo>
                    <a:lnTo>
                      <a:pt x="450" y="7270"/>
                    </a:lnTo>
                    <a:lnTo>
                      <a:pt x="225" y="8319"/>
                    </a:lnTo>
                    <a:lnTo>
                      <a:pt x="0" y="9293"/>
                    </a:lnTo>
                    <a:lnTo>
                      <a:pt x="0" y="10343"/>
                    </a:lnTo>
                    <a:lnTo>
                      <a:pt x="0" y="199207"/>
                    </a:lnTo>
                    <a:lnTo>
                      <a:pt x="0" y="200257"/>
                    </a:lnTo>
                    <a:lnTo>
                      <a:pt x="225" y="201231"/>
                    </a:lnTo>
                    <a:lnTo>
                      <a:pt x="450" y="202280"/>
                    </a:lnTo>
                    <a:lnTo>
                      <a:pt x="824" y="203180"/>
                    </a:lnTo>
                    <a:lnTo>
                      <a:pt x="1199" y="204154"/>
                    </a:lnTo>
                    <a:lnTo>
                      <a:pt x="1724" y="204978"/>
                    </a:lnTo>
                    <a:lnTo>
                      <a:pt x="2323" y="205803"/>
                    </a:lnTo>
                    <a:lnTo>
                      <a:pt x="2998" y="206477"/>
                    </a:lnTo>
                    <a:lnTo>
                      <a:pt x="3747" y="207152"/>
                    </a:lnTo>
                    <a:lnTo>
                      <a:pt x="4572" y="207751"/>
                    </a:lnTo>
                    <a:lnTo>
                      <a:pt x="5396" y="208276"/>
                    </a:lnTo>
                    <a:lnTo>
                      <a:pt x="6295" y="208726"/>
                    </a:lnTo>
                    <a:lnTo>
                      <a:pt x="7270" y="209100"/>
                    </a:lnTo>
                    <a:lnTo>
                      <a:pt x="8244" y="209325"/>
                    </a:lnTo>
                    <a:lnTo>
                      <a:pt x="9293" y="209475"/>
                    </a:lnTo>
                    <a:lnTo>
                      <a:pt x="10343" y="209550"/>
                    </a:lnTo>
                    <a:lnTo>
                      <a:pt x="90610" y="209550"/>
                    </a:lnTo>
                    <a:lnTo>
                      <a:pt x="91659" y="209475"/>
                    </a:lnTo>
                    <a:lnTo>
                      <a:pt x="92708" y="209325"/>
                    </a:lnTo>
                    <a:lnTo>
                      <a:pt x="93682" y="209100"/>
                    </a:lnTo>
                    <a:lnTo>
                      <a:pt x="94657" y="208726"/>
                    </a:lnTo>
                    <a:lnTo>
                      <a:pt x="95556" y="208276"/>
                    </a:lnTo>
                    <a:lnTo>
                      <a:pt x="96455" y="207751"/>
                    </a:lnTo>
                    <a:lnTo>
                      <a:pt x="97205" y="207152"/>
                    </a:lnTo>
                    <a:lnTo>
                      <a:pt x="97954" y="206477"/>
                    </a:lnTo>
                    <a:lnTo>
                      <a:pt x="98629" y="205803"/>
                    </a:lnTo>
                    <a:lnTo>
                      <a:pt x="99228" y="204978"/>
                    </a:lnTo>
                    <a:lnTo>
                      <a:pt x="99753" y="204154"/>
                    </a:lnTo>
                    <a:lnTo>
                      <a:pt x="100203" y="203180"/>
                    </a:lnTo>
                    <a:lnTo>
                      <a:pt x="100577" y="202280"/>
                    </a:lnTo>
                    <a:lnTo>
                      <a:pt x="100802" y="201231"/>
                    </a:lnTo>
                    <a:lnTo>
                      <a:pt x="100952" y="200257"/>
                    </a:lnTo>
                    <a:lnTo>
                      <a:pt x="101027" y="199207"/>
                    </a:lnTo>
                    <a:lnTo>
                      <a:pt x="101027" y="10343"/>
                    </a:lnTo>
                    <a:lnTo>
                      <a:pt x="100952" y="9293"/>
                    </a:lnTo>
                    <a:lnTo>
                      <a:pt x="100802" y="8319"/>
                    </a:lnTo>
                    <a:lnTo>
                      <a:pt x="100577" y="7270"/>
                    </a:lnTo>
                    <a:lnTo>
                      <a:pt x="100203" y="6370"/>
                    </a:lnTo>
                    <a:lnTo>
                      <a:pt x="99753" y="5396"/>
                    </a:lnTo>
                    <a:lnTo>
                      <a:pt x="99228" y="4572"/>
                    </a:lnTo>
                    <a:lnTo>
                      <a:pt x="98629" y="3747"/>
                    </a:lnTo>
                    <a:lnTo>
                      <a:pt x="97954" y="3073"/>
                    </a:lnTo>
                    <a:lnTo>
                      <a:pt x="97205" y="2398"/>
                    </a:lnTo>
                    <a:lnTo>
                      <a:pt x="96455" y="1799"/>
                    </a:lnTo>
                    <a:lnTo>
                      <a:pt x="95556" y="1274"/>
                    </a:lnTo>
                    <a:lnTo>
                      <a:pt x="94657" y="824"/>
                    </a:lnTo>
                    <a:lnTo>
                      <a:pt x="93682" y="450"/>
                    </a:lnTo>
                    <a:lnTo>
                      <a:pt x="92708" y="225"/>
                    </a:lnTo>
                    <a:lnTo>
                      <a:pt x="91659" y="75"/>
                    </a:lnTo>
                    <a:lnTo>
                      <a:pt x="9061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chemeClr val="lt1"/>
                  </a:gs>
                  <a:gs pos="100000">
                    <a:schemeClr val="lt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27" name="Google Shape;1127;p50"/>
              <p:cNvSpPr/>
              <p:nvPr/>
            </p:nvSpPr>
            <p:spPr>
              <a:xfrm>
                <a:off x="3008050" y="423600"/>
                <a:ext cx="99325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3973" extrusionOk="0">
                    <a:moveTo>
                      <a:pt x="2024" y="1"/>
                    </a:moveTo>
                    <a:lnTo>
                      <a:pt x="1575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1" y="1200"/>
                    </a:lnTo>
                    <a:lnTo>
                      <a:pt x="76" y="1575"/>
                    </a:lnTo>
                    <a:lnTo>
                      <a:pt x="1" y="2024"/>
                    </a:lnTo>
                    <a:lnTo>
                      <a:pt x="76" y="2399"/>
                    </a:lnTo>
                    <a:lnTo>
                      <a:pt x="151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5" y="3973"/>
                    </a:lnTo>
                    <a:lnTo>
                      <a:pt x="2399" y="3973"/>
                    </a:lnTo>
                    <a:lnTo>
                      <a:pt x="2774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4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50"/>
              <p:cNvSpPr/>
              <p:nvPr/>
            </p:nvSpPr>
            <p:spPr>
              <a:xfrm>
                <a:off x="3566400" y="434850"/>
                <a:ext cx="487175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19487" h="3074" extrusionOk="0">
                    <a:moveTo>
                      <a:pt x="1275" y="0"/>
                    </a:moveTo>
                    <a:lnTo>
                      <a:pt x="1050" y="75"/>
                    </a:lnTo>
                    <a:lnTo>
                      <a:pt x="750" y="150"/>
                    </a:lnTo>
                    <a:lnTo>
                      <a:pt x="525" y="300"/>
                    </a:lnTo>
                    <a:lnTo>
                      <a:pt x="375" y="450"/>
                    </a:lnTo>
                    <a:lnTo>
                      <a:pt x="225" y="675"/>
                    </a:lnTo>
                    <a:lnTo>
                      <a:pt x="75" y="975"/>
                    </a:lnTo>
                    <a:lnTo>
                      <a:pt x="1" y="1274"/>
                    </a:lnTo>
                    <a:lnTo>
                      <a:pt x="1" y="1574"/>
                    </a:lnTo>
                    <a:lnTo>
                      <a:pt x="1" y="1874"/>
                    </a:lnTo>
                    <a:lnTo>
                      <a:pt x="75" y="2174"/>
                    </a:lnTo>
                    <a:lnTo>
                      <a:pt x="225" y="2399"/>
                    </a:lnTo>
                    <a:lnTo>
                      <a:pt x="375" y="2623"/>
                    </a:lnTo>
                    <a:lnTo>
                      <a:pt x="525" y="2773"/>
                    </a:lnTo>
                    <a:lnTo>
                      <a:pt x="750" y="2923"/>
                    </a:lnTo>
                    <a:lnTo>
                      <a:pt x="1050" y="2998"/>
                    </a:lnTo>
                    <a:lnTo>
                      <a:pt x="1275" y="3073"/>
                    </a:lnTo>
                    <a:lnTo>
                      <a:pt x="18137" y="3073"/>
                    </a:lnTo>
                    <a:lnTo>
                      <a:pt x="18437" y="2998"/>
                    </a:lnTo>
                    <a:lnTo>
                      <a:pt x="18662" y="2923"/>
                    </a:lnTo>
                    <a:lnTo>
                      <a:pt x="18887" y="2773"/>
                    </a:lnTo>
                    <a:lnTo>
                      <a:pt x="19112" y="2623"/>
                    </a:lnTo>
                    <a:lnTo>
                      <a:pt x="19262" y="2399"/>
                    </a:lnTo>
                    <a:lnTo>
                      <a:pt x="19337" y="2174"/>
                    </a:lnTo>
                    <a:lnTo>
                      <a:pt x="19412" y="1874"/>
                    </a:lnTo>
                    <a:lnTo>
                      <a:pt x="19486" y="1574"/>
                    </a:lnTo>
                    <a:lnTo>
                      <a:pt x="19412" y="1274"/>
                    </a:lnTo>
                    <a:lnTo>
                      <a:pt x="19337" y="975"/>
                    </a:lnTo>
                    <a:lnTo>
                      <a:pt x="19262" y="675"/>
                    </a:lnTo>
                    <a:lnTo>
                      <a:pt x="19112" y="450"/>
                    </a:lnTo>
                    <a:lnTo>
                      <a:pt x="18887" y="300"/>
                    </a:lnTo>
                    <a:lnTo>
                      <a:pt x="18662" y="150"/>
                    </a:lnTo>
                    <a:lnTo>
                      <a:pt x="18437" y="75"/>
                    </a:lnTo>
                    <a:lnTo>
                      <a:pt x="18137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5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3263100" cy="25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Prescription Bag Label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35" name="Google Shape;1135;p5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136" name="Google Shape;1136;p51"/>
          <p:cNvPicPr preferRelativeResize="0"/>
          <p:nvPr/>
        </p:nvPicPr>
        <p:blipFill rotWithShape="1">
          <a:blip r:embed="rId3">
            <a:alphaModFix/>
          </a:blip>
          <a:srcRect l="34327"/>
          <a:stretch/>
        </p:blipFill>
        <p:spPr>
          <a:xfrm>
            <a:off x="4479650" y="94900"/>
            <a:ext cx="4378601" cy="4872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7" name="Google Shape;1137;p51"/>
          <p:cNvGrpSpPr/>
          <p:nvPr/>
        </p:nvGrpSpPr>
        <p:grpSpPr>
          <a:xfrm>
            <a:off x="7809873" y="1770429"/>
            <a:ext cx="347994" cy="548981"/>
            <a:chOff x="7053010" y="3592183"/>
            <a:chExt cx="659454" cy="1311783"/>
          </a:xfrm>
        </p:grpSpPr>
        <p:grpSp>
          <p:nvGrpSpPr>
            <p:cNvPr id="1138" name="Google Shape;1138;p51"/>
            <p:cNvGrpSpPr/>
            <p:nvPr/>
          </p:nvGrpSpPr>
          <p:grpSpPr>
            <a:xfrm>
              <a:off x="7053010" y="3592183"/>
              <a:ext cx="659454" cy="1311783"/>
              <a:chOff x="2547150" y="238125"/>
              <a:chExt cx="2525675" cy="5238750"/>
            </a:xfrm>
          </p:grpSpPr>
          <p:sp>
            <p:nvSpPr>
              <p:cNvPr id="1139" name="Google Shape;1139;p51"/>
              <p:cNvSpPr/>
              <p:nvPr/>
            </p:nvSpPr>
            <p:spPr>
              <a:xfrm>
                <a:off x="2547150" y="238125"/>
                <a:ext cx="2525675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101027" h="209550" extrusionOk="0">
                    <a:moveTo>
                      <a:pt x="98629" y="18886"/>
                    </a:moveTo>
                    <a:lnTo>
                      <a:pt x="98629" y="190364"/>
                    </a:lnTo>
                    <a:lnTo>
                      <a:pt x="2398" y="190364"/>
                    </a:lnTo>
                    <a:lnTo>
                      <a:pt x="2398" y="18886"/>
                    </a:lnTo>
                    <a:close/>
                    <a:moveTo>
                      <a:pt x="10343" y="0"/>
                    </a:moveTo>
                    <a:lnTo>
                      <a:pt x="9293" y="75"/>
                    </a:lnTo>
                    <a:lnTo>
                      <a:pt x="8244" y="225"/>
                    </a:lnTo>
                    <a:lnTo>
                      <a:pt x="7270" y="450"/>
                    </a:lnTo>
                    <a:lnTo>
                      <a:pt x="6295" y="824"/>
                    </a:lnTo>
                    <a:lnTo>
                      <a:pt x="5396" y="1274"/>
                    </a:lnTo>
                    <a:lnTo>
                      <a:pt x="4572" y="1799"/>
                    </a:lnTo>
                    <a:lnTo>
                      <a:pt x="3747" y="2398"/>
                    </a:lnTo>
                    <a:lnTo>
                      <a:pt x="2998" y="3073"/>
                    </a:lnTo>
                    <a:lnTo>
                      <a:pt x="2323" y="3747"/>
                    </a:lnTo>
                    <a:lnTo>
                      <a:pt x="1724" y="4572"/>
                    </a:lnTo>
                    <a:lnTo>
                      <a:pt x="1199" y="5396"/>
                    </a:lnTo>
                    <a:lnTo>
                      <a:pt x="824" y="6370"/>
                    </a:lnTo>
                    <a:lnTo>
                      <a:pt x="450" y="7270"/>
                    </a:lnTo>
                    <a:lnTo>
                      <a:pt x="225" y="8319"/>
                    </a:lnTo>
                    <a:lnTo>
                      <a:pt x="0" y="9293"/>
                    </a:lnTo>
                    <a:lnTo>
                      <a:pt x="0" y="10343"/>
                    </a:lnTo>
                    <a:lnTo>
                      <a:pt x="0" y="199207"/>
                    </a:lnTo>
                    <a:lnTo>
                      <a:pt x="0" y="200257"/>
                    </a:lnTo>
                    <a:lnTo>
                      <a:pt x="225" y="201231"/>
                    </a:lnTo>
                    <a:lnTo>
                      <a:pt x="450" y="202280"/>
                    </a:lnTo>
                    <a:lnTo>
                      <a:pt x="824" y="203180"/>
                    </a:lnTo>
                    <a:lnTo>
                      <a:pt x="1199" y="204154"/>
                    </a:lnTo>
                    <a:lnTo>
                      <a:pt x="1724" y="204978"/>
                    </a:lnTo>
                    <a:lnTo>
                      <a:pt x="2323" y="205803"/>
                    </a:lnTo>
                    <a:lnTo>
                      <a:pt x="2998" y="206477"/>
                    </a:lnTo>
                    <a:lnTo>
                      <a:pt x="3747" y="207152"/>
                    </a:lnTo>
                    <a:lnTo>
                      <a:pt x="4572" y="207751"/>
                    </a:lnTo>
                    <a:lnTo>
                      <a:pt x="5396" y="208276"/>
                    </a:lnTo>
                    <a:lnTo>
                      <a:pt x="6295" y="208726"/>
                    </a:lnTo>
                    <a:lnTo>
                      <a:pt x="7270" y="209100"/>
                    </a:lnTo>
                    <a:lnTo>
                      <a:pt x="8244" y="209325"/>
                    </a:lnTo>
                    <a:lnTo>
                      <a:pt x="9293" y="209475"/>
                    </a:lnTo>
                    <a:lnTo>
                      <a:pt x="10343" y="209550"/>
                    </a:lnTo>
                    <a:lnTo>
                      <a:pt x="90610" y="209550"/>
                    </a:lnTo>
                    <a:lnTo>
                      <a:pt x="91659" y="209475"/>
                    </a:lnTo>
                    <a:lnTo>
                      <a:pt x="92708" y="209325"/>
                    </a:lnTo>
                    <a:lnTo>
                      <a:pt x="93682" y="209100"/>
                    </a:lnTo>
                    <a:lnTo>
                      <a:pt x="94657" y="208726"/>
                    </a:lnTo>
                    <a:lnTo>
                      <a:pt x="95556" y="208276"/>
                    </a:lnTo>
                    <a:lnTo>
                      <a:pt x="96455" y="207751"/>
                    </a:lnTo>
                    <a:lnTo>
                      <a:pt x="97205" y="207152"/>
                    </a:lnTo>
                    <a:lnTo>
                      <a:pt x="97954" y="206477"/>
                    </a:lnTo>
                    <a:lnTo>
                      <a:pt x="98629" y="205803"/>
                    </a:lnTo>
                    <a:lnTo>
                      <a:pt x="99228" y="204978"/>
                    </a:lnTo>
                    <a:lnTo>
                      <a:pt x="99753" y="204154"/>
                    </a:lnTo>
                    <a:lnTo>
                      <a:pt x="100203" y="203180"/>
                    </a:lnTo>
                    <a:lnTo>
                      <a:pt x="100577" y="202280"/>
                    </a:lnTo>
                    <a:lnTo>
                      <a:pt x="100802" y="201231"/>
                    </a:lnTo>
                    <a:lnTo>
                      <a:pt x="100952" y="200257"/>
                    </a:lnTo>
                    <a:lnTo>
                      <a:pt x="101027" y="199207"/>
                    </a:lnTo>
                    <a:lnTo>
                      <a:pt x="101027" y="10343"/>
                    </a:lnTo>
                    <a:lnTo>
                      <a:pt x="100952" y="9293"/>
                    </a:lnTo>
                    <a:lnTo>
                      <a:pt x="100802" y="8319"/>
                    </a:lnTo>
                    <a:lnTo>
                      <a:pt x="100577" y="7270"/>
                    </a:lnTo>
                    <a:lnTo>
                      <a:pt x="100203" y="6370"/>
                    </a:lnTo>
                    <a:lnTo>
                      <a:pt x="99753" y="5396"/>
                    </a:lnTo>
                    <a:lnTo>
                      <a:pt x="99228" y="4572"/>
                    </a:lnTo>
                    <a:lnTo>
                      <a:pt x="98629" y="3747"/>
                    </a:lnTo>
                    <a:lnTo>
                      <a:pt x="97954" y="3073"/>
                    </a:lnTo>
                    <a:lnTo>
                      <a:pt x="97205" y="2398"/>
                    </a:lnTo>
                    <a:lnTo>
                      <a:pt x="96455" y="1799"/>
                    </a:lnTo>
                    <a:lnTo>
                      <a:pt x="95556" y="1274"/>
                    </a:lnTo>
                    <a:lnTo>
                      <a:pt x="94657" y="824"/>
                    </a:lnTo>
                    <a:lnTo>
                      <a:pt x="93682" y="450"/>
                    </a:lnTo>
                    <a:lnTo>
                      <a:pt x="92708" y="225"/>
                    </a:lnTo>
                    <a:lnTo>
                      <a:pt x="91659" y="75"/>
                    </a:lnTo>
                    <a:lnTo>
                      <a:pt x="9061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chemeClr val="lt1"/>
                  </a:gs>
                  <a:gs pos="100000">
                    <a:schemeClr val="lt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51"/>
              <p:cNvSpPr/>
              <p:nvPr/>
            </p:nvSpPr>
            <p:spPr>
              <a:xfrm>
                <a:off x="3557025" y="5147100"/>
                <a:ext cx="504050" cy="179900"/>
              </a:xfrm>
              <a:custGeom>
                <a:avLst/>
                <a:gdLst/>
                <a:ahLst/>
                <a:cxnLst/>
                <a:rect l="l" t="t" r="r" b="b"/>
                <a:pathLst>
                  <a:path w="20162" h="7196" extrusionOk="0">
                    <a:moveTo>
                      <a:pt x="3598" y="0"/>
                    </a:moveTo>
                    <a:lnTo>
                      <a:pt x="2849" y="75"/>
                    </a:lnTo>
                    <a:lnTo>
                      <a:pt x="2174" y="300"/>
                    </a:lnTo>
                    <a:lnTo>
                      <a:pt x="1575" y="600"/>
                    </a:lnTo>
                    <a:lnTo>
                      <a:pt x="1050" y="1050"/>
                    </a:lnTo>
                    <a:lnTo>
                      <a:pt x="600" y="1574"/>
                    </a:lnTo>
                    <a:lnTo>
                      <a:pt x="301" y="2174"/>
                    </a:lnTo>
                    <a:lnTo>
                      <a:pt x="76" y="2848"/>
                    </a:lnTo>
                    <a:lnTo>
                      <a:pt x="1" y="3598"/>
                    </a:lnTo>
                    <a:lnTo>
                      <a:pt x="76" y="4347"/>
                    </a:lnTo>
                    <a:lnTo>
                      <a:pt x="301" y="5022"/>
                    </a:lnTo>
                    <a:lnTo>
                      <a:pt x="600" y="5621"/>
                    </a:lnTo>
                    <a:lnTo>
                      <a:pt x="1050" y="6146"/>
                    </a:lnTo>
                    <a:lnTo>
                      <a:pt x="1575" y="6596"/>
                    </a:lnTo>
                    <a:lnTo>
                      <a:pt x="2174" y="6896"/>
                    </a:lnTo>
                    <a:lnTo>
                      <a:pt x="2849" y="7120"/>
                    </a:lnTo>
                    <a:lnTo>
                      <a:pt x="3598" y="7195"/>
                    </a:lnTo>
                    <a:lnTo>
                      <a:pt x="16639" y="7195"/>
                    </a:lnTo>
                    <a:lnTo>
                      <a:pt x="17313" y="7120"/>
                    </a:lnTo>
                    <a:lnTo>
                      <a:pt x="17988" y="6896"/>
                    </a:lnTo>
                    <a:lnTo>
                      <a:pt x="18587" y="6596"/>
                    </a:lnTo>
                    <a:lnTo>
                      <a:pt x="19112" y="6146"/>
                    </a:lnTo>
                    <a:lnTo>
                      <a:pt x="19562" y="5621"/>
                    </a:lnTo>
                    <a:lnTo>
                      <a:pt x="19861" y="5022"/>
                    </a:lnTo>
                    <a:lnTo>
                      <a:pt x="20086" y="4347"/>
                    </a:lnTo>
                    <a:lnTo>
                      <a:pt x="20161" y="3598"/>
                    </a:lnTo>
                    <a:lnTo>
                      <a:pt x="20086" y="2848"/>
                    </a:lnTo>
                    <a:lnTo>
                      <a:pt x="19861" y="2174"/>
                    </a:lnTo>
                    <a:lnTo>
                      <a:pt x="19562" y="1574"/>
                    </a:lnTo>
                    <a:lnTo>
                      <a:pt x="19112" y="1050"/>
                    </a:lnTo>
                    <a:lnTo>
                      <a:pt x="18587" y="600"/>
                    </a:lnTo>
                    <a:lnTo>
                      <a:pt x="17988" y="300"/>
                    </a:lnTo>
                    <a:lnTo>
                      <a:pt x="17313" y="75"/>
                    </a:lnTo>
                    <a:lnTo>
                      <a:pt x="16639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51"/>
              <p:cNvSpPr/>
              <p:nvPr/>
            </p:nvSpPr>
            <p:spPr>
              <a:xfrm>
                <a:off x="3008050" y="423600"/>
                <a:ext cx="99325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3973" extrusionOk="0">
                    <a:moveTo>
                      <a:pt x="2024" y="1"/>
                    </a:moveTo>
                    <a:lnTo>
                      <a:pt x="1575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1" y="1200"/>
                    </a:lnTo>
                    <a:lnTo>
                      <a:pt x="76" y="1575"/>
                    </a:lnTo>
                    <a:lnTo>
                      <a:pt x="1" y="2024"/>
                    </a:lnTo>
                    <a:lnTo>
                      <a:pt x="76" y="2399"/>
                    </a:lnTo>
                    <a:lnTo>
                      <a:pt x="151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5" y="3973"/>
                    </a:lnTo>
                    <a:lnTo>
                      <a:pt x="2399" y="3973"/>
                    </a:lnTo>
                    <a:lnTo>
                      <a:pt x="2774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4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51"/>
              <p:cNvSpPr/>
              <p:nvPr/>
            </p:nvSpPr>
            <p:spPr>
              <a:xfrm>
                <a:off x="3566400" y="434850"/>
                <a:ext cx="487175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19487" h="3074" extrusionOk="0">
                    <a:moveTo>
                      <a:pt x="1275" y="0"/>
                    </a:moveTo>
                    <a:lnTo>
                      <a:pt x="1050" y="75"/>
                    </a:lnTo>
                    <a:lnTo>
                      <a:pt x="750" y="150"/>
                    </a:lnTo>
                    <a:lnTo>
                      <a:pt x="525" y="300"/>
                    </a:lnTo>
                    <a:lnTo>
                      <a:pt x="375" y="450"/>
                    </a:lnTo>
                    <a:lnTo>
                      <a:pt x="225" y="675"/>
                    </a:lnTo>
                    <a:lnTo>
                      <a:pt x="75" y="975"/>
                    </a:lnTo>
                    <a:lnTo>
                      <a:pt x="1" y="1274"/>
                    </a:lnTo>
                    <a:lnTo>
                      <a:pt x="1" y="1574"/>
                    </a:lnTo>
                    <a:lnTo>
                      <a:pt x="1" y="1874"/>
                    </a:lnTo>
                    <a:lnTo>
                      <a:pt x="75" y="2174"/>
                    </a:lnTo>
                    <a:lnTo>
                      <a:pt x="225" y="2399"/>
                    </a:lnTo>
                    <a:lnTo>
                      <a:pt x="375" y="2623"/>
                    </a:lnTo>
                    <a:lnTo>
                      <a:pt x="525" y="2773"/>
                    </a:lnTo>
                    <a:lnTo>
                      <a:pt x="750" y="2923"/>
                    </a:lnTo>
                    <a:lnTo>
                      <a:pt x="1050" y="2998"/>
                    </a:lnTo>
                    <a:lnTo>
                      <a:pt x="1275" y="3073"/>
                    </a:lnTo>
                    <a:lnTo>
                      <a:pt x="18137" y="3073"/>
                    </a:lnTo>
                    <a:lnTo>
                      <a:pt x="18437" y="2998"/>
                    </a:lnTo>
                    <a:lnTo>
                      <a:pt x="18662" y="2923"/>
                    </a:lnTo>
                    <a:lnTo>
                      <a:pt x="18887" y="2773"/>
                    </a:lnTo>
                    <a:lnTo>
                      <a:pt x="19112" y="2623"/>
                    </a:lnTo>
                    <a:lnTo>
                      <a:pt x="19262" y="2399"/>
                    </a:lnTo>
                    <a:lnTo>
                      <a:pt x="19337" y="2174"/>
                    </a:lnTo>
                    <a:lnTo>
                      <a:pt x="19412" y="1874"/>
                    </a:lnTo>
                    <a:lnTo>
                      <a:pt x="19486" y="1574"/>
                    </a:lnTo>
                    <a:lnTo>
                      <a:pt x="19412" y="1274"/>
                    </a:lnTo>
                    <a:lnTo>
                      <a:pt x="19337" y="975"/>
                    </a:lnTo>
                    <a:lnTo>
                      <a:pt x="19262" y="675"/>
                    </a:lnTo>
                    <a:lnTo>
                      <a:pt x="19112" y="450"/>
                    </a:lnTo>
                    <a:lnTo>
                      <a:pt x="18887" y="300"/>
                    </a:lnTo>
                    <a:lnTo>
                      <a:pt x="18662" y="150"/>
                    </a:lnTo>
                    <a:lnTo>
                      <a:pt x="18437" y="75"/>
                    </a:lnTo>
                    <a:lnTo>
                      <a:pt x="18137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43" name="Google Shape;1143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8238" y="3713632"/>
              <a:ext cx="628896" cy="10690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4" name="Google Shape;1144;p51"/>
          <p:cNvSpPr txBox="1">
            <a:spLocks noGrp="1"/>
          </p:cNvSpPr>
          <p:nvPr>
            <p:ph type="body" idx="1"/>
          </p:nvPr>
        </p:nvSpPr>
        <p:spPr>
          <a:xfrm>
            <a:off x="320025" y="1938500"/>
            <a:ext cx="4114800" cy="21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❖"/>
            </a:pPr>
            <a:r>
              <a:rPr lang="en" sz="2400"/>
              <a:t>Add information about the RIDRx app.</a:t>
            </a:r>
            <a:endParaRPr sz="2400"/>
          </a:p>
        </p:txBody>
      </p:sp>
      <p:sp>
        <p:nvSpPr>
          <p:cNvPr id="1145" name="Google Shape;1145;p51"/>
          <p:cNvSpPr/>
          <p:nvPr/>
        </p:nvSpPr>
        <p:spPr>
          <a:xfrm>
            <a:off x="2398175" y="2384075"/>
            <a:ext cx="5759700" cy="468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52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Transmission</a:t>
            </a:r>
            <a:endParaRPr/>
          </a:p>
        </p:txBody>
      </p:sp>
      <p:sp>
        <p:nvSpPr>
          <p:cNvPr id="1151" name="Google Shape;1151;p52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5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10" name="Google Shape;3301;p62">
            <a:extLst>
              <a:ext uri="{FF2B5EF4-FFF2-40B4-BE49-F238E27FC236}">
                <a16:creationId xmlns:a16="http://schemas.microsoft.com/office/drawing/2014/main" id="{941B9451-9BC8-C946-9BD0-5C264CBB55D1}"/>
              </a:ext>
            </a:extLst>
          </p:cNvPr>
          <p:cNvGrpSpPr/>
          <p:nvPr/>
        </p:nvGrpSpPr>
        <p:grpSpPr>
          <a:xfrm>
            <a:off x="5419741" y="1387149"/>
            <a:ext cx="2511685" cy="2668016"/>
            <a:chOff x="2183550" y="65875"/>
            <a:chExt cx="4483981" cy="4807045"/>
          </a:xfrm>
        </p:grpSpPr>
        <p:sp>
          <p:nvSpPr>
            <p:cNvPr id="111" name="Google Shape;3302;p62">
              <a:extLst>
                <a:ext uri="{FF2B5EF4-FFF2-40B4-BE49-F238E27FC236}">
                  <a16:creationId xmlns:a16="http://schemas.microsoft.com/office/drawing/2014/main" id="{3365BD7F-A356-0440-B786-2F4C2F0BBF76}"/>
                </a:ext>
              </a:extLst>
            </p:cNvPr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3303;p62">
              <a:extLst>
                <a:ext uri="{FF2B5EF4-FFF2-40B4-BE49-F238E27FC236}">
                  <a16:creationId xmlns:a16="http://schemas.microsoft.com/office/drawing/2014/main" id="{21F47E8D-E031-CB4A-BCBB-CDB85311CA39}"/>
                </a:ext>
              </a:extLst>
            </p:cNvPr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3304;p62">
              <a:extLst>
                <a:ext uri="{FF2B5EF4-FFF2-40B4-BE49-F238E27FC236}">
                  <a16:creationId xmlns:a16="http://schemas.microsoft.com/office/drawing/2014/main" id="{09ADC37A-E095-7C4E-A4BE-FD123AF25BFA}"/>
                </a:ext>
              </a:extLst>
            </p:cNvPr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3305;p62">
              <a:extLst>
                <a:ext uri="{FF2B5EF4-FFF2-40B4-BE49-F238E27FC236}">
                  <a16:creationId xmlns:a16="http://schemas.microsoft.com/office/drawing/2014/main" id="{47488122-C173-C149-BF52-0BF415B7A9C5}"/>
                </a:ext>
              </a:extLst>
            </p:cNvPr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3306;p62">
              <a:extLst>
                <a:ext uri="{FF2B5EF4-FFF2-40B4-BE49-F238E27FC236}">
                  <a16:creationId xmlns:a16="http://schemas.microsoft.com/office/drawing/2014/main" id="{37402A6F-ECE5-2146-AB1A-CEFAA3DF4AFD}"/>
                </a:ext>
              </a:extLst>
            </p:cNvPr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3307;p62">
              <a:extLst>
                <a:ext uri="{FF2B5EF4-FFF2-40B4-BE49-F238E27FC236}">
                  <a16:creationId xmlns:a16="http://schemas.microsoft.com/office/drawing/2014/main" id="{476FC560-A2F2-E747-982F-126F9A535FD5}"/>
                </a:ext>
              </a:extLst>
            </p:cNvPr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3308;p62">
              <a:extLst>
                <a:ext uri="{FF2B5EF4-FFF2-40B4-BE49-F238E27FC236}">
                  <a16:creationId xmlns:a16="http://schemas.microsoft.com/office/drawing/2014/main" id="{E0469CCA-999E-DE48-AFC1-7D3D37484D2C}"/>
                </a:ext>
              </a:extLst>
            </p:cNvPr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3309;p62">
              <a:extLst>
                <a:ext uri="{FF2B5EF4-FFF2-40B4-BE49-F238E27FC236}">
                  <a16:creationId xmlns:a16="http://schemas.microsoft.com/office/drawing/2014/main" id="{A34CC6CB-5D1F-2B46-A419-A68D6CDDB43F}"/>
                </a:ext>
              </a:extLst>
            </p:cNvPr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3310;p62">
              <a:extLst>
                <a:ext uri="{FF2B5EF4-FFF2-40B4-BE49-F238E27FC236}">
                  <a16:creationId xmlns:a16="http://schemas.microsoft.com/office/drawing/2014/main" id="{7F9503FE-93E5-D647-A168-7CFEC85F3385}"/>
                </a:ext>
              </a:extLst>
            </p:cNvPr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3311;p62">
              <a:extLst>
                <a:ext uri="{FF2B5EF4-FFF2-40B4-BE49-F238E27FC236}">
                  <a16:creationId xmlns:a16="http://schemas.microsoft.com/office/drawing/2014/main" id="{FB4C7B9D-466D-964B-A3D6-240DBE2CC644}"/>
                </a:ext>
              </a:extLst>
            </p:cNvPr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3312;p62">
              <a:extLst>
                <a:ext uri="{FF2B5EF4-FFF2-40B4-BE49-F238E27FC236}">
                  <a16:creationId xmlns:a16="http://schemas.microsoft.com/office/drawing/2014/main" id="{5E34860C-FCF6-5545-A367-A80163F2E8A9}"/>
                </a:ext>
              </a:extLst>
            </p:cNvPr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3313;p62">
              <a:extLst>
                <a:ext uri="{FF2B5EF4-FFF2-40B4-BE49-F238E27FC236}">
                  <a16:creationId xmlns:a16="http://schemas.microsoft.com/office/drawing/2014/main" id="{549FA7D5-A9EE-8145-A58F-38F8F2CD8A85}"/>
                </a:ext>
              </a:extLst>
            </p:cNvPr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3314;p62">
              <a:extLst>
                <a:ext uri="{FF2B5EF4-FFF2-40B4-BE49-F238E27FC236}">
                  <a16:creationId xmlns:a16="http://schemas.microsoft.com/office/drawing/2014/main" id="{23B2B5DC-0F21-8F44-BC1D-32E91EDA718A}"/>
                </a:ext>
              </a:extLst>
            </p:cNvPr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3315;p62">
              <a:extLst>
                <a:ext uri="{FF2B5EF4-FFF2-40B4-BE49-F238E27FC236}">
                  <a16:creationId xmlns:a16="http://schemas.microsoft.com/office/drawing/2014/main" id="{9AD179B3-5544-BC46-9427-73E29AE03E81}"/>
                </a:ext>
              </a:extLst>
            </p:cNvPr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3316;p62">
              <a:extLst>
                <a:ext uri="{FF2B5EF4-FFF2-40B4-BE49-F238E27FC236}">
                  <a16:creationId xmlns:a16="http://schemas.microsoft.com/office/drawing/2014/main" id="{5E3D3709-C5A5-1445-BB37-FEB4F9A09025}"/>
                </a:ext>
              </a:extLst>
            </p:cNvPr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3317;p62">
              <a:extLst>
                <a:ext uri="{FF2B5EF4-FFF2-40B4-BE49-F238E27FC236}">
                  <a16:creationId xmlns:a16="http://schemas.microsoft.com/office/drawing/2014/main" id="{CBAA450B-32D1-7244-B332-ED02DC23B514}"/>
                </a:ext>
              </a:extLst>
            </p:cNvPr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3318;p62">
              <a:extLst>
                <a:ext uri="{FF2B5EF4-FFF2-40B4-BE49-F238E27FC236}">
                  <a16:creationId xmlns:a16="http://schemas.microsoft.com/office/drawing/2014/main" id="{B53EB1B1-9BB9-764B-A334-A997DAAF944A}"/>
                </a:ext>
              </a:extLst>
            </p:cNvPr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3319;p62">
              <a:extLst>
                <a:ext uri="{FF2B5EF4-FFF2-40B4-BE49-F238E27FC236}">
                  <a16:creationId xmlns:a16="http://schemas.microsoft.com/office/drawing/2014/main" id="{FC6D5C24-019F-DE48-84A4-039E1A1059BD}"/>
                </a:ext>
              </a:extLst>
            </p:cNvPr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3320;p62">
              <a:extLst>
                <a:ext uri="{FF2B5EF4-FFF2-40B4-BE49-F238E27FC236}">
                  <a16:creationId xmlns:a16="http://schemas.microsoft.com/office/drawing/2014/main" id="{228961F5-5976-A743-85AE-F1A594BE25CE}"/>
                </a:ext>
              </a:extLst>
            </p:cNvPr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3321;p62">
              <a:extLst>
                <a:ext uri="{FF2B5EF4-FFF2-40B4-BE49-F238E27FC236}">
                  <a16:creationId xmlns:a16="http://schemas.microsoft.com/office/drawing/2014/main" id="{27B5BE73-6DAA-B645-B2BD-EDEDA8C626E0}"/>
                </a:ext>
              </a:extLst>
            </p:cNvPr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3322;p62">
              <a:extLst>
                <a:ext uri="{FF2B5EF4-FFF2-40B4-BE49-F238E27FC236}">
                  <a16:creationId xmlns:a16="http://schemas.microsoft.com/office/drawing/2014/main" id="{956B992E-903B-024F-B118-4F2FA2D7FB4C}"/>
                </a:ext>
              </a:extLst>
            </p:cNvPr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3323;p62">
              <a:extLst>
                <a:ext uri="{FF2B5EF4-FFF2-40B4-BE49-F238E27FC236}">
                  <a16:creationId xmlns:a16="http://schemas.microsoft.com/office/drawing/2014/main" id="{0F3E0531-9D1D-6F4E-B871-9B99ED5E57BB}"/>
                </a:ext>
              </a:extLst>
            </p:cNvPr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" name="Google Shape;3324;p62">
              <a:extLst>
                <a:ext uri="{FF2B5EF4-FFF2-40B4-BE49-F238E27FC236}">
                  <a16:creationId xmlns:a16="http://schemas.microsoft.com/office/drawing/2014/main" id="{41E19083-DD77-FE4E-9616-B5823E667130}"/>
                </a:ext>
              </a:extLst>
            </p:cNvPr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169" name="Google Shape;3325;p62">
                <a:extLst>
                  <a:ext uri="{FF2B5EF4-FFF2-40B4-BE49-F238E27FC236}">
                    <a16:creationId xmlns:a16="http://schemas.microsoft.com/office/drawing/2014/main" id="{BE4B876E-C356-E141-8BAA-3CDCB39DA58C}"/>
                  </a:ext>
                </a:extLst>
              </p:cNvPr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180" name="Google Shape;3326;p62">
                  <a:extLst>
                    <a:ext uri="{FF2B5EF4-FFF2-40B4-BE49-F238E27FC236}">
                      <a16:creationId xmlns:a16="http://schemas.microsoft.com/office/drawing/2014/main" id="{1AC82FF4-8FA0-2E4F-8AFE-59888319510B}"/>
                    </a:ext>
                  </a:extLst>
                </p:cNvPr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3327;p62">
                  <a:extLst>
                    <a:ext uri="{FF2B5EF4-FFF2-40B4-BE49-F238E27FC236}">
                      <a16:creationId xmlns:a16="http://schemas.microsoft.com/office/drawing/2014/main" id="{563E3F90-1245-7949-B07E-D743C9A4A4EF}"/>
                    </a:ext>
                  </a:extLst>
                </p:cNvPr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3328;p62">
                  <a:extLst>
                    <a:ext uri="{FF2B5EF4-FFF2-40B4-BE49-F238E27FC236}">
                      <a16:creationId xmlns:a16="http://schemas.microsoft.com/office/drawing/2014/main" id="{D20F853E-8A85-2649-91EC-248F2EC0F561}"/>
                    </a:ext>
                  </a:extLst>
                </p:cNvPr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3" name="Google Shape;3329;p62">
                  <a:extLst>
                    <a:ext uri="{FF2B5EF4-FFF2-40B4-BE49-F238E27FC236}">
                      <a16:creationId xmlns:a16="http://schemas.microsoft.com/office/drawing/2014/main" id="{27EA56EB-9D3A-7F4A-9AF5-3F9D80F7B44C}"/>
                    </a:ext>
                  </a:extLst>
                </p:cNvPr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248" name="Google Shape;3330;p62">
                    <a:extLst>
                      <a:ext uri="{FF2B5EF4-FFF2-40B4-BE49-F238E27FC236}">
                        <a16:creationId xmlns:a16="http://schemas.microsoft.com/office/drawing/2014/main" id="{9ECD0021-B1CC-E54E-A155-19B60EC4361E}"/>
                      </a:ext>
                    </a:extLst>
                  </p:cNvPr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3331;p62">
                    <a:extLst>
                      <a:ext uri="{FF2B5EF4-FFF2-40B4-BE49-F238E27FC236}">
                        <a16:creationId xmlns:a16="http://schemas.microsoft.com/office/drawing/2014/main" id="{B1120358-B028-6842-A457-087EEC8BC354}"/>
                      </a:ext>
                    </a:extLst>
                  </p:cNvPr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4" name="Google Shape;3332;p62">
                  <a:extLst>
                    <a:ext uri="{FF2B5EF4-FFF2-40B4-BE49-F238E27FC236}">
                      <a16:creationId xmlns:a16="http://schemas.microsoft.com/office/drawing/2014/main" id="{6939F6E8-54B6-E147-BD39-A24D84D41573}"/>
                    </a:ext>
                  </a:extLst>
                </p:cNvPr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3333;p62">
                  <a:extLst>
                    <a:ext uri="{FF2B5EF4-FFF2-40B4-BE49-F238E27FC236}">
                      <a16:creationId xmlns:a16="http://schemas.microsoft.com/office/drawing/2014/main" id="{5C1F09A3-8D75-2345-B77B-90CC544217CE}"/>
                    </a:ext>
                  </a:extLst>
                </p:cNvPr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3334;p62">
                  <a:extLst>
                    <a:ext uri="{FF2B5EF4-FFF2-40B4-BE49-F238E27FC236}">
                      <a16:creationId xmlns:a16="http://schemas.microsoft.com/office/drawing/2014/main" id="{A33A63EA-B6DC-5A40-B157-FC759F0DDAD1}"/>
                    </a:ext>
                  </a:extLst>
                </p:cNvPr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3335;p62">
                  <a:extLst>
                    <a:ext uri="{FF2B5EF4-FFF2-40B4-BE49-F238E27FC236}">
                      <a16:creationId xmlns:a16="http://schemas.microsoft.com/office/drawing/2014/main" id="{44116E02-AA72-D943-A00A-EE690CAE1865}"/>
                    </a:ext>
                  </a:extLst>
                </p:cNvPr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3336;p62">
                  <a:extLst>
                    <a:ext uri="{FF2B5EF4-FFF2-40B4-BE49-F238E27FC236}">
                      <a16:creationId xmlns:a16="http://schemas.microsoft.com/office/drawing/2014/main" id="{4C463DFB-F130-1349-A0D1-559A65F4FFDB}"/>
                    </a:ext>
                  </a:extLst>
                </p:cNvPr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3337;p62">
                  <a:extLst>
                    <a:ext uri="{FF2B5EF4-FFF2-40B4-BE49-F238E27FC236}">
                      <a16:creationId xmlns:a16="http://schemas.microsoft.com/office/drawing/2014/main" id="{212950EA-A01C-5642-9382-86D1BF7568C0}"/>
                    </a:ext>
                  </a:extLst>
                </p:cNvPr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3338;p62">
                  <a:extLst>
                    <a:ext uri="{FF2B5EF4-FFF2-40B4-BE49-F238E27FC236}">
                      <a16:creationId xmlns:a16="http://schemas.microsoft.com/office/drawing/2014/main" id="{F031572C-E32E-A44B-A9B9-7A077D6F9C54}"/>
                    </a:ext>
                  </a:extLst>
                </p:cNvPr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3339;p62">
                  <a:extLst>
                    <a:ext uri="{FF2B5EF4-FFF2-40B4-BE49-F238E27FC236}">
                      <a16:creationId xmlns:a16="http://schemas.microsoft.com/office/drawing/2014/main" id="{C8F7285F-9B58-F942-ABB7-44E73130BB86}"/>
                    </a:ext>
                  </a:extLst>
                </p:cNvPr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3340;p62">
                  <a:extLst>
                    <a:ext uri="{FF2B5EF4-FFF2-40B4-BE49-F238E27FC236}">
                      <a16:creationId xmlns:a16="http://schemas.microsoft.com/office/drawing/2014/main" id="{8EF3A7CE-275B-4B48-989C-D959D50A3BFE}"/>
                    </a:ext>
                  </a:extLst>
                </p:cNvPr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3341;p62">
                  <a:extLst>
                    <a:ext uri="{FF2B5EF4-FFF2-40B4-BE49-F238E27FC236}">
                      <a16:creationId xmlns:a16="http://schemas.microsoft.com/office/drawing/2014/main" id="{96A69EA6-BF11-1B42-AD56-0CF68258D03F}"/>
                    </a:ext>
                  </a:extLst>
                </p:cNvPr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3342;p62">
                  <a:extLst>
                    <a:ext uri="{FF2B5EF4-FFF2-40B4-BE49-F238E27FC236}">
                      <a16:creationId xmlns:a16="http://schemas.microsoft.com/office/drawing/2014/main" id="{CCACEEDA-36EA-BF49-95F7-DAE1D52203AC}"/>
                    </a:ext>
                  </a:extLst>
                </p:cNvPr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3343;p62">
                  <a:extLst>
                    <a:ext uri="{FF2B5EF4-FFF2-40B4-BE49-F238E27FC236}">
                      <a16:creationId xmlns:a16="http://schemas.microsoft.com/office/drawing/2014/main" id="{309E6571-5FA5-1840-B781-52C18C7ABA11}"/>
                    </a:ext>
                  </a:extLst>
                </p:cNvPr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3344;p62">
                  <a:extLst>
                    <a:ext uri="{FF2B5EF4-FFF2-40B4-BE49-F238E27FC236}">
                      <a16:creationId xmlns:a16="http://schemas.microsoft.com/office/drawing/2014/main" id="{4E77D913-51B5-434D-AEFE-36A5A5E5A39E}"/>
                    </a:ext>
                  </a:extLst>
                </p:cNvPr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3345;p62">
                  <a:extLst>
                    <a:ext uri="{FF2B5EF4-FFF2-40B4-BE49-F238E27FC236}">
                      <a16:creationId xmlns:a16="http://schemas.microsoft.com/office/drawing/2014/main" id="{65E0B39C-2D42-1644-B638-FD15F69D124D}"/>
                    </a:ext>
                  </a:extLst>
                </p:cNvPr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3346;p62">
                  <a:extLst>
                    <a:ext uri="{FF2B5EF4-FFF2-40B4-BE49-F238E27FC236}">
                      <a16:creationId xmlns:a16="http://schemas.microsoft.com/office/drawing/2014/main" id="{16C70827-85EB-5541-9F67-A77F3051A257}"/>
                    </a:ext>
                  </a:extLst>
                </p:cNvPr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3347;p62">
                  <a:extLst>
                    <a:ext uri="{FF2B5EF4-FFF2-40B4-BE49-F238E27FC236}">
                      <a16:creationId xmlns:a16="http://schemas.microsoft.com/office/drawing/2014/main" id="{EC5AE221-A1C9-C542-9BF0-4F86B21722C6}"/>
                    </a:ext>
                  </a:extLst>
                </p:cNvPr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3348;p62">
                  <a:extLst>
                    <a:ext uri="{FF2B5EF4-FFF2-40B4-BE49-F238E27FC236}">
                      <a16:creationId xmlns:a16="http://schemas.microsoft.com/office/drawing/2014/main" id="{42997D75-9BC2-6D4A-A100-4AB3D93F18C9}"/>
                    </a:ext>
                  </a:extLst>
                </p:cNvPr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3349;p62">
                  <a:extLst>
                    <a:ext uri="{FF2B5EF4-FFF2-40B4-BE49-F238E27FC236}">
                      <a16:creationId xmlns:a16="http://schemas.microsoft.com/office/drawing/2014/main" id="{B09FC5C1-ABCB-6140-829F-1D2C70F5EFE6}"/>
                    </a:ext>
                  </a:extLst>
                </p:cNvPr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3350;p62">
                  <a:extLst>
                    <a:ext uri="{FF2B5EF4-FFF2-40B4-BE49-F238E27FC236}">
                      <a16:creationId xmlns:a16="http://schemas.microsoft.com/office/drawing/2014/main" id="{56C952FF-7742-8F45-A1A4-75E29239250F}"/>
                    </a:ext>
                  </a:extLst>
                </p:cNvPr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3351;p62">
                  <a:extLst>
                    <a:ext uri="{FF2B5EF4-FFF2-40B4-BE49-F238E27FC236}">
                      <a16:creationId xmlns:a16="http://schemas.microsoft.com/office/drawing/2014/main" id="{5FD90555-7A91-9847-8F4F-EA320FA2BBDD}"/>
                    </a:ext>
                  </a:extLst>
                </p:cNvPr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3352;p62">
                  <a:extLst>
                    <a:ext uri="{FF2B5EF4-FFF2-40B4-BE49-F238E27FC236}">
                      <a16:creationId xmlns:a16="http://schemas.microsoft.com/office/drawing/2014/main" id="{673EFAFF-FB45-F540-AC39-5CC075CA8615}"/>
                    </a:ext>
                  </a:extLst>
                </p:cNvPr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3353;p62">
                  <a:extLst>
                    <a:ext uri="{FF2B5EF4-FFF2-40B4-BE49-F238E27FC236}">
                      <a16:creationId xmlns:a16="http://schemas.microsoft.com/office/drawing/2014/main" id="{A5085435-1B8E-A941-A463-1E5CAB483F95}"/>
                    </a:ext>
                  </a:extLst>
                </p:cNvPr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3354;p62">
                  <a:extLst>
                    <a:ext uri="{FF2B5EF4-FFF2-40B4-BE49-F238E27FC236}">
                      <a16:creationId xmlns:a16="http://schemas.microsoft.com/office/drawing/2014/main" id="{EFEFC1D7-90AA-2348-8BF4-84073600E9F5}"/>
                    </a:ext>
                  </a:extLst>
                </p:cNvPr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3355;p62">
                  <a:extLst>
                    <a:ext uri="{FF2B5EF4-FFF2-40B4-BE49-F238E27FC236}">
                      <a16:creationId xmlns:a16="http://schemas.microsoft.com/office/drawing/2014/main" id="{FCD8DCE5-4A29-374A-86CB-EA85352D6463}"/>
                    </a:ext>
                  </a:extLst>
                </p:cNvPr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3356;p62">
                  <a:extLst>
                    <a:ext uri="{FF2B5EF4-FFF2-40B4-BE49-F238E27FC236}">
                      <a16:creationId xmlns:a16="http://schemas.microsoft.com/office/drawing/2014/main" id="{93875D02-D5EE-D740-9984-083E59994915}"/>
                    </a:ext>
                  </a:extLst>
                </p:cNvPr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3357;p62">
                  <a:extLst>
                    <a:ext uri="{FF2B5EF4-FFF2-40B4-BE49-F238E27FC236}">
                      <a16:creationId xmlns:a16="http://schemas.microsoft.com/office/drawing/2014/main" id="{0448AAF2-3DEC-D74E-A6D9-DB697296C5AB}"/>
                    </a:ext>
                  </a:extLst>
                </p:cNvPr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3358;p62">
                  <a:extLst>
                    <a:ext uri="{FF2B5EF4-FFF2-40B4-BE49-F238E27FC236}">
                      <a16:creationId xmlns:a16="http://schemas.microsoft.com/office/drawing/2014/main" id="{A7BFC66E-FBC2-B44E-A46C-F2012501080D}"/>
                    </a:ext>
                  </a:extLst>
                </p:cNvPr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3359;p62">
                  <a:extLst>
                    <a:ext uri="{FF2B5EF4-FFF2-40B4-BE49-F238E27FC236}">
                      <a16:creationId xmlns:a16="http://schemas.microsoft.com/office/drawing/2014/main" id="{0EB7366D-C6BE-5A42-8171-05F3CBC65659}"/>
                    </a:ext>
                  </a:extLst>
                </p:cNvPr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3360;p62">
                  <a:extLst>
                    <a:ext uri="{FF2B5EF4-FFF2-40B4-BE49-F238E27FC236}">
                      <a16:creationId xmlns:a16="http://schemas.microsoft.com/office/drawing/2014/main" id="{9FB902CE-5E33-7E47-A600-1F5DBEED1E04}"/>
                    </a:ext>
                  </a:extLst>
                </p:cNvPr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3361;p62">
                  <a:extLst>
                    <a:ext uri="{FF2B5EF4-FFF2-40B4-BE49-F238E27FC236}">
                      <a16:creationId xmlns:a16="http://schemas.microsoft.com/office/drawing/2014/main" id="{9DE22E95-B73F-6640-A63E-64AFE5E5DD30}"/>
                    </a:ext>
                  </a:extLst>
                </p:cNvPr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3362;p62">
                  <a:extLst>
                    <a:ext uri="{FF2B5EF4-FFF2-40B4-BE49-F238E27FC236}">
                      <a16:creationId xmlns:a16="http://schemas.microsoft.com/office/drawing/2014/main" id="{BD5A6191-693D-5A4C-A8C5-E11836A218C1}"/>
                    </a:ext>
                  </a:extLst>
                </p:cNvPr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3363;p62">
                  <a:extLst>
                    <a:ext uri="{FF2B5EF4-FFF2-40B4-BE49-F238E27FC236}">
                      <a16:creationId xmlns:a16="http://schemas.microsoft.com/office/drawing/2014/main" id="{6AF8B5FF-3815-4B45-BA61-255E01AF0124}"/>
                    </a:ext>
                  </a:extLst>
                </p:cNvPr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3364;p62">
                  <a:extLst>
                    <a:ext uri="{FF2B5EF4-FFF2-40B4-BE49-F238E27FC236}">
                      <a16:creationId xmlns:a16="http://schemas.microsoft.com/office/drawing/2014/main" id="{41163F32-EB50-CA40-A1E6-39863F619E91}"/>
                    </a:ext>
                  </a:extLst>
                </p:cNvPr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3365;p62">
                  <a:extLst>
                    <a:ext uri="{FF2B5EF4-FFF2-40B4-BE49-F238E27FC236}">
                      <a16:creationId xmlns:a16="http://schemas.microsoft.com/office/drawing/2014/main" id="{6273CF80-3676-804D-A826-ED629E49C60B}"/>
                    </a:ext>
                  </a:extLst>
                </p:cNvPr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3366;p62">
                  <a:extLst>
                    <a:ext uri="{FF2B5EF4-FFF2-40B4-BE49-F238E27FC236}">
                      <a16:creationId xmlns:a16="http://schemas.microsoft.com/office/drawing/2014/main" id="{B9F18E28-7BBB-F940-98AD-7A1CE9E4606C}"/>
                    </a:ext>
                  </a:extLst>
                </p:cNvPr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3367;p62">
                  <a:extLst>
                    <a:ext uri="{FF2B5EF4-FFF2-40B4-BE49-F238E27FC236}">
                      <a16:creationId xmlns:a16="http://schemas.microsoft.com/office/drawing/2014/main" id="{2BF0185B-D8AA-9844-951D-882ACAA0471F}"/>
                    </a:ext>
                  </a:extLst>
                </p:cNvPr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3368;p62">
                  <a:extLst>
                    <a:ext uri="{FF2B5EF4-FFF2-40B4-BE49-F238E27FC236}">
                      <a16:creationId xmlns:a16="http://schemas.microsoft.com/office/drawing/2014/main" id="{36A450DB-654D-D641-8086-9B60E00D70F9}"/>
                    </a:ext>
                  </a:extLst>
                </p:cNvPr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3369;p62">
                  <a:extLst>
                    <a:ext uri="{FF2B5EF4-FFF2-40B4-BE49-F238E27FC236}">
                      <a16:creationId xmlns:a16="http://schemas.microsoft.com/office/drawing/2014/main" id="{998B1202-40DB-244B-9561-7F99A1C6360E}"/>
                    </a:ext>
                  </a:extLst>
                </p:cNvPr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3370;p62">
                  <a:extLst>
                    <a:ext uri="{FF2B5EF4-FFF2-40B4-BE49-F238E27FC236}">
                      <a16:creationId xmlns:a16="http://schemas.microsoft.com/office/drawing/2014/main" id="{695C461C-09AF-754D-B071-53AA25F3C447}"/>
                    </a:ext>
                  </a:extLst>
                </p:cNvPr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3371;p62">
                  <a:extLst>
                    <a:ext uri="{FF2B5EF4-FFF2-40B4-BE49-F238E27FC236}">
                      <a16:creationId xmlns:a16="http://schemas.microsoft.com/office/drawing/2014/main" id="{2BE72B23-92E2-EA46-83E6-D20D2530451E}"/>
                    </a:ext>
                  </a:extLst>
                </p:cNvPr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3372;p62">
                  <a:extLst>
                    <a:ext uri="{FF2B5EF4-FFF2-40B4-BE49-F238E27FC236}">
                      <a16:creationId xmlns:a16="http://schemas.microsoft.com/office/drawing/2014/main" id="{D1730DF3-497C-FD48-BE0B-57F05DC22096}"/>
                    </a:ext>
                  </a:extLst>
                </p:cNvPr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3373;p62">
                  <a:extLst>
                    <a:ext uri="{FF2B5EF4-FFF2-40B4-BE49-F238E27FC236}">
                      <a16:creationId xmlns:a16="http://schemas.microsoft.com/office/drawing/2014/main" id="{C10BCD31-3103-6F4D-801D-005900465BCF}"/>
                    </a:ext>
                  </a:extLst>
                </p:cNvPr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3374;p62">
                  <a:extLst>
                    <a:ext uri="{FF2B5EF4-FFF2-40B4-BE49-F238E27FC236}">
                      <a16:creationId xmlns:a16="http://schemas.microsoft.com/office/drawing/2014/main" id="{14C09F35-9931-A140-B4C8-041320A5BD22}"/>
                    </a:ext>
                  </a:extLst>
                </p:cNvPr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3375;p62">
                  <a:extLst>
                    <a:ext uri="{FF2B5EF4-FFF2-40B4-BE49-F238E27FC236}">
                      <a16:creationId xmlns:a16="http://schemas.microsoft.com/office/drawing/2014/main" id="{66D60356-CC5C-DF4B-8851-17C921ADD122}"/>
                    </a:ext>
                  </a:extLst>
                </p:cNvPr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3376;p62">
                  <a:extLst>
                    <a:ext uri="{FF2B5EF4-FFF2-40B4-BE49-F238E27FC236}">
                      <a16:creationId xmlns:a16="http://schemas.microsoft.com/office/drawing/2014/main" id="{BAFEBEF5-B1CD-C144-B93E-CF00CDA0E045}"/>
                    </a:ext>
                  </a:extLst>
                </p:cNvPr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3377;p62">
                  <a:extLst>
                    <a:ext uri="{FF2B5EF4-FFF2-40B4-BE49-F238E27FC236}">
                      <a16:creationId xmlns:a16="http://schemas.microsoft.com/office/drawing/2014/main" id="{9C4B98F5-AB8A-AD4B-90D8-5ADFE1A4480C}"/>
                    </a:ext>
                  </a:extLst>
                </p:cNvPr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3378;p62">
                  <a:extLst>
                    <a:ext uri="{FF2B5EF4-FFF2-40B4-BE49-F238E27FC236}">
                      <a16:creationId xmlns:a16="http://schemas.microsoft.com/office/drawing/2014/main" id="{B7B418EB-4B7E-3B4E-BC4A-8A0E29B12340}"/>
                    </a:ext>
                  </a:extLst>
                </p:cNvPr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3379;p62">
                  <a:extLst>
                    <a:ext uri="{FF2B5EF4-FFF2-40B4-BE49-F238E27FC236}">
                      <a16:creationId xmlns:a16="http://schemas.microsoft.com/office/drawing/2014/main" id="{2CE2030C-BEE7-5B42-BA6C-503D07BE03F1}"/>
                    </a:ext>
                  </a:extLst>
                </p:cNvPr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3380;p62">
                  <a:extLst>
                    <a:ext uri="{FF2B5EF4-FFF2-40B4-BE49-F238E27FC236}">
                      <a16:creationId xmlns:a16="http://schemas.microsoft.com/office/drawing/2014/main" id="{B39BE305-1062-F940-A8AC-FEB20BF8C4A0}"/>
                    </a:ext>
                  </a:extLst>
                </p:cNvPr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3381;p62">
                  <a:extLst>
                    <a:ext uri="{FF2B5EF4-FFF2-40B4-BE49-F238E27FC236}">
                      <a16:creationId xmlns:a16="http://schemas.microsoft.com/office/drawing/2014/main" id="{AF33BA40-6BAB-7D44-9988-298F5947BDA7}"/>
                    </a:ext>
                  </a:extLst>
                </p:cNvPr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3382;p62">
                  <a:extLst>
                    <a:ext uri="{FF2B5EF4-FFF2-40B4-BE49-F238E27FC236}">
                      <a16:creationId xmlns:a16="http://schemas.microsoft.com/office/drawing/2014/main" id="{265CEC9C-2DF8-314D-AA76-8E2B080956CD}"/>
                    </a:ext>
                  </a:extLst>
                </p:cNvPr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3383;p62">
                  <a:extLst>
                    <a:ext uri="{FF2B5EF4-FFF2-40B4-BE49-F238E27FC236}">
                      <a16:creationId xmlns:a16="http://schemas.microsoft.com/office/drawing/2014/main" id="{BB88173A-D843-9B4B-A82A-09249B807C45}"/>
                    </a:ext>
                  </a:extLst>
                </p:cNvPr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3384;p62">
                  <a:extLst>
                    <a:ext uri="{FF2B5EF4-FFF2-40B4-BE49-F238E27FC236}">
                      <a16:creationId xmlns:a16="http://schemas.microsoft.com/office/drawing/2014/main" id="{0770CF7D-D33D-DA42-86A0-5AF18399C849}"/>
                    </a:ext>
                  </a:extLst>
                </p:cNvPr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3385;p62">
                  <a:extLst>
                    <a:ext uri="{FF2B5EF4-FFF2-40B4-BE49-F238E27FC236}">
                      <a16:creationId xmlns:a16="http://schemas.microsoft.com/office/drawing/2014/main" id="{3F5BDDE3-CAB0-714A-92CE-22CA3A7E0FE8}"/>
                    </a:ext>
                  </a:extLst>
                </p:cNvPr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3386;p62">
                  <a:extLst>
                    <a:ext uri="{FF2B5EF4-FFF2-40B4-BE49-F238E27FC236}">
                      <a16:creationId xmlns:a16="http://schemas.microsoft.com/office/drawing/2014/main" id="{C4E588EF-1DB8-354A-A034-756BE1AE5AAA}"/>
                    </a:ext>
                  </a:extLst>
                </p:cNvPr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3387;p62">
                  <a:extLst>
                    <a:ext uri="{FF2B5EF4-FFF2-40B4-BE49-F238E27FC236}">
                      <a16:creationId xmlns:a16="http://schemas.microsoft.com/office/drawing/2014/main" id="{A484F624-D32D-A54D-B30C-327B119CE617}"/>
                    </a:ext>
                  </a:extLst>
                </p:cNvPr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3388;p62">
                  <a:extLst>
                    <a:ext uri="{FF2B5EF4-FFF2-40B4-BE49-F238E27FC236}">
                      <a16:creationId xmlns:a16="http://schemas.microsoft.com/office/drawing/2014/main" id="{34D7307B-40D9-6647-BABF-603350C97E57}"/>
                    </a:ext>
                  </a:extLst>
                </p:cNvPr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3389;p62">
                  <a:extLst>
                    <a:ext uri="{FF2B5EF4-FFF2-40B4-BE49-F238E27FC236}">
                      <a16:creationId xmlns:a16="http://schemas.microsoft.com/office/drawing/2014/main" id="{8DF16777-7705-BE49-855A-D8934F2D8D77}"/>
                    </a:ext>
                  </a:extLst>
                </p:cNvPr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3390;p62">
                  <a:extLst>
                    <a:ext uri="{FF2B5EF4-FFF2-40B4-BE49-F238E27FC236}">
                      <a16:creationId xmlns:a16="http://schemas.microsoft.com/office/drawing/2014/main" id="{B05C0938-B9E3-7E49-BCFD-B22EA872D84C}"/>
                    </a:ext>
                  </a:extLst>
                </p:cNvPr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3391;p62">
                  <a:extLst>
                    <a:ext uri="{FF2B5EF4-FFF2-40B4-BE49-F238E27FC236}">
                      <a16:creationId xmlns:a16="http://schemas.microsoft.com/office/drawing/2014/main" id="{04AC5ED4-AB32-FF44-BCDD-1B984A9F4AC5}"/>
                    </a:ext>
                  </a:extLst>
                </p:cNvPr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3392;p62">
                  <a:extLst>
                    <a:ext uri="{FF2B5EF4-FFF2-40B4-BE49-F238E27FC236}">
                      <a16:creationId xmlns:a16="http://schemas.microsoft.com/office/drawing/2014/main" id="{EF139501-B9AC-184D-8918-47C6FFB731DD}"/>
                    </a:ext>
                  </a:extLst>
                </p:cNvPr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3393;p62">
                  <a:extLst>
                    <a:ext uri="{FF2B5EF4-FFF2-40B4-BE49-F238E27FC236}">
                      <a16:creationId xmlns:a16="http://schemas.microsoft.com/office/drawing/2014/main" id="{3E671519-722A-7345-97EC-4CA6F7930A70}"/>
                    </a:ext>
                  </a:extLst>
                </p:cNvPr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3394;p62">
                  <a:extLst>
                    <a:ext uri="{FF2B5EF4-FFF2-40B4-BE49-F238E27FC236}">
                      <a16:creationId xmlns:a16="http://schemas.microsoft.com/office/drawing/2014/main" id="{9A8CAF63-0C0E-E344-8F2F-02CF73B93CA8}"/>
                    </a:ext>
                  </a:extLst>
                </p:cNvPr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3395;p62">
                  <a:extLst>
                    <a:ext uri="{FF2B5EF4-FFF2-40B4-BE49-F238E27FC236}">
                      <a16:creationId xmlns:a16="http://schemas.microsoft.com/office/drawing/2014/main" id="{400EAFCD-ABD0-7E4B-95FD-BDA63DAEE5C3}"/>
                    </a:ext>
                  </a:extLst>
                </p:cNvPr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" name="Google Shape;3396;p62">
                <a:extLst>
                  <a:ext uri="{FF2B5EF4-FFF2-40B4-BE49-F238E27FC236}">
                    <a16:creationId xmlns:a16="http://schemas.microsoft.com/office/drawing/2014/main" id="{A7D0B33D-15F7-C447-8B82-DFB7502F6B9D}"/>
                  </a:ext>
                </a:extLst>
              </p:cNvPr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171" name="Google Shape;3397;p62">
                  <a:extLst>
                    <a:ext uri="{FF2B5EF4-FFF2-40B4-BE49-F238E27FC236}">
                      <a16:creationId xmlns:a16="http://schemas.microsoft.com/office/drawing/2014/main" id="{AEFC7FC8-B9E5-E94B-8B61-0E7FC6BDD5EA}"/>
                    </a:ext>
                  </a:extLst>
                </p:cNvPr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175" name="Google Shape;3398;p62">
                    <a:extLst>
                      <a:ext uri="{FF2B5EF4-FFF2-40B4-BE49-F238E27FC236}">
                        <a16:creationId xmlns:a16="http://schemas.microsoft.com/office/drawing/2014/main" id="{3335CE6E-5A29-5145-BE4B-D9BEA7472AD7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3399;p62">
                    <a:extLst>
                      <a:ext uri="{FF2B5EF4-FFF2-40B4-BE49-F238E27FC236}">
                        <a16:creationId xmlns:a16="http://schemas.microsoft.com/office/drawing/2014/main" id="{6BDF2CFD-5AD4-DB46-961D-143AB2E40DA8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3400;p62">
                    <a:extLst>
                      <a:ext uri="{FF2B5EF4-FFF2-40B4-BE49-F238E27FC236}">
                        <a16:creationId xmlns:a16="http://schemas.microsoft.com/office/drawing/2014/main" id="{C98344C1-4966-2B4E-9F29-5B5C08062EF6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3401;p62">
                    <a:extLst>
                      <a:ext uri="{FF2B5EF4-FFF2-40B4-BE49-F238E27FC236}">
                        <a16:creationId xmlns:a16="http://schemas.microsoft.com/office/drawing/2014/main" id="{A9D5D8E4-0D87-8E47-9344-1351D1140F1B}"/>
                      </a:ext>
                    </a:extLst>
                  </p:cNvPr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3402;p62">
                    <a:extLst>
                      <a:ext uri="{FF2B5EF4-FFF2-40B4-BE49-F238E27FC236}">
                        <a16:creationId xmlns:a16="http://schemas.microsoft.com/office/drawing/2014/main" id="{482513E0-192D-8444-AA19-55D80AF5BCEB}"/>
                      </a:ext>
                    </a:extLst>
                  </p:cNvPr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2" name="Google Shape;3403;p62">
                  <a:extLst>
                    <a:ext uri="{FF2B5EF4-FFF2-40B4-BE49-F238E27FC236}">
                      <a16:creationId xmlns:a16="http://schemas.microsoft.com/office/drawing/2014/main" id="{33FCDAD7-25A8-AC48-B6AA-59D48F8EB6EB}"/>
                    </a:ext>
                  </a:extLst>
                </p:cNvPr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3404;p62">
                  <a:extLst>
                    <a:ext uri="{FF2B5EF4-FFF2-40B4-BE49-F238E27FC236}">
                      <a16:creationId xmlns:a16="http://schemas.microsoft.com/office/drawing/2014/main" id="{43BEE3E4-C263-9A4C-B810-F7A8A4527509}"/>
                    </a:ext>
                  </a:extLst>
                </p:cNvPr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3405;p62">
                  <a:extLst>
                    <a:ext uri="{FF2B5EF4-FFF2-40B4-BE49-F238E27FC236}">
                      <a16:creationId xmlns:a16="http://schemas.microsoft.com/office/drawing/2014/main" id="{2FF7C83E-4DA7-1C45-B52F-23A034EBF5D2}"/>
                    </a:ext>
                  </a:extLst>
                </p:cNvPr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4" name="Google Shape;3406;p62">
              <a:extLst>
                <a:ext uri="{FF2B5EF4-FFF2-40B4-BE49-F238E27FC236}">
                  <a16:creationId xmlns:a16="http://schemas.microsoft.com/office/drawing/2014/main" id="{878BFD08-B8D1-E847-B1FB-6C8E85D05BB0}"/>
                </a:ext>
              </a:extLst>
            </p:cNvPr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3407;p62">
              <a:extLst>
                <a:ext uri="{FF2B5EF4-FFF2-40B4-BE49-F238E27FC236}">
                  <a16:creationId xmlns:a16="http://schemas.microsoft.com/office/drawing/2014/main" id="{4C1BCFF3-DB74-1C48-8C11-E73D8D48C18F}"/>
                </a:ext>
              </a:extLst>
            </p:cNvPr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3408;p62">
              <a:extLst>
                <a:ext uri="{FF2B5EF4-FFF2-40B4-BE49-F238E27FC236}">
                  <a16:creationId xmlns:a16="http://schemas.microsoft.com/office/drawing/2014/main" id="{A30C5914-43E0-2247-AA40-F39C75E203D5}"/>
                </a:ext>
              </a:extLst>
            </p:cNvPr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3409;p62">
              <a:extLst>
                <a:ext uri="{FF2B5EF4-FFF2-40B4-BE49-F238E27FC236}">
                  <a16:creationId xmlns:a16="http://schemas.microsoft.com/office/drawing/2014/main" id="{7717D651-77A2-9745-8B65-37DBEAE607D7}"/>
                </a:ext>
              </a:extLst>
            </p:cNvPr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3410;p62">
              <a:extLst>
                <a:ext uri="{FF2B5EF4-FFF2-40B4-BE49-F238E27FC236}">
                  <a16:creationId xmlns:a16="http://schemas.microsoft.com/office/drawing/2014/main" id="{632E08B6-DDBA-D440-8E12-7F68BB818691}"/>
                </a:ext>
              </a:extLst>
            </p:cNvPr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3411;p62">
              <a:extLst>
                <a:ext uri="{FF2B5EF4-FFF2-40B4-BE49-F238E27FC236}">
                  <a16:creationId xmlns:a16="http://schemas.microsoft.com/office/drawing/2014/main" id="{A3FDFC08-6449-444A-BF38-07BFF5FFCC49}"/>
                </a:ext>
              </a:extLst>
            </p:cNvPr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3412;p62">
              <a:extLst>
                <a:ext uri="{FF2B5EF4-FFF2-40B4-BE49-F238E27FC236}">
                  <a16:creationId xmlns:a16="http://schemas.microsoft.com/office/drawing/2014/main" id="{B7B0BD04-9FE5-C04C-84B7-0BFD4478A148}"/>
                </a:ext>
              </a:extLst>
            </p:cNvPr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3413;p62">
              <a:extLst>
                <a:ext uri="{FF2B5EF4-FFF2-40B4-BE49-F238E27FC236}">
                  <a16:creationId xmlns:a16="http://schemas.microsoft.com/office/drawing/2014/main" id="{55A6EF97-1128-4A42-BA50-DDFC07462E7F}"/>
                </a:ext>
              </a:extLst>
            </p:cNvPr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3414;p62">
              <a:extLst>
                <a:ext uri="{FF2B5EF4-FFF2-40B4-BE49-F238E27FC236}">
                  <a16:creationId xmlns:a16="http://schemas.microsoft.com/office/drawing/2014/main" id="{7DD8CC63-A183-A44E-B568-B5D2BA0B074C}"/>
                </a:ext>
              </a:extLst>
            </p:cNvPr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3415;p62">
              <a:extLst>
                <a:ext uri="{FF2B5EF4-FFF2-40B4-BE49-F238E27FC236}">
                  <a16:creationId xmlns:a16="http://schemas.microsoft.com/office/drawing/2014/main" id="{C2B31C2E-9FDF-8D42-93EF-B585BBE38BB0}"/>
                </a:ext>
              </a:extLst>
            </p:cNvPr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3416;p62">
              <a:extLst>
                <a:ext uri="{FF2B5EF4-FFF2-40B4-BE49-F238E27FC236}">
                  <a16:creationId xmlns:a16="http://schemas.microsoft.com/office/drawing/2014/main" id="{333E8D21-4DD5-B749-9B07-A51BE013A5F7}"/>
                </a:ext>
              </a:extLst>
            </p:cNvPr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3417;p62">
              <a:extLst>
                <a:ext uri="{FF2B5EF4-FFF2-40B4-BE49-F238E27FC236}">
                  <a16:creationId xmlns:a16="http://schemas.microsoft.com/office/drawing/2014/main" id="{AE17F59B-3DE3-1641-AAB4-8C9A049853CA}"/>
                </a:ext>
              </a:extLst>
            </p:cNvPr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3418;p62">
              <a:extLst>
                <a:ext uri="{FF2B5EF4-FFF2-40B4-BE49-F238E27FC236}">
                  <a16:creationId xmlns:a16="http://schemas.microsoft.com/office/drawing/2014/main" id="{ABE9EF26-4D8C-1942-BDB2-21B43BC24366}"/>
                </a:ext>
              </a:extLst>
            </p:cNvPr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3419;p62">
              <a:extLst>
                <a:ext uri="{FF2B5EF4-FFF2-40B4-BE49-F238E27FC236}">
                  <a16:creationId xmlns:a16="http://schemas.microsoft.com/office/drawing/2014/main" id="{8976193A-2113-424A-9714-B52DBD4A04F3}"/>
                </a:ext>
              </a:extLst>
            </p:cNvPr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3420;p62">
              <a:extLst>
                <a:ext uri="{FF2B5EF4-FFF2-40B4-BE49-F238E27FC236}">
                  <a16:creationId xmlns:a16="http://schemas.microsoft.com/office/drawing/2014/main" id="{58434360-4E61-6140-A836-97F85F6B7DF9}"/>
                </a:ext>
              </a:extLst>
            </p:cNvPr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3421;p62">
              <a:extLst>
                <a:ext uri="{FF2B5EF4-FFF2-40B4-BE49-F238E27FC236}">
                  <a16:creationId xmlns:a16="http://schemas.microsoft.com/office/drawing/2014/main" id="{4E4D1B28-77E7-B54A-8AAF-83D126D98865}"/>
                </a:ext>
              </a:extLst>
            </p:cNvPr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3422;p62">
              <a:extLst>
                <a:ext uri="{FF2B5EF4-FFF2-40B4-BE49-F238E27FC236}">
                  <a16:creationId xmlns:a16="http://schemas.microsoft.com/office/drawing/2014/main" id="{453C3F32-F333-2F4D-A7CE-5D74B79E35DD}"/>
                </a:ext>
              </a:extLst>
            </p:cNvPr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3423;p62">
              <a:extLst>
                <a:ext uri="{FF2B5EF4-FFF2-40B4-BE49-F238E27FC236}">
                  <a16:creationId xmlns:a16="http://schemas.microsoft.com/office/drawing/2014/main" id="{EB374FEB-46DD-F544-AE74-1E219347A378}"/>
                </a:ext>
              </a:extLst>
            </p:cNvPr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3424;p62">
              <a:extLst>
                <a:ext uri="{FF2B5EF4-FFF2-40B4-BE49-F238E27FC236}">
                  <a16:creationId xmlns:a16="http://schemas.microsoft.com/office/drawing/2014/main" id="{786DCFED-B737-374F-9C1A-C0142395FD15}"/>
                </a:ext>
              </a:extLst>
            </p:cNvPr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3425;p62">
              <a:extLst>
                <a:ext uri="{FF2B5EF4-FFF2-40B4-BE49-F238E27FC236}">
                  <a16:creationId xmlns:a16="http://schemas.microsoft.com/office/drawing/2014/main" id="{D53558EA-FF7F-AE47-8EB2-94E6D4616333}"/>
                </a:ext>
              </a:extLst>
            </p:cNvPr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3426;p62">
              <a:extLst>
                <a:ext uri="{FF2B5EF4-FFF2-40B4-BE49-F238E27FC236}">
                  <a16:creationId xmlns:a16="http://schemas.microsoft.com/office/drawing/2014/main" id="{82261F95-75F7-104F-B61F-D61B15699720}"/>
                </a:ext>
              </a:extLst>
            </p:cNvPr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3427;p62">
              <a:extLst>
                <a:ext uri="{FF2B5EF4-FFF2-40B4-BE49-F238E27FC236}">
                  <a16:creationId xmlns:a16="http://schemas.microsoft.com/office/drawing/2014/main" id="{DD327D73-5CA3-1E4C-B69D-81E1B4DBA3D8}"/>
                </a:ext>
              </a:extLst>
            </p:cNvPr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3428;p62">
              <a:extLst>
                <a:ext uri="{FF2B5EF4-FFF2-40B4-BE49-F238E27FC236}">
                  <a16:creationId xmlns:a16="http://schemas.microsoft.com/office/drawing/2014/main" id="{78BBC75C-3379-3146-AA78-4DE38EBB838D}"/>
                </a:ext>
              </a:extLst>
            </p:cNvPr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3429;p62">
              <a:extLst>
                <a:ext uri="{FF2B5EF4-FFF2-40B4-BE49-F238E27FC236}">
                  <a16:creationId xmlns:a16="http://schemas.microsoft.com/office/drawing/2014/main" id="{6A3FC03B-8DDD-4040-A7D1-76D4F3CDC924}"/>
                </a:ext>
              </a:extLst>
            </p:cNvPr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3430;p62">
              <a:extLst>
                <a:ext uri="{FF2B5EF4-FFF2-40B4-BE49-F238E27FC236}">
                  <a16:creationId xmlns:a16="http://schemas.microsoft.com/office/drawing/2014/main" id="{21AE138C-F40A-3145-92B0-FF561C9150C7}"/>
                </a:ext>
              </a:extLst>
            </p:cNvPr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3431;p62">
              <a:extLst>
                <a:ext uri="{FF2B5EF4-FFF2-40B4-BE49-F238E27FC236}">
                  <a16:creationId xmlns:a16="http://schemas.microsoft.com/office/drawing/2014/main" id="{8FD7AFDA-FCE5-1C43-A140-EFFE444BFA4D}"/>
                </a:ext>
              </a:extLst>
            </p:cNvPr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3432;p62">
              <a:extLst>
                <a:ext uri="{FF2B5EF4-FFF2-40B4-BE49-F238E27FC236}">
                  <a16:creationId xmlns:a16="http://schemas.microsoft.com/office/drawing/2014/main" id="{7C1EB61E-326E-FB48-B396-8B7FDD3C32DB}"/>
                </a:ext>
              </a:extLst>
            </p:cNvPr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3433;p62">
              <a:extLst>
                <a:ext uri="{FF2B5EF4-FFF2-40B4-BE49-F238E27FC236}">
                  <a16:creationId xmlns:a16="http://schemas.microsoft.com/office/drawing/2014/main" id="{45A6CCBF-DB14-604E-8EC2-DF3C5C54CE59}"/>
                </a:ext>
              </a:extLst>
            </p:cNvPr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3434;p62">
              <a:extLst>
                <a:ext uri="{FF2B5EF4-FFF2-40B4-BE49-F238E27FC236}">
                  <a16:creationId xmlns:a16="http://schemas.microsoft.com/office/drawing/2014/main" id="{3102BB19-FABB-3E46-82E3-454781AAF3DF}"/>
                </a:ext>
              </a:extLst>
            </p:cNvPr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" name="Google Shape;3435;p62">
              <a:extLst>
                <a:ext uri="{FF2B5EF4-FFF2-40B4-BE49-F238E27FC236}">
                  <a16:creationId xmlns:a16="http://schemas.microsoft.com/office/drawing/2014/main" id="{A98BDB82-4690-E247-ACDA-69A9C2D55EBB}"/>
                </a:ext>
              </a:extLst>
            </p:cNvPr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164" name="Google Shape;3436;p62">
                <a:extLst>
                  <a:ext uri="{FF2B5EF4-FFF2-40B4-BE49-F238E27FC236}">
                    <a16:creationId xmlns:a16="http://schemas.microsoft.com/office/drawing/2014/main" id="{F2336BEF-260F-C34D-9620-456006982FFF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3437;p62">
                <a:extLst>
                  <a:ext uri="{FF2B5EF4-FFF2-40B4-BE49-F238E27FC236}">
                    <a16:creationId xmlns:a16="http://schemas.microsoft.com/office/drawing/2014/main" id="{F412BDF9-FFD9-9747-9743-9007024E40D9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438;p62">
                <a:extLst>
                  <a:ext uri="{FF2B5EF4-FFF2-40B4-BE49-F238E27FC236}">
                    <a16:creationId xmlns:a16="http://schemas.microsoft.com/office/drawing/2014/main" id="{FB55DB5B-7787-7049-AD1C-5D194441DE45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3439;p62">
                <a:extLst>
                  <a:ext uri="{FF2B5EF4-FFF2-40B4-BE49-F238E27FC236}">
                    <a16:creationId xmlns:a16="http://schemas.microsoft.com/office/drawing/2014/main" id="{D1F3AAA5-F3CB-9948-B941-D51ED67AE236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440;p62">
                <a:extLst>
                  <a:ext uri="{FF2B5EF4-FFF2-40B4-BE49-F238E27FC236}">
                    <a16:creationId xmlns:a16="http://schemas.microsoft.com/office/drawing/2014/main" id="{DDBD32BE-86C8-1F46-844B-34DC48C79097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446" name="Google Shape;446;p36"/>
          <p:cNvSpPr txBox="1">
            <a:spLocks noGrp="1"/>
          </p:cNvSpPr>
          <p:nvPr>
            <p:ph type="body" idx="1"/>
          </p:nvPr>
        </p:nvSpPr>
        <p:spPr>
          <a:xfrm>
            <a:off x="457200" y="1507800"/>
            <a:ext cx="5941500" cy="21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Introduction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Current Options for Drug disposal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Our Solution: RidRx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Other Recommendations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Data Transmission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Challenges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Next Steps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3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448" name="Google Shape;448;p36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449" name="Google Shape;449;p36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36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6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5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data is safe!</a:t>
            </a:r>
            <a:endParaRPr/>
          </a:p>
        </p:txBody>
      </p:sp>
      <p:sp>
        <p:nvSpPr>
          <p:cNvPr id="1263" name="Google Shape;1263;p53"/>
          <p:cNvSpPr txBox="1">
            <a:spLocks noGrp="1"/>
          </p:cNvSpPr>
          <p:nvPr>
            <p:ph type="body" idx="1"/>
          </p:nvPr>
        </p:nvSpPr>
        <p:spPr>
          <a:xfrm>
            <a:off x="464788" y="1847381"/>
            <a:ext cx="6042300" cy="212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HIPPA does not protect data generated by patients on personal electronic devices.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en" sz="2000" dirty="0">
                <a:solidFill>
                  <a:srgbClr val="000000"/>
                </a:solidFill>
              </a:rPr>
              <a:t>Data generated from </a:t>
            </a:r>
            <a:r>
              <a:rPr lang="en" sz="2000" dirty="0" err="1">
                <a:solidFill>
                  <a:srgbClr val="000000"/>
                </a:solidFill>
              </a:rPr>
              <a:t>RIDRx</a:t>
            </a:r>
            <a:r>
              <a:rPr lang="en" sz="2000" dirty="0">
                <a:solidFill>
                  <a:srgbClr val="000000"/>
                </a:solidFill>
              </a:rPr>
              <a:t> will not be transmitted.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1264" name="Google Shape;1264;p5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1265" name="Google Shape;1265;p5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1266" name="Google Shape;1266;p5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54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1297" name="Google Shape;1297;p54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6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298" name="Google Shape;1298;p54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1299" name="Google Shape;1299;p54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4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4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4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4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4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4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4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4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4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4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4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4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4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4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4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0" name="Google Shape;1320;p54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1321" name="Google Shape;1321;p54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54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54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54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54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54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54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54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54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54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54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54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54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54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54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54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54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54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54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54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54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54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54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54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54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54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54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54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54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54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54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54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4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54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54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54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4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54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54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54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1" name="Google Shape;1361;p54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4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4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4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4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4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4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4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4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4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4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4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4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4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4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4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4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4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4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4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4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4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4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4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4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4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4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4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4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0" name="Google Shape;1390;p54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1391" name="Google Shape;1391;p54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54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54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54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54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54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54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54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54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54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54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54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54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5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409" name="Google Shape;1409;p55"/>
          <p:cNvSpPr txBox="1"/>
          <p:nvPr/>
        </p:nvSpPr>
        <p:spPr>
          <a:xfrm>
            <a:off x="789450" y="1222397"/>
            <a:ext cx="7565100" cy="4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Barlow Light"/>
              <a:buChar char="❖"/>
            </a:pPr>
            <a:r>
              <a:rPr lang="en" sz="2400" dirty="0">
                <a:latin typeface="Barlow Light"/>
                <a:ea typeface="Barlow Light"/>
                <a:cs typeface="Barlow Light"/>
                <a:sym typeface="Barlow Light"/>
              </a:rPr>
              <a:t>Inaccessibility of the app</a:t>
            </a:r>
            <a:endParaRPr sz="2400" dirty="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Barlow Light"/>
              <a:buChar char="❖"/>
            </a:pPr>
            <a:r>
              <a:rPr lang="en" sz="2400" dirty="0">
                <a:latin typeface="Barlow Light"/>
                <a:ea typeface="Barlow Light"/>
                <a:cs typeface="Barlow Light"/>
                <a:sym typeface="Barlow Light"/>
              </a:rPr>
              <a:t>Funding for developing the app</a:t>
            </a:r>
            <a:endParaRPr sz="2400" dirty="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Barlow Light"/>
              <a:buChar char="❖"/>
            </a:pPr>
            <a:r>
              <a:rPr lang="en" sz="2400" dirty="0">
                <a:latin typeface="Barlow Light"/>
                <a:ea typeface="Barlow Light"/>
                <a:cs typeface="Barlow Light"/>
                <a:sym typeface="Barlow Light"/>
              </a:rPr>
              <a:t>Additional costs for app development</a:t>
            </a:r>
            <a:endParaRPr sz="2400" dirty="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Barlow Light"/>
              <a:buChar char="❖"/>
            </a:pPr>
            <a:r>
              <a:rPr lang="en" sz="2400" dirty="0">
                <a:latin typeface="Barlow Light"/>
                <a:ea typeface="Barlow Light"/>
                <a:cs typeface="Barlow Light"/>
                <a:sym typeface="Barlow Light"/>
              </a:rPr>
              <a:t>To begin the initiative with FDA and Sponsors to add disposal information on all package inserts</a:t>
            </a:r>
            <a:endParaRPr sz="2400" dirty="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56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415" name="Google Shape;1415;p56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7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10" name="Google Shape;1529;p57">
            <a:extLst>
              <a:ext uri="{FF2B5EF4-FFF2-40B4-BE49-F238E27FC236}">
                <a16:creationId xmlns:a16="http://schemas.microsoft.com/office/drawing/2014/main" id="{C3DE07CF-7CDD-7449-8302-70604C2C37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325" y="1516715"/>
            <a:ext cx="2156866" cy="267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57"/>
          <p:cNvSpPr txBox="1">
            <a:spLocks noGrp="1"/>
          </p:cNvSpPr>
          <p:nvPr>
            <p:ph type="title"/>
          </p:nvPr>
        </p:nvSpPr>
        <p:spPr>
          <a:xfrm>
            <a:off x="494350" y="302725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Mitigate other causes of lack of disposal</a:t>
            </a:r>
            <a:endParaRPr sz="4000"/>
          </a:p>
        </p:txBody>
      </p:sp>
      <p:sp>
        <p:nvSpPr>
          <p:cNvPr id="1527" name="Google Shape;1527;p5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528" name="Google Shape;1528;p57"/>
          <p:cNvSpPr txBox="1"/>
          <p:nvPr/>
        </p:nvSpPr>
        <p:spPr>
          <a:xfrm>
            <a:off x="111775" y="1385425"/>
            <a:ext cx="7799700" cy="29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Barlow Light"/>
              <a:buChar char="❖"/>
            </a:pPr>
            <a:r>
              <a:rPr lang="en" sz="1800">
                <a:latin typeface="Barlow Light"/>
                <a:ea typeface="Barlow Light"/>
                <a:cs typeface="Barlow Light"/>
                <a:sym typeface="Barlow Light"/>
              </a:rPr>
              <a:t>Coordinate with mail delivery services for home pick ups</a:t>
            </a:r>
            <a:endParaRPr sz="180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Barlow Light"/>
              <a:buChar char="❖"/>
            </a:pPr>
            <a:r>
              <a:rPr lang="en" sz="1800">
                <a:latin typeface="Barlow Light"/>
                <a:ea typeface="Barlow Light"/>
                <a:cs typeface="Barlow Light"/>
                <a:sym typeface="Barlow Light"/>
              </a:rPr>
              <a:t>Tamper proof take back packages</a:t>
            </a:r>
            <a:endParaRPr sz="180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Barlow Light"/>
              <a:buChar char="❖"/>
            </a:pPr>
            <a:r>
              <a:rPr lang="en" sz="1800">
                <a:latin typeface="Barlow Light"/>
                <a:ea typeface="Barlow Light"/>
                <a:cs typeface="Barlow Light"/>
                <a:sym typeface="Barlow Light"/>
              </a:rPr>
              <a:t>Efforts should be made to collaborate with mail delivery services in the future to create an effective home pick-up program to help mitigate other causes of inability to get to drug disposal locations</a:t>
            </a:r>
            <a:endParaRPr sz="18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1529" name="Google Shape;152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900" y="2788925"/>
            <a:ext cx="15049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66D4-E7B9-E041-A93F-E9DE6B7E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2B49B66D-6878-4E4F-AA1C-6F1B427B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" y="0"/>
            <a:ext cx="91333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34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535" name="Google Shape;1535;p58"/>
          <p:cNvSpPr txBox="1"/>
          <p:nvPr/>
        </p:nvSpPr>
        <p:spPr>
          <a:xfrm>
            <a:off x="560525" y="127300"/>
            <a:ext cx="65838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1155CC"/>
                </a:solidFill>
                <a:latin typeface="Barlow"/>
                <a:ea typeface="Barlow"/>
                <a:cs typeface="Barlow"/>
                <a:sym typeface="Barlow"/>
              </a:rPr>
              <a:t>References:</a:t>
            </a:r>
            <a:endParaRPr sz="2400" b="1">
              <a:solidFill>
                <a:srgbClr val="1155C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36" name="Google Shape;1536;p58"/>
          <p:cNvSpPr txBox="1"/>
          <p:nvPr/>
        </p:nvSpPr>
        <p:spPr>
          <a:xfrm>
            <a:off x="457650" y="515800"/>
            <a:ext cx="8529600" cy="4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1. Commissioner, O. of the. Where and How to Dispose of Unused Medicines. FDA (2019) http://www.fda.gov/consumers/consumer-updates/where-and-how-dispose-unused-medicines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2. Khan U, Bloom RA, Nicell JA, Laurenson JP. (2017) Risks associated with the environmental release of pharmaceuticals on the U.S. Food and Drug Administration "flush list". Retrieved from https://www.ncbi.nlm.nih.gov/pubmed/28787777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3. Monivenna M.G., Pramod Kumar T.M., Venkatesh M.P. (2019). Drug Disposal Regulations: Current Status in United States and Europe. Journal of Pharmaceutical Sciences and Research, 11(8), 2814-2819. https://search.proquest.com/openview/ae7bd2d35bd901b7ed268d25734b6c35/1.pdf?pq-origsite=gscholar&amp;cbl=54977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4. Product Stewardship Institute (PSI). https://www.productstewardship.us/.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Center for Drug Evaluation and Research. Drug Disposal: Flush Potentially Dangerous Medicine [Internet]. U.S. Food and Drug Administration. FDA; [cited 2020Feb10]. Available from: https://www.fda.gov/drugs/disposal-unused-medicines-what-you-should-know/drug-disposal-flush-potentially-dangerous-medicine#FlushList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5. The Science of the total environment. U.S. National Library of Medicine; 2017 [cited 2020Feb10]. Available from: </a:t>
            </a:r>
            <a:r>
              <a:rPr lang="en" sz="12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3"/>
              </a:rPr>
              <a:t>https://www.ncbi.nlm.nih.gov/pubmed/28787777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6. Title 21 Code of Federal Regulations [Internet]. PART 1317 - Subpart A - Disposal of Controlled Substances by Registrants. [cited 2020Feb10]. Available from: https://www.deadiversion.usdoj.gov/21cfr/cfr/1317/subpart_a.htm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7. Tucker, C. (2011, March). Drug takebacks aim to prevent abuse, protect environment. (cover story). Nation’s Health, pp. 1–15. Retrieved from http://search.ebscohost.com.proxy-hs.researchport.umd.edu/login.aspx?direct=true&amp;db=hxh&amp;AN=59290184&amp;site=eds-live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</p:txBody>
      </p:sp>
      <p:sp>
        <p:nvSpPr>
          <p:cNvPr id="1542" name="Google Shape;1542;p59"/>
          <p:cNvSpPr txBox="1">
            <a:spLocks noGrp="1"/>
          </p:cNvSpPr>
          <p:nvPr>
            <p:ph type="body" idx="1"/>
          </p:nvPr>
        </p:nvSpPr>
        <p:spPr>
          <a:xfrm>
            <a:off x="457200" y="1462350"/>
            <a:ext cx="81918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supported and mentored us throughout this process.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Wingdings" pitchFamily="2" charset="2"/>
              <a:buChar char="v"/>
            </a:pPr>
            <a:r>
              <a:rPr lang="en" sz="2400" dirty="0"/>
              <a:t>FDA Mentor: Roberta Glass, MD, Senior Medical Officer, Division of Psychiatry, Center for Drug Evaluation and Research, FDA</a:t>
            </a:r>
            <a:endParaRPr sz="2400" dirty="0"/>
          </a:p>
          <a:p>
            <a:pPr lvl="0" indent="-381000">
              <a:lnSpc>
                <a:spcPct val="115000"/>
              </a:lnSpc>
              <a:spcBef>
                <a:spcPts val="0"/>
              </a:spcBef>
              <a:buSzPts val="2400"/>
              <a:buFont typeface="Wingdings" pitchFamily="2" charset="2"/>
              <a:buChar char="v"/>
            </a:pPr>
            <a:r>
              <a:rPr lang="en" sz="2400" dirty="0"/>
              <a:t>UMB Mentor: </a:t>
            </a:r>
            <a:r>
              <a:rPr lang="en-US" sz="2400" dirty="0"/>
              <a:t>UMB mentor: James </a:t>
            </a:r>
            <a:r>
              <a:rPr lang="en-US" sz="2400" dirty="0" err="1"/>
              <a:t>Polli</a:t>
            </a:r>
            <a:r>
              <a:rPr lang="en-US" sz="2400" dirty="0"/>
              <a:t>, PhD, Professor of Pharmaceutical Sciences, University of Maryland, Baltimore</a:t>
            </a:r>
            <a:endParaRPr sz="2400" dirty="0"/>
          </a:p>
        </p:txBody>
      </p:sp>
      <p:sp>
        <p:nvSpPr>
          <p:cNvPr id="1543" name="Google Shape;1543;p5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6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1549" name="Google Shape;1549;p60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1550" name="Google Shape;1550;p60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60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60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60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60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60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60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60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60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60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60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60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60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60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60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60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60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60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60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60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60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60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60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60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60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60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60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60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60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60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60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60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60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60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60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60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60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60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60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60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60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60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60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60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60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60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60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60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60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60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60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60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60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60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60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7" name="Google Shape;1607;p60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1608" name="Google Shape;1608;p60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1609" name="Google Shape;1609;p60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60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1" name="Google Shape;1611;p60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12" name="Google Shape;1612;p60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1613" name="Google Shape;1613;p60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60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15" name="Google Shape;1615;p60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6" name="Google Shape;1616;p60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7" name="Google Shape;1617;p60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8" name="Google Shape;1618;p60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9" name="Google Shape;1619;p60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0" name="Google Shape;1620;p60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1" name="Google Shape;1621;p60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2" name="Google Shape;1622;p60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3" name="Google Shape;1623;p60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4" name="Google Shape;1624;p60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60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60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7" name="Google Shape;1627;p60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8" name="Google Shape;1628;p60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60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0" name="Google Shape;1630;p60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1" name="Google Shape;1631;p60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2" name="Google Shape;1632;p60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3" name="Google Shape;1633;p60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4" name="Google Shape;1634;p60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5" name="Google Shape;1635;p60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6" name="Google Shape;1636;p60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60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60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60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0" name="Google Shape;1640;p60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1" name="Google Shape;1641;p60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60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60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60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5" name="Google Shape;1645;p60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6" name="Google Shape;1646;p60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7" name="Google Shape;1647;p60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8" name="Google Shape;1648;p60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9" name="Google Shape;1649;p60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0" name="Google Shape;1650;p60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1" name="Google Shape;1651;p60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2" name="Google Shape;1652;p60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3" name="Google Shape;1653;p60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4" name="Google Shape;1654;p60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5" name="Google Shape;1655;p60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60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7" name="Google Shape;1657;p60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8" name="Google Shape;1658;p60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9" name="Google Shape;1659;p60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0" name="Google Shape;1660;p60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1" name="Google Shape;1661;p60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2" name="Google Shape;1662;p60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3" name="Google Shape;1663;p60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4" name="Google Shape;1664;p60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5" name="Google Shape;1665;p60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6" name="Google Shape;1666;p60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60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60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9" name="Google Shape;1669;p60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0" name="Google Shape;1670;p60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1" name="Google Shape;1671;p60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2" name="Google Shape;1672;p60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3" name="Google Shape;1673;p60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4" name="Google Shape;1674;p60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5" name="Google Shape;1675;p60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6" name="Google Shape;1676;p60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7" name="Google Shape;1677;p60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8" name="Google Shape;1678;p60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79" name="Google Shape;1679;p60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1680" name="Google Shape;1680;p60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1681" name="Google Shape;1681;p60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p60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60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4" name="Google Shape;1684;p60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p60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86" name="Google Shape;1686;p60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7" name="Google Shape;1687;p60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8" name="Google Shape;1688;p60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89" name="Google Shape;1689;p60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60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60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60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60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60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5" name="Google Shape;1695;p60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1696" name="Google Shape;1696;p60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sz="36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60"/>
          <p:cNvSpPr txBox="1"/>
          <p:nvPr/>
        </p:nvSpPr>
        <p:spPr>
          <a:xfrm>
            <a:off x="685800" y="2790275"/>
            <a:ext cx="40116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Please do not hesitate to contact us: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Light"/>
              <a:buChar char="❖"/>
            </a:pPr>
            <a:r>
              <a:rPr lang="en">
                <a:latin typeface="Barlow Light"/>
                <a:ea typeface="Barlow Light"/>
                <a:cs typeface="Barlow Light"/>
                <a:sym typeface="Barlow Light"/>
              </a:rPr>
              <a:t>afon@umaryland.edu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"/>
          <p:cNvSpPr txBox="1">
            <a:spLocks noGrp="1"/>
          </p:cNvSpPr>
          <p:nvPr>
            <p:ph type="ctrTitle"/>
          </p:nvPr>
        </p:nvSpPr>
        <p:spPr>
          <a:xfrm>
            <a:off x="1041025" y="2231400"/>
            <a:ext cx="4676700" cy="69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80" name="Google Shape;480;p37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" name="Google Shape;3649;p62">
            <a:extLst>
              <a:ext uri="{FF2B5EF4-FFF2-40B4-BE49-F238E27FC236}">
                <a16:creationId xmlns:a16="http://schemas.microsoft.com/office/drawing/2014/main" id="{39AE6E9F-9BC3-964B-9BA3-61FAC6A1E553}"/>
              </a:ext>
            </a:extLst>
          </p:cNvPr>
          <p:cNvGrpSpPr/>
          <p:nvPr/>
        </p:nvGrpSpPr>
        <p:grpSpPr>
          <a:xfrm>
            <a:off x="5564928" y="1312048"/>
            <a:ext cx="2207472" cy="2454882"/>
            <a:chOff x="2602525" y="317054"/>
            <a:chExt cx="4174283" cy="4762495"/>
          </a:xfrm>
        </p:grpSpPr>
        <p:sp>
          <p:nvSpPr>
            <p:cNvPr id="5" name="Google Shape;3650;p62">
              <a:extLst>
                <a:ext uri="{FF2B5EF4-FFF2-40B4-BE49-F238E27FC236}">
                  <a16:creationId xmlns:a16="http://schemas.microsoft.com/office/drawing/2014/main" id="{D2FB7C89-6910-AA4E-B7DC-F33A7A966860}"/>
                </a:ext>
              </a:extLst>
            </p:cNvPr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651;p62">
              <a:extLst>
                <a:ext uri="{FF2B5EF4-FFF2-40B4-BE49-F238E27FC236}">
                  <a16:creationId xmlns:a16="http://schemas.microsoft.com/office/drawing/2014/main" id="{67DD6CCB-74C8-0C4C-9052-99EFD05ACAD2}"/>
                </a:ext>
              </a:extLst>
            </p:cNvPr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652;p62">
              <a:extLst>
                <a:ext uri="{FF2B5EF4-FFF2-40B4-BE49-F238E27FC236}">
                  <a16:creationId xmlns:a16="http://schemas.microsoft.com/office/drawing/2014/main" id="{E718530C-4378-C543-8C3C-61AF6F1617E6}"/>
                </a:ext>
              </a:extLst>
            </p:cNvPr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653;p62">
              <a:extLst>
                <a:ext uri="{FF2B5EF4-FFF2-40B4-BE49-F238E27FC236}">
                  <a16:creationId xmlns:a16="http://schemas.microsoft.com/office/drawing/2014/main" id="{AC7FD913-CF4B-FB48-ABA6-599C545DF3A1}"/>
                </a:ext>
              </a:extLst>
            </p:cNvPr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654;p62">
              <a:extLst>
                <a:ext uri="{FF2B5EF4-FFF2-40B4-BE49-F238E27FC236}">
                  <a16:creationId xmlns:a16="http://schemas.microsoft.com/office/drawing/2014/main" id="{8BEB552E-983C-3843-B427-356B252F2A56}"/>
                </a:ext>
              </a:extLst>
            </p:cNvPr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655;p62">
              <a:extLst>
                <a:ext uri="{FF2B5EF4-FFF2-40B4-BE49-F238E27FC236}">
                  <a16:creationId xmlns:a16="http://schemas.microsoft.com/office/drawing/2014/main" id="{3BC8B5DE-FD5B-ED4A-8BDA-A705944E543E}"/>
                </a:ext>
              </a:extLst>
            </p:cNvPr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656;p62">
              <a:extLst>
                <a:ext uri="{FF2B5EF4-FFF2-40B4-BE49-F238E27FC236}">
                  <a16:creationId xmlns:a16="http://schemas.microsoft.com/office/drawing/2014/main" id="{D0AEFA02-E25F-D24B-AC76-F71C1D3DF7D4}"/>
                </a:ext>
              </a:extLst>
            </p:cNvPr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657;p62">
              <a:extLst>
                <a:ext uri="{FF2B5EF4-FFF2-40B4-BE49-F238E27FC236}">
                  <a16:creationId xmlns:a16="http://schemas.microsoft.com/office/drawing/2014/main" id="{5E52EE46-1AC2-C641-BBFA-002A363839B0}"/>
                </a:ext>
              </a:extLst>
            </p:cNvPr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658;p62">
              <a:extLst>
                <a:ext uri="{FF2B5EF4-FFF2-40B4-BE49-F238E27FC236}">
                  <a16:creationId xmlns:a16="http://schemas.microsoft.com/office/drawing/2014/main" id="{296CFD47-1710-C644-8425-3742216E404F}"/>
                </a:ext>
              </a:extLst>
            </p:cNvPr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659;p62">
              <a:extLst>
                <a:ext uri="{FF2B5EF4-FFF2-40B4-BE49-F238E27FC236}">
                  <a16:creationId xmlns:a16="http://schemas.microsoft.com/office/drawing/2014/main" id="{B9B80890-50BA-314D-AEFA-DC0E58B03BB1}"/>
                </a:ext>
              </a:extLst>
            </p:cNvPr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660;p62">
              <a:extLst>
                <a:ext uri="{FF2B5EF4-FFF2-40B4-BE49-F238E27FC236}">
                  <a16:creationId xmlns:a16="http://schemas.microsoft.com/office/drawing/2014/main" id="{3200A527-3695-3C42-81A2-5BCC1D39E046}"/>
                </a:ext>
              </a:extLst>
            </p:cNvPr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661;p62">
              <a:extLst>
                <a:ext uri="{FF2B5EF4-FFF2-40B4-BE49-F238E27FC236}">
                  <a16:creationId xmlns:a16="http://schemas.microsoft.com/office/drawing/2014/main" id="{0B871BCD-5BD6-504B-9748-76CF440EADCB}"/>
                </a:ext>
              </a:extLst>
            </p:cNvPr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662;p62">
              <a:extLst>
                <a:ext uri="{FF2B5EF4-FFF2-40B4-BE49-F238E27FC236}">
                  <a16:creationId xmlns:a16="http://schemas.microsoft.com/office/drawing/2014/main" id="{DC87707E-8ED3-3F4B-BCE4-CD3DAF3017B5}"/>
                </a:ext>
              </a:extLst>
            </p:cNvPr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663;p62">
              <a:extLst>
                <a:ext uri="{FF2B5EF4-FFF2-40B4-BE49-F238E27FC236}">
                  <a16:creationId xmlns:a16="http://schemas.microsoft.com/office/drawing/2014/main" id="{C59F7363-8CAB-7F4C-A961-7B2AD7D59F5F}"/>
                </a:ext>
              </a:extLst>
            </p:cNvPr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664;p62">
              <a:extLst>
                <a:ext uri="{FF2B5EF4-FFF2-40B4-BE49-F238E27FC236}">
                  <a16:creationId xmlns:a16="http://schemas.microsoft.com/office/drawing/2014/main" id="{9DD301B1-A449-844A-9109-15AD14992F0C}"/>
                </a:ext>
              </a:extLst>
            </p:cNvPr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665;p62">
              <a:extLst>
                <a:ext uri="{FF2B5EF4-FFF2-40B4-BE49-F238E27FC236}">
                  <a16:creationId xmlns:a16="http://schemas.microsoft.com/office/drawing/2014/main" id="{197F3003-D376-5749-84F1-344DAD7C2D94}"/>
                </a:ext>
              </a:extLst>
            </p:cNvPr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666;p62">
              <a:extLst>
                <a:ext uri="{FF2B5EF4-FFF2-40B4-BE49-F238E27FC236}">
                  <a16:creationId xmlns:a16="http://schemas.microsoft.com/office/drawing/2014/main" id="{D44DDEF3-936D-E04B-B5EF-4793922964A2}"/>
                </a:ext>
              </a:extLst>
            </p:cNvPr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667;p62">
              <a:extLst>
                <a:ext uri="{FF2B5EF4-FFF2-40B4-BE49-F238E27FC236}">
                  <a16:creationId xmlns:a16="http://schemas.microsoft.com/office/drawing/2014/main" id="{85A0A261-872A-794F-B0E5-4A605FCA0675}"/>
                </a:ext>
              </a:extLst>
            </p:cNvPr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668;p62">
              <a:extLst>
                <a:ext uri="{FF2B5EF4-FFF2-40B4-BE49-F238E27FC236}">
                  <a16:creationId xmlns:a16="http://schemas.microsoft.com/office/drawing/2014/main" id="{A536C58E-9848-2C45-9962-CB3CEC59E59B}"/>
                </a:ext>
              </a:extLst>
            </p:cNvPr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669;p62">
              <a:extLst>
                <a:ext uri="{FF2B5EF4-FFF2-40B4-BE49-F238E27FC236}">
                  <a16:creationId xmlns:a16="http://schemas.microsoft.com/office/drawing/2014/main" id="{7B363932-5A11-3D44-AC61-82689703A6F9}"/>
                </a:ext>
              </a:extLst>
            </p:cNvPr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670;p62">
              <a:extLst>
                <a:ext uri="{FF2B5EF4-FFF2-40B4-BE49-F238E27FC236}">
                  <a16:creationId xmlns:a16="http://schemas.microsoft.com/office/drawing/2014/main" id="{1333BF17-589D-A241-BAFB-12094ED38B4B}"/>
                </a:ext>
              </a:extLst>
            </p:cNvPr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671;p62">
              <a:extLst>
                <a:ext uri="{FF2B5EF4-FFF2-40B4-BE49-F238E27FC236}">
                  <a16:creationId xmlns:a16="http://schemas.microsoft.com/office/drawing/2014/main" id="{EBF34C70-DDCD-6D46-88A4-0CE8D18D024B}"/>
                </a:ext>
              </a:extLst>
            </p:cNvPr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672;p62">
              <a:extLst>
                <a:ext uri="{FF2B5EF4-FFF2-40B4-BE49-F238E27FC236}">
                  <a16:creationId xmlns:a16="http://schemas.microsoft.com/office/drawing/2014/main" id="{8423D69E-C617-BB44-AF59-39798CA10139}"/>
                </a:ext>
              </a:extLst>
            </p:cNvPr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673;p62">
              <a:extLst>
                <a:ext uri="{FF2B5EF4-FFF2-40B4-BE49-F238E27FC236}">
                  <a16:creationId xmlns:a16="http://schemas.microsoft.com/office/drawing/2014/main" id="{DF2AC29D-B52C-F44A-B972-C16CF30630B4}"/>
                </a:ext>
              </a:extLst>
            </p:cNvPr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674;p62">
              <a:extLst>
                <a:ext uri="{FF2B5EF4-FFF2-40B4-BE49-F238E27FC236}">
                  <a16:creationId xmlns:a16="http://schemas.microsoft.com/office/drawing/2014/main" id="{FDC96ACD-2DEE-7D40-AE72-35229795ABCC}"/>
                </a:ext>
              </a:extLst>
            </p:cNvPr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675;p62">
              <a:extLst>
                <a:ext uri="{FF2B5EF4-FFF2-40B4-BE49-F238E27FC236}">
                  <a16:creationId xmlns:a16="http://schemas.microsoft.com/office/drawing/2014/main" id="{58F5573A-6EA3-744C-A111-CEC6548A79F7}"/>
                </a:ext>
              </a:extLst>
            </p:cNvPr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676;p62">
              <a:extLst>
                <a:ext uri="{FF2B5EF4-FFF2-40B4-BE49-F238E27FC236}">
                  <a16:creationId xmlns:a16="http://schemas.microsoft.com/office/drawing/2014/main" id="{D57F531E-A328-104C-8068-B86C1E1E5A49}"/>
                </a:ext>
              </a:extLst>
            </p:cNvPr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677;p62">
              <a:extLst>
                <a:ext uri="{FF2B5EF4-FFF2-40B4-BE49-F238E27FC236}">
                  <a16:creationId xmlns:a16="http://schemas.microsoft.com/office/drawing/2014/main" id="{5CD30C5E-8999-3445-A7A5-E1348740FAED}"/>
                </a:ext>
              </a:extLst>
            </p:cNvPr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678;p62">
              <a:extLst>
                <a:ext uri="{FF2B5EF4-FFF2-40B4-BE49-F238E27FC236}">
                  <a16:creationId xmlns:a16="http://schemas.microsoft.com/office/drawing/2014/main" id="{8EA4952E-5B82-0246-85E1-A4700B97916F}"/>
                </a:ext>
              </a:extLst>
            </p:cNvPr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679;p62">
              <a:extLst>
                <a:ext uri="{FF2B5EF4-FFF2-40B4-BE49-F238E27FC236}">
                  <a16:creationId xmlns:a16="http://schemas.microsoft.com/office/drawing/2014/main" id="{C8445492-FE35-6F40-AD0F-79582ACC7CF1}"/>
                </a:ext>
              </a:extLst>
            </p:cNvPr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680;p62">
              <a:extLst>
                <a:ext uri="{FF2B5EF4-FFF2-40B4-BE49-F238E27FC236}">
                  <a16:creationId xmlns:a16="http://schemas.microsoft.com/office/drawing/2014/main" id="{DDECD3CE-8CBF-FE4C-9A9E-64081230578C}"/>
                </a:ext>
              </a:extLst>
            </p:cNvPr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81;p62">
              <a:extLst>
                <a:ext uri="{FF2B5EF4-FFF2-40B4-BE49-F238E27FC236}">
                  <a16:creationId xmlns:a16="http://schemas.microsoft.com/office/drawing/2014/main" id="{7428AD95-5C3D-B745-98F8-D42713BFDF47}"/>
                </a:ext>
              </a:extLst>
            </p:cNvPr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682;p62">
              <a:extLst>
                <a:ext uri="{FF2B5EF4-FFF2-40B4-BE49-F238E27FC236}">
                  <a16:creationId xmlns:a16="http://schemas.microsoft.com/office/drawing/2014/main" id="{AAC48CEF-6658-304E-9A37-84A0652DB05E}"/>
                </a:ext>
              </a:extLst>
            </p:cNvPr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683;p62">
              <a:extLst>
                <a:ext uri="{FF2B5EF4-FFF2-40B4-BE49-F238E27FC236}">
                  <a16:creationId xmlns:a16="http://schemas.microsoft.com/office/drawing/2014/main" id="{FA7C8EB6-B58E-F44B-A4B4-4B7F0ED13227}"/>
                </a:ext>
              </a:extLst>
            </p:cNvPr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684;p62">
              <a:extLst>
                <a:ext uri="{FF2B5EF4-FFF2-40B4-BE49-F238E27FC236}">
                  <a16:creationId xmlns:a16="http://schemas.microsoft.com/office/drawing/2014/main" id="{3D887F07-0CC5-F344-A876-B3B085E1B00F}"/>
                </a:ext>
              </a:extLst>
            </p:cNvPr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685;p62">
              <a:extLst>
                <a:ext uri="{FF2B5EF4-FFF2-40B4-BE49-F238E27FC236}">
                  <a16:creationId xmlns:a16="http://schemas.microsoft.com/office/drawing/2014/main" id="{1639381B-82C9-1F4C-BA38-52730C795EB5}"/>
                </a:ext>
              </a:extLst>
            </p:cNvPr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686;p62">
              <a:extLst>
                <a:ext uri="{FF2B5EF4-FFF2-40B4-BE49-F238E27FC236}">
                  <a16:creationId xmlns:a16="http://schemas.microsoft.com/office/drawing/2014/main" id="{ABBCCB0B-109E-634C-8D41-3A069A9C6587}"/>
                </a:ext>
              </a:extLst>
            </p:cNvPr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687;p62">
              <a:extLst>
                <a:ext uri="{FF2B5EF4-FFF2-40B4-BE49-F238E27FC236}">
                  <a16:creationId xmlns:a16="http://schemas.microsoft.com/office/drawing/2014/main" id="{9568F593-DDB9-F043-B91D-63685902EEC7}"/>
                </a:ext>
              </a:extLst>
            </p:cNvPr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688;p62">
              <a:extLst>
                <a:ext uri="{FF2B5EF4-FFF2-40B4-BE49-F238E27FC236}">
                  <a16:creationId xmlns:a16="http://schemas.microsoft.com/office/drawing/2014/main" id="{AC6C372E-032C-6B46-AC52-0FE99158E6C2}"/>
                </a:ext>
              </a:extLst>
            </p:cNvPr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689;p62">
              <a:extLst>
                <a:ext uri="{FF2B5EF4-FFF2-40B4-BE49-F238E27FC236}">
                  <a16:creationId xmlns:a16="http://schemas.microsoft.com/office/drawing/2014/main" id="{756D18EA-8539-2A4C-A9D4-C56A41662275}"/>
                </a:ext>
              </a:extLst>
            </p:cNvPr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690;p62">
              <a:extLst>
                <a:ext uri="{FF2B5EF4-FFF2-40B4-BE49-F238E27FC236}">
                  <a16:creationId xmlns:a16="http://schemas.microsoft.com/office/drawing/2014/main" id="{5ABD9388-F0DB-4544-AA06-15006126B897}"/>
                </a:ext>
              </a:extLst>
            </p:cNvPr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691;p62">
              <a:extLst>
                <a:ext uri="{FF2B5EF4-FFF2-40B4-BE49-F238E27FC236}">
                  <a16:creationId xmlns:a16="http://schemas.microsoft.com/office/drawing/2014/main" id="{B2E303CA-0933-3344-AC4E-B98E1AC16439}"/>
                </a:ext>
              </a:extLst>
            </p:cNvPr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692;p62">
              <a:extLst>
                <a:ext uri="{FF2B5EF4-FFF2-40B4-BE49-F238E27FC236}">
                  <a16:creationId xmlns:a16="http://schemas.microsoft.com/office/drawing/2014/main" id="{91347278-9018-684A-BE7C-E6C500672363}"/>
                </a:ext>
              </a:extLst>
            </p:cNvPr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693;p62">
              <a:extLst>
                <a:ext uri="{FF2B5EF4-FFF2-40B4-BE49-F238E27FC236}">
                  <a16:creationId xmlns:a16="http://schemas.microsoft.com/office/drawing/2014/main" id="{349BA9AF-8921-5948-8408-DFFE974E8985}"/>
                </a:ext>
              </a:extLst>
            </p:cNvPr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694;p62">
              <a:extLst>
                <a:ext uri="{FF2B5EF4-FFF2-40B4-BE49-F238E27FC236}">
                  <a16:creationId xmlns:a16="http://schemas.microsoft.com/office/drawing/2014/main" id="{A4A8B3A3-67C3-7642-B9E9-CFD244E8F3E2}"/>
                </a:ext>
              </a:extLst>
            </p:cNvPr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695;p62">
              <a:extLst>
                <a:ext uri="{FF2B5EF4-FFF2-40B4-BE49-F238E27FC236}">
                  <a16:creationId xmlns:a16="http://schemas.microsoft.com/office/drawing/2014/main" id="{06E2EA7D-BF04-3D42-B08B-39F13D372B8D}"/>
                </a:ext>
              </a:extLst>
            </p:cNvPr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696;p62">
              <a:extLst>
                <a:ext uri="{FF2B5EF4-FFF2-40B4-BE49-F238E27FC236}">
                  <a16:creationId xmlns:a16="http://schemas.microsoft.com/office/drawing/2014/main" id="{56FEE90C-45C5-F34D-9D50-0CFC0CB71DFF}"/>
                </a:ext>
              </a:extLst>
            </p:cNvPr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697;p62">
              <a:extLst>
                <a:ext uri="{FF2B5EF4-FFF2-40B4-BE49-F238E27FC236}">
                  <a16:creationId xmlns:a16="http://schemas.microsoft.com/office/drawing/2014/main" id="{E9DC7A08-B5A4-1E4F-90A2-012BA138545D}"/>
                </a:ext>
              </a:extLst>
            </p:cNvPr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698;p62">
              <a:extLst>
                <a:ext uri="{FF2B5EF4-FFF2-40B4-BE49-F238E27FC236}">
                  <a16:creationId xmlns:a16="http://schemas.microsoft.com/office/drawing/2014/main" id="{8C6B5D1B-5105-0A4B-9162-13D8C2AA2D83}"/>
                </a:ext>
              </a:extLst>
            </p:cNvPr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3699;p62">
              <a:extLst>
                <a:ext uri="{FF2B5EF4-FFF2-40B4-BE49-F238E27FC236}">
                  <a16:creationId xmlns:a16="http://schemas.microsoft.com/office/drawing/2014/main" id="{CE530315-84AB-BA48-A179-F0DA8B5F5890}"/>
                </a:ext>
              </a:extLst>
            </p:cNvPr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3700;p62">
              <a:extLst>
                <a:ext uri="{FF2B5EF4-FFF2-40B4-BE49-F238E27FC236}">
                  <a16:creationId xmlns:a16="http://schemas.microsoft.com/office/drawing/2014/main" id="{0D8BED63-5C35-C140-8AD7-46A66F3DF2BD}"/>
                </a:ext>
              </a:extLst>
            </p:cNvPr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701;p62">
              <a:extLst>
                <a:ext uri="{FF2B5EF4-FFF2-40B4-BE49-F238E27FC236}">
                  <a16:creationId xmlns:a16="http://schemas.microsoft.com/office/drawing/2014/main" id="{F2B0FD99-4DB5-BA49-84D9-E685ADB043E5}"/>
                </a:ext>
              </a:extLst>
            </p:cNvPr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702;p62">
              <a:extLst>
                <a:ext uri="{FF2B5EF4-FFF2-40B4-BE49-F238E27FC236}">
                  <a16:creationId xmlns:a16="http://schemas.microsoft.com/office/drawing/2014/main" id="{FEE50F45-A32F-FE49-8AE9-DFD79E2E068E}"/>
                </a:ext>
              </a:extLst>
            </p:cNvPr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3703;p62">
              <a:extLst>
                <a:ext uri="{FF2B5EF4-FFF2-40B4-BE49-F238E27FC236}">
                  <a16:creationId xmlns:a16="http://schemas.microsoft.com/office/drawing/2014/main" id="{ADFBE985-CD95-2547-BFA5-B4D875504401}"/>
                </a:ext>
              </a:extLst>
            </p:cNvPr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3704;p62">
              <a:extLst>
                <a:ext uri="{FF2B5EF4-FFF2-40B4-BE49-F238E27FC236}">
                  <a16:creationId xmlns:a16="http://schemas.microsoft.com/office/drawing/2014/main" id="{96620E7B-DD50-8A46-898B-4C9F0F544A22}"/>
                </a:ext>
              </a:extLst>
            </p:cNvPr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705;p62">
              <a:extLst>
                <a:ext uri="{FF2B5EF4-FFF2-40B4-BE49-F238E27FC236}">
                  <a16:creationId xmlns:a16="http://schemas.microsoft.com/office/drawing/2014/main" id="{84C8A4C4-8DB1-964E-B5CD-C4775BFEE5E3}"/>
                </a:ext>
              </a:extLst>
            </p:cNvPr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706;p62">
              <a:extLst>
                <a:ext uri="{FF2B5EF4-FFF2-40B4-BE49-F238E27FC236}">
                  <a16:creationId xmlns:a16="http://schemas.microsoft.com/office/drawing/2014/main" id="{F79E83A3-542D-344D-A607-F3B704F0E9FE}"/>
                </a:ext>
              </a:extLst>
            </p:cNvPr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" name="Google Shape;3707;p62">
              <a:extLst>
                <a:ext uri="{FF2B5EF4-FFF2-40B4-BE49-F238E27FC236}">
                  <a16:creationId xmlns:a16="http://schemas.microsoft.com/office/drawing/2014/main" id="{DFB7EC3A-B8BE-5D47-B1D4-0BCE08E5CE79}"/>
                </a:ext>
              </a:extLst>
            </p:cNvPr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69" name="Google Shape;3708;p62">
                <a:extLst>
                  <a:ext uri="{FF2B5EF4-FFF2-40B4-BE49-F238E27FC236}">
                    <a16:creationId xmlns:a16="http://schemas.microsoft.com/office/drawing/2014/main" id="{D281861D-FFC5-1C4F-AD70-C97A386F893D}"/>
                  </a:ext>
                </a:extLst>
              </p:cNvPr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80" name="Google Shape;3709;p62">
                  <a:extLst>
                    <a:ext uri="{FF2B5EF4-FFF2-40B4-BE49-F238E27FC236}">
                      <a16:creationId xmlns:a16="http://schemas.microsoft.com/office/drawing/2014/main" id="{53E736B2-3314-C84A-B64C-C91CFAE2B621}"/>
                    </a:ext>
                  </a:extLst>
                </p:cNvPr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3710;p62">
                  <a:extLst>
                    <a:ext uri="{FF2B5EF4-FFF2-40B4-BE49-F238E27FC236}">
                      <a16:creationId xmlns:a16="http://schemas.microsoft.com/office/drawing/2014/main" id="{E8ED19A9-F3CA-6B46-BBF4-55AF6BFA3CA2}"/>
                    </a:ext>
                  </a:extLst>
                </p:cNvPr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3711;p62">
                  <a:extLst>
                    <a:ext uri="{FF2B5EF4-FFF2-40B4-BE49-F238E27FC236}">
                      <a16:creationId xmlns:a16="http://schemas.microsoft.com/office/drawing/2014/main" id="{3BF48809-AEA0-7B42-AABF-BE5DF7AE49D8}"/>
                    </a:ext>
                  </a:extLst>
                </p:cNvPr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3" name="Google Shape;3712;p62">
                  <a:extLst>
                    <a:ext uri="{FF2B5EF4-FFF2-40B4-BE49-F238E27FC236}">
                      <a16:creationId xmlns:a16="http://schemas.microsoft.com/office/drawing/2014/main" id="{E30AC381-73F5-5343-A3B6-358D3FC99091}"/>
                    </a:ext>
                  </a:extLst>
                </p:cNvPr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148" name="Google Shape;3713;p62">
                    <a:extLst>
                      <a:ext uri="{FF2B5EF4-FFF2-40B4-BE49-F238E27FC236}">
                        <a16:creationId xmlns:a16="http://schemas.microsoft.com/office/drawing/2014/main" id="{E467D3E0-7F5F-3142-8E61-5B9AF7D45ECE}"/>
                      </a:ext>
                    </a:extLst>
                  </p:cNvPr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3714;p62">
                    <a:extLst>
                      <a:ext uri="{FF2B5EF4-FFF2-40B4-BE49-F238E27FC236}">
                        <a16:creationId xmlns:a16="http://schemas.microsoft.com/office/drawing/2014/main" id="{E3CCA227-D89D-5A46-81E1-873787193F4A}"/>
                      </a:ext>
                    </a:extLst>
                  </p:cNvPr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4" name="Google Shape;3715;p62">
                  <a:extLst>
                    <a:ext uri="{FF2B5EF4-FFF2-40B4-BE49-F238E27FC236}">
                      <a16:creationId xmlns:a16="http://schemas.microsoft.com/office/drawing/2014/main" id="{149FEDD4-9E38-CE4D-BE07-F3697A49A72C}"/>
                    </a:ext>
                  </a:extLst>
                </p:cNvPr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3716;p62">
                  <a:extLst>
                    <a:ext uri="{FF2B5EF4-FFF2-40B4-BE49-F238E27FC236}">
                      <a16:creationId xmlns:a16="http://schemas.microsoft.com/office/drawing/2014/main" id="{898585FB-4995-DB4A-9E68-591653DEB139}"/>
                    </a:ext>
                  </a:extLst>
                </p:cNvPr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3717;p62">
                  <a:extLst>
                    <a:ext uri="{FF2B5EF4-FFF2-40B4-BE49-F238E27FC236}">
                      <a16:creationId xmlns:a16="http://schemas.microsoft.com/office/drawing/2014/main" id="{D7FDD942-50DE-EF49-8138-DEC583A1776F}"/>
                    </a:ext>
                  </a:extLst>
                </p:cNvPr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3718;p62">
                  <a:extLst>
                    <a:ext uri="{FF2B5EF4-FFF2-40B4-BE49-F238E27FC236}">
                      <a16:creationId xmlns:a16="http://schemas.microsoft.com/office/drawing/2014/main" id="{2B271D04-EEA8-1A41-BDD4-E9FDB3DADDC9}"/>
                    </a:ext>
                  </a:extLst>
                </p:cNvPr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3719;p62">
                  <a:extLst>
                    <a:ext uri="{FF2B5EF4-FFF2-40B4-BE49-F238E27FC236}">
                      <a16:creationId xmlns:a16="http://schemas.microsoft.com/office/drawing/2014/main" id="{D9847C15-76E0-2A46-BE2E-F1C0EB34CEB0}"/>
                    </a:ext>
                  </a:extLst>
                </p:cNvPr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3720;p62">
                  <a:extLst>
                    <a:ext uri="{FF2B5EF4-FFF2-40B4-BE49-F238E27FC236}">
                      <a16:creationId xmlns:a16="http://schemas.microsoft.com/office/drawing/2014/main" id="{51F156F0-0AD2-9F42-9E8C-18982B1FD0CD}"/>
                    </a:ext>
                  </a:extLst>
                </p:cNvPr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3721;p62">
                  <a:extLst>
                    <a:ext uri="{FF2B5EF4-FFF2-40B4-BE49-F238E27FC236}">
                      <a16:creationId xmlns:a16="http://schemas.microsoft.com/office/drawing/2014/main" id="{99936EC7-BA07-274A-B97B-273E95CFF0F8}"/>
                    </a:ext>
                  </a:extLst>
                </p:cNvPr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3722;p62">
                  <a:extLst>
                    <a:ext uri="{FF2B5EF4-FFF2-40B4-BE49-F238E27FC236}">
                      <a16:creationId xmlns:a16="http://schemas.microsoft.com/office/drawing/2014/main" id="{342C6BFE-106A-294F-B5DA-E1AFFD3BD184}"/>
                    </a:ext>
                  </a:extLst>
                </p:cNvPr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3723;p62">
                  <a:extLst>
                    <a:ext uri="{FF2B5EF4-FFF2-40B4-BE49-F238E27FC236}">
                      <a16:creationId xmlns:a16="http://schemas.microsoft.com/office/drawing/2014/main" id="{9F24F5F4-42CA-A047-B22E-2017BC1D5FCE}"/>
                    </a:ext>
                  </a:extLst>
                </p:cNvPr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3724;p62">
                  <a:extLst>
                    <a:ext uri="{FF2B5EF4-FFF2-40B4-BE49-F238E27FC236}">
                      <a16:creationId xmlns:a16="http://schemas.microsoft.com/office/drawing/2014/main" id="{EC167745-146F-5E4F-939C-E100CD9C694F}"/>
                    </a:ext>
                  </a:extLst>
                </p:cNvPr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3725;p62">
                  <a:extLst>
                    <a:ext uri="{FF2B5EF4-FFF2-40B4-BE49-F238E27FC236}">
                      <a16:creationId xmlns:a16="http://schemas.microsoft.com/office/drawing/2014/main" id="{9D33DF42-5759-CE42-8E65-93EF811C9565}"/>
                    </a:ext>
                  </a:extLst>
                </p:cNvPr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3726;p62">
                  <a:extLst>
                    <a:ext uri="{FF2B5EF4-FFF2-40B4-BE49-F238E27FC236}">
                      <a16:creationId xmlns:a16="http://schemas.microsoft.com/office/drawing/2014/main" id="{91671976-E713-334E-94FB-3F1DE8CF3CA3}"/>
                    </a:ext>
                  </a:extLst>
                </p:cNvPr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3727;p62">
                  <a:extLst>
                    <a:ext uri="{FF2B5EF4-FFF2-40B4-BE49-F238E27FC236}">
                      <a16:creationId xmlns:a16="http://schemas.microsoft.com/office/drawing/2014/main" id="{394FFFB0-FC31-8546-A047-6B21001ECEDC}"/>
                    </a:ext>
                  </a:extLst>
                </p:cNvPr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3728;p62">
                  <a:extLst>
                    <a:ext uri="{FF2B5EF4-FFF2-40B4-BE49-F238E27FC236}">
                      <a16:creationId xmlns:a16="http://schemas.microsoft.com/office/drawing/2014/main" id="{64ABB2F9-9F39-EE45-9F0F-D9BDCCDEE806}"/>
                    </a:ext>
                  </a:extLst>
                </p:cNvPr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3729;p62">
                  <a:extLst>
                    <a:ext uri="{FF2B5EF4-FFF2-40B4-BE49-F238E27FC236}">
                      <a16:creationId xmlns:a16="http://schemas.microsoft.com/office/drawing/2014/main" id="{873045E7-42D2-E84B-A3F9-6A76561247CA}"/>
                    </a:ext>
                  </a:extLst>
                </p:cNvPr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3730;p62">
                  <a:extLst>
                    <a:ext uri="{FF2B5EF4-FFF2-40B4-BE49-F238E27FC236}">
                      <a16:creationId xmlns:a16="http://schemas.microsoft.com/office/drawing/2014/main" id="{E4BEC6B8-A830-7145-8E6E-8740FE34A3C2}"/>
                    </a:ext>
                  </a:extLst>
                </p:cNvPr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3731;p62">
                  <a:extLst>
                    <a:ext uri="{FF2B5EF4-FFF2-40B4-BE49-F238E27FC236}">
                      <a16:creationId xmlns:a16="http://schemas.microsoft.com/office/drawing/2014/main" id="{6535243D-80B1-4A40-9E12-B7D22259743D}"/>
                    </a:ext>
                  </a:extLst>
                </p:cNvPr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3732;p62">
                  <a:extLst>
                    <a:ext uri="{FF2B5EF4-FFF2-40B4-BE49-F238E27FC236}">
                      <a16:creationId xmlns:a16="http://schemas.microsoft.com/office/drawing/2014/main" id="{39F15F4F-3358-E04B-9085-2B123C16CD39}"/>
                    </a:ext>
                  </a:extLst>
                </p:cNvPr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3733;p62">
                  <a:extLst>
                    <a:ext uri="{FF2B5EF4-FFF2-40B4-BE49-F238E27FC236}">
                      <a16:creationId xmlns:a16="http://schemas.microsoft.com/office/drawing/2014/main" id="{1A46BA5B-FB5D-F84E-AFED-B48B2BB1F287}"/>
                    </a:ext>
                  </a:extLst>
                </p:cNvPr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3734;p62">
                  <a:extLst>
                    <a:ext uri="{FF2B5EF4-FFF2-40B4-BE49-F238E27FC236}">
                      <a16:creationId xmlns:a16="http://schemas.microsoft.com/office/drawing/2014/main" id="{C4CEB668-0602-3246-B419-904AF43D0599}"/>
                    </a:ext>
                  </a:extLst>
                </p:cNvPr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3735;p62">
                  <a:extLst>
                    <a:ext uri="{FF2B5EF4-FFF2-40B4-BE49-F238E27FC236}">
                      <a16:creationId xmlns:a16="http://schemas.microsoft.com/office/drawing/2014/main" id="{9F076A51-4B95-874C-A43B-94B07652EBFC}"/>
                    </a:ext>
                  </a:extLst>
                </p:cNvPr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3736;p62">
                  <a:extLst>
                    <a:ext uri="{FF2B5EF4-FFF2-40B4-BE49-F238E27FC236}">
                      <a16:creationId xmlns:a16="http://schemas.microsoft.com/office/drawing/2014/main" id="{7F28DEA2-FFD9-3F4F-B794-7978C6632627}"/>
                    </a:ext>
                  </a:extLst>
                </p:cNvPr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3737;p62">
                  <a:extLst>
                    <a:ext uri="{FF2B5EF4-FFF2-40B4-BE49-F238E27FC236}">
                      <a16:creationId xmlns:a16="http://schemas.microsoft.com/office/drawing/2014/main" id="{D8C3F697-C02B-AA4F-B1AF-A79402988975}"/>
                    </a:ext>
                  </a:extLst>
                </p:cNvPr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3738;p62">
                  <a:extLst>
                    <a:ext uri="{FF2B5EF4-FFF2-40B4-BE49-F238E27FC236}">
                      <a16:creationId xmlns:a16="http://schemas.microsoft.com/office/drawing/2014/main" id="{FE29C610-666D-A447-98E1-2862B32975F4}"/>
                    </a:ext>
                  </a:extLst>
                </p:cNvPr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3739;p62">
                  <a:extLst>
                    <a:ext uri="{FF2B5EF4-FFF2-40B4-BE49-F238E27FC236}">
                      <a16:creationId xmlns:a16="http://schemas.microsoft.com/office/drawing/2014/main" id="{199E6081-1AD0-3342-B5F9-55DD8CBE3BEB}"/>
                    </a:ext>
                  </a:extLst>
                </p:cNvPr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3740;p62">
                  <a:extLst>
                    <a:ext uri="{FF2B5EF4-FFF2-40B4-BE49-F238E27FC236}">
                      <a16:creationId xmlns:a16="http://schemas.microsoft.com/office/drawing/2014/main" id="{FAB14491-96F9-EA4D-8759-DDF90DA7DB25}"/>
                    </a:ext>
                  </a:extLst>
                </p:cNvPr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3741;p62">
                  <a:extLst>
                    <a:ext uri="{FF2B5EF4-FFF2-40B4-BE49-F238E27FC236}">
                      <a16:creationId xmlns:a16="http://schemas.microsoft.com/office/drawing/2014/main" id="{78D0BEB0-C187-4848-AFD0-D9649524682B}"/>
                    </a:ext>
                  </a:extLst>
                </p:cNvPr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3742;p62">
                  <a:extLst>
                    <a:ext uri="{FF2B5EF4-FFF2-40B4-BE49-F238E27FC236}">
                      <a16:creationId xmlns:a16="http://schemas.microsoft.com/office/drawing/2014/main" id="{E0D6C1DA-C8D2-7B4B-AE4C-5982084F5B90}"/>
                    </a:ext>
                  </a:extLst>
                </p:cNvPr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3743;p62">
                  <a:extLst>
                    <a:ext uri="{FF2B5EF4-FFF2-40B4-BE49-F238E27FC236}">
                      <a16:creationId xmlns:a16="http://schemas.microsoft.com/office/drawing/2014/main" id="{8BA58F64-DA85-8D44-AFF8-A9212509FDE0}"/>
                    </a:ext>
                  </a:extLst>
                </p:cNvPr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3744;p62">
                  <a:extLst>
                    <a:ext uri="{FF2B5EF4-FFF2-40B4-BE49-F238E27FC236}">
                      <a16:creationId xmlns:a16="http://schemas.microsoft.com/office/drawing/2014/main" id="{AC539B03-6D3D-344F-802D-95EEA4142D6B}"/>
                    </a:ext>
                  </a:extLst>
                </p:cNvPr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3745;p62">
                  <a:extLst>
                    <a:ext uri="{FF2B5EF4-FFF2-40B4-BE49-F238E27FC236}">
                      <a16:creationId xmlns:a16="http://schemas.microsoft.com/office/drawing/2014/main" id="{A6AE9247-71BA-D34A-A479-06B9AA46B2E0}"/>
                    </a:ext>
                  </a:extLst>
                </p:cNvPr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3746;p62">
                  <a:extLst>
                    <a:ext uri="{FF2B5EF4-FFF2-40B4-BE49-F238E27FC236}">
                      <a16:creationId xmlns:a16="http://schemas.microsoft.com/office/drawing/2014/main" id="{7D2E1B76-866E-FD4F-8BD7-0643A5CBBE4C}"/>
                    </a:ext>
                  </a:extLst>
                </p:cNvPr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3747;p62">
                  <a:extLst>
                    <a:ext uri="{FF2B5EF4-FFF2-40B4-BE49-F238E27FC236}">
                      <a16:creationId xmlns:a16="http://schemas.microsoft.com/office/drawing/2014/main" id="{37F73179-5D34-414F-9050-3EA119388E2F}"/>
                    </a:ext>
                  </a:extLst>
                </p:cNvPr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3748;p62">
                  <a:extLst>
                    <a:ext uri="{FF2B5EF4-FFF2-40B4-BE49-F238E27FC236}">
                      <a16:creationId xmlns:a16="http://schemas.microsoft.com/office/drawing/2014/main" id="{056E2866-3EB6-0B4F-8764-FF05D9415FEA}"/>
                    </a:ext>
                  </a:extLst>
                </p:cNvPr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3749;p62">
                  <a:extLst>
                    <a:ext uri="{FF2B5EF4-FFF2-40B4-BE49-F238E27FC236}">
                      <a16:creationId xmlns:a16="http://schemas.microsoft.com/office/drawing/2014/main" id="{59739102-6B3B-A348-AEEA-292BB852DEFE}"/>
                    </a:ext>
                  </a:extLst>
                </p:cNvPr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3750;p62">
                  <a:extLst>
                    <a:ext uri="{FF2B5EF4-FFF2-40B4-BE49-F238E27FC236}">
                      <a16:creationId xmlns:a16="http://schemas.microsoft.com/office/drawing/2014/main" id="{6841B6A5-1A14-0C44-9F59-C7E69AF41424}"/>
                    </a:ext>
                  </a:extLst>
                </p:cNvPr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3751;p62">
                  <a:extLst>
                    <a:ext uri="{FF2B5EF4-FFF2-40B4-BE49-F238E27FC236}">
                      <a16:creationId xmlns:a16="http://schemas.microsoft.com/office/drawing/2014/main" id="{02E3D7CB-2CDE-8C41-80F5-6056321F49C1}"/>
                    </a:ext>
                  </a:extLst>
                </p:cNvPr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3752;p62">
                  <a:extLst>
                    <a:ext uri="{FF2B5EF4-FFF2-40B4-BE49-F238E27FC236}">
                      <a16:creationId xmlns:a16="http://schemas.microsoft.com/office/drawing/2014/main" id="{A3B73316-603F-B84D-9221-4CE46318C2B3}"/>
                    </a:ext>
                  </a:extLst>
                </p:cNvPr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3753;p62">
                  <a:extLst>
                    <a:ext uri="{FF2B5EF4-FFF2-40B4-BE49-F238E27FC236}">
                      <a16:creationId xmlns:a16="http://schemas.microsoft.com/office/drawing/2014/main" id="{92790005-A8BF-974B-9598-E61BDF20B168}"/>
                    </a:ext>
                  </a:extLst>
                </p:cNvPr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3754;p62">
                  <a:extLst>
                    <a:ext uri="{FF2B5EF4-FFF2-40B4-BE49-F238E27FC236}">
                      <a16:creationId xmlns:a16="http://schemas.microsoft.com/office/drawing/2014/main" id="{31F1EC91-1DA8-354F-B9BC-FF65418C548D}"/>
                    </a:ext>
                  </a:extLst>
                </p:cNvPr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3755;p62">
                  <a:extLst>
                    <a:ext uri="{FF2B5EF4-FFF2-40B4-BE49-F238E27FC236}">
                      <a16:creationId xmlns:a16="http://schemas.microsoft.com/office/drawing/2014/main" id="{5EBED20B-EED8-714C-84C4-70B296FC6EB9}"/>
                    </a:ext>
                  </a:extLst>
                </p:cNvPr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3756;p62">
                  <a:extLst>
                    <a:ext uri="{FF2B5EF4-FFF2-40B4-BE49-F238E27FC236}">
                      <a16:creationId xmlns:a16="http://schemas.microsoft.com/office/drawing/2014/main" id="{FB02F247-775C-5343-B018-5C7AC157B90B}"/>
                    </a:ext>
                  </a:extLst>
                </p:cNvPr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3757;p62">
                  <a:extLst>
                    <a:ext uri="{FF2B5EF4-FFF2-40B4-BE49-F238E27FC236}">
                      <a16:creationId xmlns:a16="http://schemas.microsoft.com/office/drawing/2014/main" id="{25B79DED-BBA2-AD4E-BE1D-FE2C0A12A417}"/>
                    </a:ext>
                  </a:extLst>
                </p:cNvPr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3758;p62">
                  <a:extLst>
                    <a:ext uri="{FF2B5EF4-FFF2-40B4-BE49-F238E27FC236}">
                      <a16:creationId xmlns:a16="http://schemas.microsoft.com/office/drawing/2014/main" id="{7D16249A-F8CD-094F-853F-4703738812EF}"/>
                    </a:ext>
                  </a:extLst>
                </p:cNvPr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3759;p62">
                  <a:extLst>
                    <a:ext uri="{FF2B5EF4-FFF2-40B4-BE49-F238E27FC236}">
                      <a16:creationId xmlns:a16="http://schemas.microsoft.com/office/drawing/2014/main" id="{E4410838-14EB-8441-BC79-2D92CC0D2DAB}"/>
                    </a:ext>
                  </a:extLst>
                </p:cNvPr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3760;p62">
                  <a:extLst>
                    <a:ext uri="{FF2B5EF4-FFF2-40B4-BE49-F238E27FC236}">
                      <a16:creationId xmlns:a16="http://schemas.microsoft.com/office/drawing/2014/main" id="{EA16581F-BC23-D743-AEF3-5291F980445D}"/>
                    </a:ext>
                  </a:extLst>
                </p:cNvPr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3761;p62">
                  <a:extLst>
                    <a:ext uri="{FF2B5EF4-FFF2-40B4-BE49-F238E27FC236}">
                      <a16:creationId xmlns:a16="http://schemas.microsoft.com/office/drawing/2014/main" id="{8DD638A0-D943-0344-B9A5-21DA6F30B057}"/>
                    </a:ext>
                  </a:extLst>
                </p:cNvPr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3762;p62">
                  <a:extLst>
                    <a:ext uri="{FF2B5EF4-FFF2-40B4-BE49-F238E27FC236}">
                      <a16:creationId xmlns:a16="http://schemas.microsoft.com/office/drawing/2014/main" id="{34CB9C3A-E93E-8345-A75D-5F8EA0903C72}"/>
                    </a:ext>
                  </a:extLst>
                </p:cNvPr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3763;p62">
                  <a:extLst>
                    <a:ext uri="{FF2B5EF4-FFF2-40B4-BE49-F238E27FC236}">
                      <a16:creationId xmlns:a16="http://schemas.microsoft.com/office/drawing/2014/main" id="{E1DDB172-584C-CD49-9A7B-2DC9B00C6A6E}"/>
                    </a:ext>
                  </a:extLst>
                </p:cNvPr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3764;p62">
                  <a:extLst>
                    <a:ext uri="{FF2B5EF4-FFF2-40B4-BE49-F238E27FC236}">
                      <a16:creationId xmlns:a16="http://schemas.microsoft.com/office/drawing/2014/main" id="{56CBAFF0-CDEA-F945-AA6E-CCA4EBF9CAF0}"/>
                    </a:ext>
                  </a:extLst>
                </p:cNvPr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3765;p62">
                  <a:extLst>
                    <a:ext uri="{FF2B5EF4-FFF2-40B4-BE49-F238E27FC236}">
                      <a16:creationId xmlns:a16="http://schemas.microsoft.com/office/drawing/2014/main" id="{A4183052-7581-2C4E-834F-EEDECFDE6A0D}"/>
                    </a:ext>
                  </a:extLst>
                </p:cNvPr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3766;p62">
                  <a:extLst>
                    <a:ext uri="{FF2B5EF4-FFF2-40B4-BE49-F238E27FC236}">
                      <a16:creationId xmlns:a16="http://schemas.microsoft.com/office/drawing/2014/main" id="{79ED9859-53DD-4142-967B-D919EB90F013}"/>
                    </a:ext>
                  </a:extLst>
                </p:cNvPr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3767;p62">
                  <a:extLst>
                    <a:ext uri="{FF2B5EF4-FFF2-40B4-BE49-F238E27FC236}">
                      <a16:creationId xmlns:a16="http://schemas.microsoft.com/office/drawing/2014/main" id="{9C1141B1-8AF4-C94F-A484-F6F7A8A2D4AF}"/>
                    </a:ext>
                  </a:extLst>
                </p:cNvPr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3768;p62">
                  <a:extLst>
                    <a:ext uri="{FF2B5EF4-FFF2-40B4-BE49-F238E27FC236}">
                      <a16:creationId xmlns:a16="http://schemas.microsoft.com/office/drawing/2014/main" id="{4EFEF762-4C74-6B44-9AC4-A266019D25BB}"/>
                    </a:ext>
                  </a:extLst>
                </p:cNvPr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3769;p62">
                  <a:extLst>
                    <a:ext uri="{FF2B5EF4-FFF2-40B4-BE49-F238E27FC236}">
                      <a16:creationId xmlns:a16="http://schemas.microsoft.com/office/drawing/2014/main" id="{D0FFD308-9824-9D45-B5BC-FE51AE981AAF}"/>
                    </a:ext>
                  </a:extLst>
                </p:cNvPr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3770;p62">
                  <a:extLst>
                    <a:ext uri="{FF2B5EF4-FFF2-40B4-BE49-F238E27FC236}">
                      <a16:creationId xmlns:a16="http://schemas.microsoft.com/office/drawing/2014/main" id="{FAB76DA9-2DDF-A143-81C9-397DDBCE7574}"/>
                    </a:ext>
                  </a:extLst>
                </p:cNvPr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3771;p62">
                  <a:extLst>
                    <a:ext uri="{FF2B5EF4-FFF2-40B4-BE49-F238E27FC236}">
                      <a16:creationId xmlns:a16="http://schemas.microsoft.com/office/drawing/2014/main" id="{E1CFDF4E-F625-3945-B7ED-4620BC1B6E72}"/>
                    </a:ext>
                  </a:extLst>
                </p:cNvPr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3772;p62">
                  <a:extLst>
                    <a:ext uri="{FF2B5EF4-FFF2-40B4-BE49-F238E27FC236}">
                      <a16:creationId xmlns:a16="http://schemas.microsoft.com/office/drawing/2014/main" id="{5B9B9AA2-BF3A-7D4F-B273-F9A28D5BE73B}"/>
                    </a:ext>
                  </a:extLst>
                </p:cNvPr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3773;p62">
                  <a:extLst>
                    <a:ext uri="{FF2B5EF4-FFF2-40B4-BE49-F238E27FC236}">
                      <a16:creationId xmlns:a16="http://schemas.microsoft.com/office/drawing/2014/main" id="{63260E2F-272E-EB40-A546-F9445B409325}"/>
                    </a:ext>
                  </a:extLst>
                </p:cNvPr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3774;p62">
                  <a:extLst>
                    <a:ext uri="{FF2B5EF4-FFF2-40B4-BE49-F238E27FC236}">
                      <a16:creationId xmlns:a16="http://schemas.microsoft.com/office/drawing/2014/main" id="{472C2481-C252-B94F-84EB-BA7BFE11CB46}"/>
                    </a:ext>
                  </a:extLst>
                </p:cNvPr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3775;p62">
                  <a:extLst>
                    <a:ext uri="{FF2B5EF4-FFF2-40B4-BE49-F238E27FC236}">
                      <a16:creationId xmlns:a16="http://schemas.microsoft.com/office/drawing/2014/main" id="{924A98EA-CE15-094E-8DAB-C93AE618ED03}"/>
                    </a:ext>
                  </a:extLst>
                </p:cNvPr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3776;p62">
                  <a:extLst>
                    <a:ext uri="{FF2B5EF4-FFF2-40B4-BE49-F238E27FC236}">
                      <a16:creationId xmlns:a16="http://schemas.microsoft.com/office/drawing/2014/main" id="{7DE0E9A7-CC9B-ED45-AB49-52813258A32C}"/>
                    </a:ext>
                  </a:extLst>
                </p:cNvPr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3777;p62">
                  <a:extLst>
                    <a:ext uri="{FF2B5EF4-FFF2-40B4-BE49-F238E27FC236}">
                      <a16:creationId xmlns:a16="http://schemas.microsoft.com/office/drawing/2014/main" id="{F93567FD-2716-1044-80C8-313F0BE542E4}"/>
                    </a:ext>
                  </a:extLst>
                </p:cNvPr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3778;p62">
                  <a:extLst>
                    <a:ext uri="{FF2B5EF4-FFF2-40B4-BE49-F238E27FC236}">
                      <a16:creationId xmlns:a16="http://schemas.microsoft.com/office/drawing/2014/main" id="{D36E07C9-F9CB-E84D-9806-9E66C372E29D}"/>
                    </a:ext>
                  </a:extLst>
                </p:cNvPr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0" name="Google Shape;3779;p62">
                <a:extLst>
                  <a:ext uri="{FF2B5EF4-FFF2-40B4-BE49-F238E27FC236}">
                    <a16:creationId xmlns:a16="http://schemas.microsoft.com/office/drawing/2014/main" id="{DB35BC2B-8587-9A4E-8A79-4D54628D5D1D}"/>
                  </a:ext>
                </a:extLst>
              </p:cNvPr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71" name="Google Shape;3780;p62">
                  <a:extLst>
                    <a:ext uri="{FF2B5EF4-FFF2-40B4-BE49-F238E27FC236}">
                      <a16:creationId xmlns:a16="http://schemas.microsoft.com/office/drawing/2014/main" id="{A04CDD1B-98DF-3A4F-B45A-9B13278C60BE}"/>
                    </a:ext>
                  </a:extLst>
                </p:cNvPr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75" name="Google Shape;3781;p62">
                    <a:extLst>
                      <a:ext uri="{FF2B5EF4-FFF2-40B4-BE49-F238E27FC236}">
                        <a16:creationId xmlns:a16="http://schemas.microsoft.com/office/drawing/2014/main" id="{F7A172F3-1A33-AC49-99C8-604CB5EF83AD}"/>
                      </a:ext>
                    </a:extLst>
                  </p:cNvPr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" name="Google Shape;3782;p62">
                    <a:extLst>
                      <a:ext uri="{FF2B5EF4-FFF2-40B4-BE49-F238E27FC236}">
                        <a16:creationId xmlns:a16="http://schemas.microsoft.com/office/drawing/2014/main" id="{0C425A51-B247-6A46-87E6-CA8E4A886FB7}"/>
                      </a:ext>
                    </a:extLst>
                  </p:cNvPr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" name="Google Shape;3783;p62">
                    <a:extLst>
                      <a:ext uri="{FF2B5EF4-FFF2-40B4-BE49-F238E27FC236}">
                        <a16:creationId xmlns:a16="http://schemas.microsoft.com/office/drawing/2014/main" id="{D4924522-C45D-E043-AE0F-69BF09D98183}"/>
                      </a:ext>
                    </a:extLst>
                  </p:cNvPr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3784;p62">
                    <a:extLst>
                      <a:ext uri="{FF2B5EF4-FFF2-40B4-BE49-F238E27FC236}">
                        <a16:creationId xmlns:a16="http://schemas.microsoft.com/office/drawing/2014/main" id="{9EC19ED6-28D7-DA41-932D-5579B67B567D}"/>
                      </a:ext>
                    </a:extLst>
                  </p:cNvPr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3785;p62">
                    <a:extLst>
                      <a:ext uri="{FF2B5EF4-FFF2-40B4-BE49-F238E27FC236}">
                        <a16:creationId xmlns:a16="http://schemas.microsoft.com/office/drawing/2014/main" id="{E308500B-3684-1841-B637-CCEDD52C4124}"/>
                      </a:ext>
                    </a:extLst>
                  </p:cNvPr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2" name="Google Shape;3786;p62">
                  <a:extLst>
                    <a:ext uri="{FF2B5EF4-FFF2-40B4-BE49-F238E27FC236}">
                      <a16:creationId xmlns:a16="http://schemas.microsoft.com/office/drawing/2014/main" id="{5EBF33CF-155A-5240-891E-A336F45B2C18}"/>
                    </a:ext>
                  </a:extLst>
                </p:cNvPr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3787;p62">
                  <a:extLst>
                    <a:ext uri="{FF2B5EF4-FFF2-40B4-BE49-F238E27FC236}">
                      <a16:creationId xmlns:a16="http://schemas.microsoft.com/office/drawing/2014/main" id="{328C3DA6-24CA-5F47-ACB4-A4BCA498DC22}"/>
                    </a:ext>
                  </a:extLst>
                </p:cNvPr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3788;p62">
                  <a:extLst>
                    <a:ext uri="{FF2B5EF4-FFF2-40B4-BE49-F238E27FC236}">
                      <a16:creationId xmlns:a16="http://schemas.microsoft.com/office/drawing/2014/main" id="{474DB299-28E1-E640-B54B-C8556B23A271}"/>
                    </a:ext>
                  </a:extLst>
                </p:cNvPr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3" name="Google Shape;3789;p62">
              <a:extLst>
                <a:ext uri="{FF2B5EF4-FFF2-40B4-BE49-F238E27FC236}">
                  <a16:creationId xmlns:a16="http://schemas.microsoft.com/office/drawing/2014/main" id="{B92DC048-8003-2C48-8463-45C964C7B907}"/>
                </a:ext>
              </a:extLst>
            </p:cNvPr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3790;p62">
              <a:extLst>
                <a:ext uri="{FF2B5EF4-FFF2-40B4-BE49-F238E27FC236}">
                  <a16:creationId xmlns:a16="http://schemas.microsoft.com/office/drawing/2014/main" id="{BBE74EB7-CFCB-024C-BA5F-869E0BC65828}"/>
                </a:ext>
              </a:extLst>
            </p:cNvPr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3791;p62">
              <a:extLst>
                <a:ext uri="{FF2B5EF4-FFF2-40B4-BE49-F238E27FC236}">
                  <a16:creationId xmlns:a16="http://schemas.microsoft.com/office/drawing/2014/main" id="{1CF225BC-CC08-AE48-9664-ADDA2E572207}"/>
                </a:ext>
              </a:extLst>
            </p:cNvPr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3792;p62">
              <a:extLst>
                <a:ext uri="{FF2B5EF4-FFF2-40B4-BE49-F238E27FC236}">
                  <a16:creationId xmlns:a16="http://schemas.microsoft.com/office/drawing/2014/main" id="{5BA13AEA-94C4-D84C-8B15-8B4D9C95D5B6}"/>
                </a:ext>
              </a:extLst>
            </p:cNvPr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3793;p62">
              <a:extLst>
                <a:ext uri="{FF2B5EF4-FFF2-40B4-BE49-F238E27FC236}">
                  <a16:creationId xmlns:a16="http://schemas.microsoft.com/office/drawing/2014/main" id="{ED11602A-F582-DE4B-B573-D920E5B58E7B}"/>
                </a:ext>
              </a:extLst>
            </p:cNvPr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3794;p62">
              <a:extLst>
                <a:ext uri="{FF2B5EF4-FFF2-40B4-BE49-F238E27FC236}">
                  <a16:creationId xmlns:a16="http://schemas.microsoft.com/office/drawing/2014/main" id="{9022C6D6-6467-C543-9FAB-A206336341CB}"/>
                </a:ext>
              </a:extLst>
            </p:cNvPr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Health Safety Risks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8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">
                <a:solidFill>
                  <a:schemeClr val="dk2"/>
                </a:solidFill>
              </a:rPr>
              <a:t>Diversion and identity theft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">
                <a:solidFill>
                  <a:schemeClr val="dk2"/>
                </a:solidFill>
              </a:rPr>
              <a:t>Children and pet poisoning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">
                <a:solidFill>
                  <a:schemeClr val="dk2"/>
                </a:solidFill>
              </a:rPr>
              <a:t>Drug abuse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">
                <a:solidFill>
                  <a:schemeClr val="dk2"/>
                </a:solidFill>
              </a:rPr>
              <a:t>Environmental risks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488" name="Google Shape;488;p38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489" name="Google Shape;489;p38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1" name="Google Shape;511;p38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512" name="Google Shape;512;p38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513" name="Google Shape;513;p38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38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515;p38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16" name="Google Shape;516;p38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517" name="Google Shape;517;p38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8" name="Google Shape;518;p38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19" name="Google Shape;519;p38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Google Shape;520;p38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Google Shape;521;p38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2" name="Google Shape;522;p38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Google Shape;523;p38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p38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38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p38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Google Shape;527;p38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8" name="Google Shape;528;p38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p38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Google Shape;530;p38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38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38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38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38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38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38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38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38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38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38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38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38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38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38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38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38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38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p38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38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38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38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38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38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38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38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38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38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38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38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38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38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38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38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38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38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38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38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38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38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0" name="Google Shape;570;p38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38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38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38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38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38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38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38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Google Shape;580;p38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38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38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3" name="Google Shape;583;p38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584" name="Google Shape;584;p38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585" name="Google Shape;585;p38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38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587;p3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88;p3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589;p38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90" name="Google Shape;590;p38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38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38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93" name="Google Shape;593;p38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8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2" name="Google Shape;622;p38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623" name="Google Shape;623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8" name="Google Shape;6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61100"/>
            <a:ext cx="4335550" cy="34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9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6446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Current Options for Drug disposal</a:t>
            </a:r>
            <a:endParaRPr sz="4000"/>
          </a:p>
        </p:txBody>
      </p:sp>
      <p:sp>
        <p:nvSpPr>
          <p:cNvPr id="634" name="Google Shape;634;p39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0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85746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Dispose medications here!</a:t>
            </a:r>
            <a:endParaRPr/>
          </a:p>
        </p:txBody>
      </p:sp>
      <p:sp>
        <p:nvSpPr>
          <p:cNvPr id="640" name="Google Shape;640;p40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CVS Disposal Drop Box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0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Walgreens Disposal Kiosks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0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DEA Controlled Substance Disposal Locations</a:t>
            </a:r>
            <a:endParaRPr/>
          </a:p>
        </p:txBody>
      </p:sp>
      <p:sp>
        <p:nvSpPr>
          <p:cNvPr id="643" name="Google Shape;643;p4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44" name="Google Shape;644;p40"/>
          <p:cNvPicPr preferRelativeResize="0"/>
          <p:nvPr/>
        </p:nvPicPr>
        <p:blipFill rotWithShape="1">
          <a:blip r:embed="rId3">
            <a:alphaModFix/>
          </a:blip>
          <a:srcRect b="16429"/>
          <a:stretch/>
        </p:blipFill>
        <p:spPr>
          <a:xfrm>
            <a:off x="6137200" y="2600075"/>
            <a:ext cx="2500311" cy="21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400" y="2641475"/>
            <a:ext cx="2065184" cy="21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40"/>
          <p:cNvPicPr preferRelativeResize="0"/>
          <p:nvPr/>
        </p:nvPicPr>
        <p:blipFill rotWithShape="1">
          <a:blip r:embed="rId5">
            <a:alphaModFix/>
          </a:blip>
          <a:srcRect l="10666" r="19295"/>
          <a:stretch/>
        </p:blipFill>
        <p:spPr>
          <a:xfrm>
            <a:off x="3182475" y="2641475"/>
            <a:ext cx="2148824" cy="20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1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Raising awareness and streamlining available resources concerning proper and safe disposal of unused, unwanted, or expired medications.</a:t>
            </a:r>
            <a:endParaRPr/>
          </a:p>
        </p:txBody>
      </p:sp>
      <p:sp>
        <p:nvSpPr>
          <p:cNvPr id="652" name="Google Shape;652;p4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653" name="Google Shape;653;p41"/>
          <p:cNvGrpSpPr/>
          <p:nvPr/>
        </p:nvGrpSpPr>
        <p:grpSpPr>
          <a:xfrm>
            <a:off x="6230973" y="930400"/>
            <a:ext cx="2318495" cy="3612478"/>
            <a:chOff x="6661328" y="2103554"/>
            <a:chExt cx="850574" cy="1325339"/>
          </a:xfrm>
        </p:grpSpPr>
        <p:sp>
          <p:nvSpPr>
            <p:cNvPr id="654" name="Google Shape;654;p41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6661328" y="3286571"/>
              <a:ext cx="246169" cy="142323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6681151" y="2824698"/>
              <a:ext cx="58982" cy="128668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6689412" y="2771791"/>
              <a:ext cx="42428" cy="81725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6782889" y="3337575"/>
              <a:ext cx="91454" cy="51556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6784412" y="3346110"/>
              <a:ext cx="89915" cy="43199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6715968" y="3307485"/>
              <a:ext cx="91493" cy="51556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6717638" y="3316019"/>
              <a:ext cx="89951" cy="43199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6715994" y="2973759"/>
              <a:ext cx="133983" cy="378277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6733197" y="2663396"/>
              <a:ext cx="97219" cy="155678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6701449" y="2773633"/>
              <a:ext cx="149347" cy="247668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6807278" y="2804619"/>
              <a:ext cx="188299" cy="147777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6800502" y="2801416"/>
              <a:ext cx="57697" cy="84545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6736209" y="2656556"/>
              <a:ext cx="94148" cy="104017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6938621" y="2869615"/>
              <a:ext cx="28491" cy="25068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4" name="Google Shape;684;p41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685" name="Google Shape;685;p41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41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41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41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41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41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41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41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41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41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41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41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41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41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41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41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41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41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5" name="Google Shape;705;p41"/>
            <p:cNvSpPr/>
            <p:nvPr/>
          </p:nvSpPr>
          <p:spPr>
            <a:xfrm>
              <a:off x="6948039" y="2876090"/>
              <a:ext cx="48317" cy="40269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6688913" y="2310158"/>
              <a:ext cx="266346" cy="294746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6681190" y="2324699"/>
              <a:ext cx="248446" cy="281264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1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1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1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1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1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1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3" name="Google Shape;723;p41"/>
          <p:cNvSpPr txBox="1"/>
          <p:nvPr/>
        </p:nvSpPr>
        <p:spPr>
          <a:xfrm>
            <a:off x="661175" y="358725"/>
            <a:ext cx="82095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aleway SemiBold"/>
                <a:ea typeface="Raleway SemiBold"/>
                <a:cs typeface="Raleway SemiBold"/>
                <a:sym typeface="Raleway SemiBold"/>
              </a:rPr>
              <a:t>OUR TARGET: RAISING AWARENESS</a:t>
            </a:r>
            <a:endParaRPr sz="36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2"/>
          <p:cNvSpPr txBox="1">
            <a:spLocks noGrp="1"/>
          </p:cNvSpPr>
          <p:nvPr>
            <p:ph type="ctrTitle"/>
          </p:nvPr>
        </p:nvSpPr>
        <p:spPr>
          <a:xfrm>
            <a:off x="1097050" y="2186550"/>
            <a:ext cx="4676700" cy="781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729" name="Google Shape;729;p42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11" name="Google Shape;2911;p62">
            <a:extLst>
              <a:ext uri="{FF2B5EF4-FFF2-40B4-BE49-F238E27FC236}">
                <a16:creationId xmlns:a16="http://schemas.microsoft.com/office/drawing/2014/main" id="{23F41912-3696-9744-9707-D1BD8804F0A1}"/>
              </a:ext>
            </a:extLst>
          </p:cNvPr>
          <p:cNvGrpSpPr/>
          <p:nvPr/>
        </p:nvGrpSpPr>
        <p:grpSpPr>
          <a:xfrm>
            <a:off x="5991165" y="995968"/>
            <a:ext cx="2055785" cy="2779126"/>
            <a:chOff x="2473900" y="225896"/>
            <a:chExt cx="3899746" cy="4762328"/>
          </a:xfrm>
        </p:grpSpPr>
        <p:sp>
          <p:nvSpPr>
            <p:cNvPr id="112" name="Google Shape;2912;p62">
              <a:extLst>
                <a:ext uri="{FF2B5EF4-FFF2-40B4-BE49-F238E27FC236}">
                  <a16:creationId xmlns:a16="http://schemas.microsoft.com/office/drawing/2014/main" id="{FC9C2140-8138-9D4B-A869-2A2C4078E693}"/>
                </a:ext>
              </a:extLst>
            </p:cNvPr>
            <p:cNvSpPr/>
            <p:nvPr/>
          </p:nvSpPr>
          <p:spPr>
            <a:xfrm>
              <a:off x="3961606" y="3558431"/>
              <a:ext cx="1029717" cy="605511"/>
            </a:xfrm>
            <a:custGeom>
              <a:avLst/>
              <a:gdLst/>
              <a:ahLst/>
              <a:cxnLst/>
              <a:rect l="l" t="t" r="r" b="b"/>
              <a:pathLst>
                <a:path w="1029717" h="605511" extrusionOk="0">
                  <a:moveTo>
                    <a:pt x="850397" y="593403"/>
                  </a:moveTo>
                  <a:lnTo>
                    <a:pt x="15367" y="111819"/>
                  </a:lnTo>
                  <a:cubicBezTo>
                    <a:pt x="618" y="103218"/>
                    <a:pt x="-4384" y="84273"/>
                    <a:pt x="4193" y="69490"/>
                  </a:cubicBezTo>
                  <a:cubicBezTo>
                    <a:pt x="7132" y="64442"/>
                    <a:pt x="11430" y="60327"/>
                    <a:pt x="16603" y="57622"/>
                  </a:cubicBezTo>
                  <a:lnTo>
                    <a:pt x="121683" y="3425"/>
                  </a:lnTo>
                  <a:cubicBezTo>
                    <a:pt x="130993" y="-1366"/>
                    <a:pt x="142081" y="-1118"/>
                    <a:pt x="151163" y="4092"/>
                  </a:cubicBezTo>
                  <a:lnTo>
                    <a:pt x="1014246" y="501868"/>
                  </a:lnTo>
                  <a:cubicBezTo>
                    <a:pt x="1029005" y="510355"/>
                    <a:pt x="1034092" y="529214"/>
                    <a:pt x="1025619" y="543997"/>
                  </a:cubicBezTo>
                  <a:cubicBezTo>
                    <a:pt x="1022662" y="549150"/>
                    <a:pt x="1018287" y="553341"/>
                    <a:pt x="1013010" y="556065"/>
                  </a:cubicBezTo>
                  <a:lnTo>
                    <a:pt x="936934" y="595404"/>
                  </a:lnTo>
                  <a:cubicBezTo>
                    <a:pt x="909632" y="609558"/>
                    <a:pt x="877014" y="608805"/>
                    <a:pt x="850397" y="593403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913;p62">
              <a:extLst>
                <a:ext uri="{FF2B5EF4-FFF2-40B4-BE49-F238E27FC236}">
                  <a16:creationId xmlns:a16="http://schemas.microsoft.com/office/drawing/2014/main" id="{3544C89A-ABC5-8445-B7E3-4A6F1801E80D}"/>
                </a:ext>
              </a:extLst>
            </p:cNvPr>
            <p:cNvSpPr/>
            <p:nvPr/>
          </p:nvSpPr>
          <p:spPr>
            <a:xfrm>
              <a:off x="4042969" y="1357120"/>
              <a:ext cx="929840" cy="2717164"/>
            </a:xfrm>
            <a:custGeom>
              <a:avLst/>
              <a:gdLst/>
              <a:ahLst/>
              <a:cxnLst/>
              <a:rect l="l" t="t" r="r" b="b"/>
              <a:pathLst>
                <a:path w="929840" h="2717164" extrusionOk="0">
                  <a:moveTo>
                    <a:pt x="820195" y="2704036"/>
                  </a:moveTo>
                  <a:lnTo>
                    <a:pt x="108694" y="2292556"/>
                  </a:lnTo>
                  <a:cubicBezTo>
                    <a:pt x="48403" y="2257695"/>
                    <a:pt x="0" y="2164254"/>
                    <a:pt x="0" y="2083768"/>
                  </a:cubicBezTo>
                  <a:lnTo>
                    <a:pt x="0" y="95710"/>
                  </a:lnTo>
                  <a:cubicBezTo>
                    <a:pt x="0" y="15224"/>
                    <a:pt x="48879" y="-21733"/>
                    <a:pt x="109169" y="13128"/>
                  </a:cubicBezTo>
                  <a:lnTo>
                    <a:pt x="820671" y="424608"/>
                  </a:lnTo>
                  <a:cubicBezTo>
                    <a:pt x="880961" y="459470"/>
                    <a:pt x="929840" y="552910"/>
                    <a:pt x="929840" y="633396"/>
                  </a:cubicBezTo>
                  <a:lnTo>
                    <a:pt x="929840" y="2621454"/>
                  </a:lnTo>
                  <a:cubicBezTo>
                    <a:pt x="929365" y="2701941"/>
                    <a:pt x="880486" y="2738897"/>
                    <a:pt x="820195" y="270403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914;p62">
              <a:extLst>
                <a:ext uri="{FF2B5EF4-FFF2-40B4-BE49-F238E27FC236}">
                  <a16:creationId xmlns:a16="http://schemas.microsoft.com/office/drawing/2014/main" id="{0A7F7F3C-FE4D-C54C-9EA8-74CEFB04AD3C}"/>
                </a:ext>
              </a:extLst>
            </p:cNvPr>
            <p:cNvSpPr/>
            <p:nvPr/>
          </p:nvSpPr>
          <p:spPr>
            <a:xfrm>
              <a:off x="4875432" y="3975622"/>
              <a:ext cx="56391" cy="121443"/>
            </a:xfrm>
            <a:custGeom>
              <a:avLst/>
              <a:gdLst/>
              <a:ahLst/>
              <a:cxnLst/>
              <a:rect l="l" t="t" r="r" b="b"/>
              <a:pathLst>
                <a:path w="56391" h="121443" extrusionOk="0">
                  <a:moveTo>
                    <a:pt x="0" y="121444"/>
                  </a:moveTo>
                  <a:lnTo>
                    <a:pt x="56391" y="92869"/>
                  </a:lnTo>
                  <a:lnTo>
                    <a:pt x="2282" y="0"/>
                  </a:lnTo>
                  <a:lnTo>
                    <a:pt x="0" y="12144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915;p62">
              <a:extLst>
                <a:ext uri="{FF2B5EF4-FFF2-40B4-BE49-F238E27FC236}">
                  <a16:creationId xmlns:a16="http://schemas.microsoft.com/office/drawing/2014/main" id="{A0277F7E-83BB-2A4D-9801-FF78B672B2D9}"/>
                </a:ext>
              </a:extLst>
            </p:cNvPr>
            <p:cNvSpPr/>
            <p:nvPr/>
          </p:nvSpPr>
          <p:spPr>
            <a:xfrm>
              <a:off x="4031462" y="1362819"/>
              <a:ext cx="51922" cy="76581"/>
            </a:xfrm>
            <a:custGeom>
              <a:avLst/>
              <a:gdLst/>
              <a:ahLst/>
              <a:cxnLst/>
              <a:rect l="l" t="t" r="r" b="b"/>
              <a:pathLst>
                <a:path w="51922" h="76581" extrusionOk="0">
                  <a:moveTo>
                    <a:pt x="0" y="27242"/>
                  </a:moveTo>
                  <a:lnTo>
                    <a:pt x="51922" y="0"/>
                  </a:lnTo>
                  <a:lnTo>
                    <a:pt x="41461" y="76581"/>
                  </a:lnTo>
                  <a:lnTo>
                    <a:pt x="0" y="272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916;p62">
              <a:extLst>
                <a:ext uri="{FF2B5EF4-FFF2-40B4-BE49-F238E27FC236}">
                  <a16:creationId xmlns:a16="http://schemas.microsoft.com/office/drawing/2014/main" id="{D8A74285-4CC7-4D48-98BF-214CE1D866E1}"/>
                </a:ext>
              </a:extLst>
            </p:cNvPr>
            <p:cNvSpPr/>
            <p:nvPr/>
          </p:nvSpPr>
          <p:spPr>
            <a:xfrm>
              <a:off x="3997133" y="1379805"/>
              <a:ext cx="929842" cy="2717228"/>
            </a:xfrm>
            <a:custGeom>
              <a:avLst/>
              <a:gdLst/>
              <a:ahLst/>
              <a:cxnLst/>
              <a:rect l="l" t="t" r="r" b="b"/>
              <a:pathLst>
                <a:path w="929842" h="2717228" extrusionOk="0">
                  <a:moveTo>
                    <a:pt x="820671" y="2704116"/>
                  </a:moveTo>
                  <a:lnTo>
                    <a:pt x="109169" y="2292636"/>
                  </a:lnTo>
                  <a:cubicBezTo>
                    <a:pt x="48879" y="2257774"/>
                    <a:pt x="0" y="2164239"/>
                    <a:pt x="0" y="2083752"/>
                  </a:cubicBezTo>
                  <a:lnTo>
                    <a:pt x="0" y="95790"/>
                  </a:lnTo>
                  <a:cubicBezTo>
                    <a:pt x="0" y="15303"/>
                    <a:pt x="48879" y="-21749"/>
                    <a:pt x="109169" y="13113"/>
                  </a:cubicBezTo>
                  <a:lnTo>
                    <a:pt x="820671" y="424593"/>
                  </a:lnTo>
                  <a:cubicBezTo>
                    <a:pt x="880961" y="459454"/>
                    <a:pt x="929840" y="552990"/>
                    <a:pt x="929840" y="633476"/>
                  </a:cubicBezTo>
                  <a:lnTo>
                    <a:pt x="929840" y="2621439"/>
                  </a:lnTo>
                  <a:cubicBezTo>
                    <a:pt x="930221" y="2701925"/>
                    <a:pt x="880961" y="2738977"/>
                    <a:pt x="820671" y="270411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917;p62">
              <a:extLst>
                <a:ext uri="{FF2B5EF4-FFF2-40B4-BE49-F238E27FC236}">
                  <a16:creationId xmlns:a16="http://schemas.microsoft.com/office/drawing/2014/main" id="{603DD178-8DFD-224B-8F16-11C1E2E29550}"/>
                </a:ext>
              </a:extLst>
            </p:cNvPr>
            <p:cNvSpPr/>
            <p:nvPr/>
          </p:nvSpPr>
          <p:spPr>
            <a:xfrm>
              <a:off x="3989621" y="1384880"/>
              <a:ext cx="929745" cy="2717215"/>
            </a:xfrm>
            <a:custGeom>
              <a:avLst/>
              <a:gdLst/>
              <a:ahLst/>
              <a:cxnLst/>
              <a:rect l="l" t="t" r="r" b="b"/>
              <a:pathLst>
                <a:path w="929745" h="2717215" extrusionOk="0">
                  <a:moveTo>
                    <a:pt x="929745" y="633449"/>
                  </a:moveTo>
                  <a:lnTo>
                    <a:pt x="929745" y="2621412"/>
                  </a:lnTo>
                  <a:cubicBezTo>
                    <a:pt x="929745" y="2701994"/>
                    <a:pt x="880961" y="2738951"/>
                    <a:pt x="820671" y="2704089"/>
                  </a:cubicBezTo>
                  <a:lnTo>
                    <a:pt x="541567" y="2542736"/>
                  </a:lnTo>
                  <a:lnTo>
                    <a:pt x="454840" y="2492539"/>
                  </a:lnTo>
                  <a:lnTo>
                    <a:pt x="109074" y="2292514"/>
                  </a:lnTo>
                  <a:cubicBezTo>
                    <a:pt x="48784" y="2257653"/>
                    <a:pt x="0" y="2164212"/>
                    <a:pt x="0" y="2083631"/>
                  </a:cubicBezTo>
                  <a:lnTo>
                    <a:pt x="0" y="95763"/>
                  </a:lnTo>
                  <a:cubicBezTo>
                    <a:pt x="0" y="15182"/>
                    <a:pt x="48784" y="-21680"/>
                    <a:pt x="109074" y="13086"/>
                  </a:cubicBezTo>
                  <a:lnTo>
                    <a:pt x="820671" y="424566"/>
                  </a:lnTo>
                  <a:cubicBezTo>
                    <a:pt x="880676" y="459428"/>
                    <a:pt x="929745" y="552868"/>
                    <a:pt x="929745" y="6334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918;p62">
              <a:extLst>
                <a:ext uri="{FF2B5EF4-FFF2-40B4-BE49-F238E27FC236}">
                  <a16:creationId xmlns:a16="http://schemas.microsoft.com/office/drawing/2014/main" id="{251DFB87-9431-E448-9288-61F3F4BEFD74}"/>
                </a:ext>
              </a:extLst>
            </p:cNvPr>
            <p:cNvSpPr/>
            <p:nvPr/>
          </p:nvSpPr>
          <p:spPr>
            <a:xfrm>
              <a:off x="4041162" y="1465160"/>
              <a:ext cx="826947" cy="2523815"/>
            </a:xfrm>
            <a:custGeom>
              <a:avLst/>
              <a:gdLst/>
              <a:ahLst/>
              <a:cxnLst/>
              <a:rect l="l" t="t" r="r" b="b"/>
              <a:pathLst>
                <a:path w="826947" h="2523815" extrusionOk="0">
                  <a:moveTo>
                    <a:pt x="826947" y="532977"/>
                  </a:moveTo>
                  <a:lnTo>
                    <a:pt x="826947" y="2469219"/>
                  </a:lnTo>
                  <a:cubicBezTo>
                    <a:pt x="826947" y="2517987"/>
                    <a:pt x="792808" y="2537799"/>
                    <a:pt x="750871" y="2513319"/>
                  </a:cubicBezTo>
                  <a:lnTo>
                    <a:pt x="528444" y="2384732"/>
                  </a:lnTo>
                  <a:lnTo>
                    <a:pt x="508759" y="2373397"/>
                  </a:lnTo>
                  <a:lnTo>
                    <a:pt x="502197" y="2369492"/>
                  </a:lnTo>
                  <a:lnTo>
                    <a:pt x="453889" y="2341965"/>
                  </a:lnTo>
                  <a:lnTo>
                    <a:pt x="314670" y="2261669"/>
                  </a:lnTo>
                  <a:lnTo>
                    <a:pt x="314670" y="2261669"/>
                  </a:lnTo>
                  <a:lnTo>
                    <a:pt x="256947" y="2228332"/>
                  </a:lnTo>
                  <a:lnTo>
                    <a:pt x="233744" y="2214901"/>
                  </a:lnTo>
                  <a:lnTo>
                    <a:pt x="76076" y="2123747"/>
                  </a:lnTo>
                  <a:cubicBezTo>
                    <a:pt x="33949" y="2099363"/>
                    <a:pt x="0" y="2040022"/>
                    <a:pt x="0" y="1991159"/>
                  </a:cubicBezTo>
                  <a:lnTo>
                    <a:pt x="0" y="54631"/>
                  </a:lnTo>
                  <a:cubicBezTo>
                    <a:pt x="0" y="5863"/>
                    <a:pt x="34139" y="-13949"/>
                    <a:pt x="76076" y="10435"/>
                  </a:cubicBezTo>
                  <a:lnTo>
                    <a:pt x="353659" y="171122"/>
                  </a:lnTo>
                  <a:lnTo>
                    <a:pt x="353659" y="171884"/>
                  </a:lnTo>
                  <a:cubicBezTo>
                    <a:pt x="355979" y="213822"/>
                    <a:pt x="378127" y="252141"/>
                    <a:pt x="413283" y="275040"/>
                  </a:cubicBezTo>
                  <a:cubicBezTo>
                    <a:pt x="446186" y="294090"/>
                    <a:pt x="472813" y="278564"/>
                    <a:pt x="472813" y="240654"/>
                  </a:cubicBezTo>
                  <a:cubicBezTo>
                    <a:pt x="472813" y="240654"/>
                    <a:pt x="472813" y="240083"/>
                    <a:pt x="472813" y="239797"/>
                  </a:cubicBezTo>
                  <a:lnTo>
                    <a:pt x="750681" y="400484"/>
                  </a:lnTo>
                  <a:cubicBezTo>
                    <a:pt x="792808" y="424868"/>
                    <a:pt x="826947" y="484590"/>
                    <a:pt x="826947" y="5329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919;p62">
              <a:extLst>
                <a:ext uri="{FF2B5EF4-FFF2-40B4-BE49-F238E27FC236}">
                  <a16:creationId xmlns:a16="http://schemas.microsoft.com/office/drawing/2014/main" id="{B660B15A-CBC9-9D4C-B75D-FE1014BCE012}"/>
                </a:ext>
              </a:extLst>
            </p:cNvPr>
            <p:cNvSpPr/>
            <p:nvPr/>
          </p:nvSpPr>
          <p:spPr>
            <a:xfrm rot="-1790023">
              <a:off x="4443891" y="1666407"/>
              <a:ext cx="37024" cy="64039"/>
            </a:xfrm>
            <a:custGeom>
              <a:avLst/>
              <a:gdLst/>
              <a:ahLst/>
              <a:cxnLst/>
              <a:rect l="l" t="t" r="r" b="b"/>
              <a:pathLst>
                <a:path w="37023" h="64037" extrusionOk="0">
                  <a:moveTo>
                    <a:pt x="37025" y="32019"/>
                  </a:moveTo>
                  <a:cubicBezTo>
                    <a:pt x="37025" y="49703"/>
                    <a:pt x="28737" y="64038"/>
                    <a:pt x="18513" y="64038"/>
                  </a:cubicBezTo>
                  <a:cubicBezTo>
                    <a:pt x="8289" y="64038"/>
                    <a:pt x="1" y="49703"/>
                    <a:pt x="1" y="32019"/>
                  </a:cubicBezTo>
                  <a:cubicBezTo>
                    <a:pt x="1" y="14336"/>
                    <a:pt x="8289" y="1"/>
                    <a:pt x="18513" y="1"/>
                  </a:cubicBezTo>
                  <a:cubicBezTo>
                    <a:pt x="28737" y="1"/>
                    <a:pt x="37025" y="14336"/>
                    <a:pt x="37025" y="3201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920;p62">
              <a:extLst>
                <a:ext uri="{FF2B5EF4-FFF2-40B4-BE49-F238E27FC236}">
                  <a16:creationId xmlns:a16="http://schemas.microsoft.com/office/drawing/2014/main" id="{58922138-AB29-894E-A934-6D8787CBCB90}"/>
                </a:ext>
              </a:extLst>
            </p:cNvPr>
            <p:cNvSpPr/>
            <p:nvPr/>
          </p:nvSpPr>
          <p:spPr>
            <a:xfrm>
              <a:off x="4445031" y="1680263"/>
              <a:ext cx="19019" cy="24476"/>
            </a:xfrm>
            <a:custGeom>
              <a:avLst/>
              <a:gdLst/>
              <a:ahLst/>
              <a:cxnLst/>
              <a:rect l="l" t="t" r="r" b="b"/>
              <a:pathLst>
                <a:path w="19019" h="24476" extrusionOk="0">
                  <a:moveTo>
                    <a:pt x="9510" y="23170"/>
                  </a:moveTo>
                  <a:cubicBezTo>
                    <a:pt x="3927" y="19532"/>
                    <a:pt x="399" y="13445"/>
                    <a:pt x="0" y="6787"/>
                  </a:cubicBezTo>
                  <a:cubicBezTo>
                    <a:pt x="0" y="691"/>
                    <a:pt x="4279" y="-1690"/>
                    <a:pt x="9510" y="1263"/>
                  </a:cubicBezTo>
                  <a:cubicBezTo>
                    <a:pt x="15130" y="4911"/>
                    <a:pt x="18667" y="11035"/>
                    <a:pt x="19019" y="17741"/>
                  </a:cubicBezTo>
                  <a:cubicBezTo>
                    <a:pt x="18924" y="23742"/>
                    <a:pt x="14740" y="26218"/>
                    <a:pt x="9510" y="2317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921;p62">
              <a:extLst>
                <a:ext uri="{FF2B5EF4-FFF2-40B4-BE49-F238E27FC236}">
                  <a16:creationId xmlns:a16="http://schemas.microsoft.com/office/drawing/2014/main" id="{E30F36DC-FA64-464D-AE2B-2385961DF2CD}"/>
                </a:ext>
              </a:extLst>
            </p:cNvPr>
            <p:cNvSpPr/>
            <p:nvPr/>
          </p:nvSpPr>
          <p:spPr>
            <a:xfrm>
              <a:off x="4937719" y="2165784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2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1"/>
                  </a:cubicBezTo>
                  <a:lnTo>
                    <a:pt x="21016" y="94004"/>
                  </a:lnTo>
                  <a:cubicBezTo>
                    <a:pt x="20930" y="101986"/>
                    <a:pt x="17041" y="109453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922;p62">
              <a:extLst>
                <a:ext uri="{FF2B5EF4-FFF2-40B4-BE49-F238E27FC236}">
                  <a16:creationId xmlns:a16="http://schemas.microsoft.com/office/drawing/2014/main" id="{9D98B930-5A45-1C45-AE91-F5C4D2A4245A}"/>
                </a:ext>
              </a:extLst>
            </p:cNvPr>
            <p:cNvSpPr/>
            <p:nvPr/>
          </p:nvSpPr>
          <p:spPr>
            <a:xfrm>
              <a:off x="4937719" y="2304659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3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2"/>
                  </a:cubicBezTo>
                  <a:lnTo>
                    <a:pt x="21016" y="94004"/>
                  </a:lnTo>
                  <a:cubicBezTo>
                    <a:pt x="20930" y="101986"/>
                    <a:pt x="17041" y="109454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923;p62">
              <a:extLst>
                <a:ext uri="{FF2B5EF4-FFF2-40B4-BE49-F238E27FC236}">
                  <a16:creationId xmlns:a16="http://schemas.microsoft.com/office/drawing/2014/main" id="{534CE849-E441-4C4F-A178-7FC2624F815A}"/>
                </a:ext>
              </a:extLst>
            </p:cNvPr>
            <p:cNvSpPr/>
            <p:nvPr/>
          </p:nvSpPr>
          <p:spPr>
            <a:xfrm>
              <a:off x="4126748" y="1626823"/>
              <a:ext cx="636661" cy="579135"/>
            </a:xfrm>
            <a:custGeom>
              <a:avLst/>
              <a:gdLst/>
              <a:ahLst/>
              <a:cxnLst/>
              <a:rect l="l" t="t" r="r" b="b"/>
              <a:pathLst>
                <a:path w="636661" h="579135" extrusionOk="0">
                  <a:moveTo>
                    <a:pt x="607277" y="575624"/>
                  </a:moveTo>
                  <a:lnTo>
                    <a:pt x="29384" y="241392"/>
                  </a:lnTo>
                  <a:cubicBezTo>
                    <a:pt x="11231" y="228400"/>
                    <a:pt x="323" y="207540"/>
                    <a:pt x="0" y="185195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607277" y="337690"/>
                  </a:lnTo>
                  <a:cubicBezTo>
                    <a:pt x="625403" y="350749"/>
                    <a:pt x="636301" y="371618"/>
                    <a:pt x="636662" y="393983"/>
                  </a:cubicBezTo>
                  <a:lnTo>
                    <a:pt x="636662" y="553336"/>
                  </a:lnTo>
                  <a:cubicBezTo>
                    <a:pt x="636662" y="575053"/>
                    <a:pt x="623444" y="584959"/>
                    <a:pt x="607277" y="57562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924;p62">
              <a:extLst>
                <a:ext uri="{FF2B5EF4-FFF2-40B4-BE49-F238E27FC236}">
                  <a16:creationId xmlns:a16="http://schemas.microsoft.com/office/drawing/2014/main" id="{4DF5AA8C-90C2-CD42-934E-977CA43D6514}"/>
                </a:ext>
              </a:extLst>
            </p:cNvPr>
            <p:cNvSpPr/>
            <p:nvPr/>
          </p:nvSpPr>
          <p:spPr>
            <a:xfrm>
              <a:off x="4126748" y="1794587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2925;p62">
              <a:extLst>
                <a:ext uri="{FF2B5EF4-FFF2-40B4-BE49-F238E27FC236}">
                  <a16:creationId xmlns:a16="http://schemas.microsoft.com/office/drawing/2014/main" id="{0DFC2F4C-2B3B-8944-89BA-0188F89CEEB9}"/>
                </a:ext>
              </a:extLst>
            </p:cNvPr>
            <p:cNvSpPr/>
            <p:nvPr/>
          </p:nvSpPr>
          <p:spPr>
            <a:xfrm>
              <a:off x="4244285" y="1743629"/>
              <a:ext cx="435820" cy="297370"/>
            </a:xfrm>
            <a:custGeom>
              <a:avLst/>
              <a:gdLst/>
              <a:ahLst/>
              <a:cxnLst/>
              <a:rect l="l" t="t" r="r" b="b"/>
              <a:pathLst>
                <a:path w="435820" h="297370" extrusionOk="0">
                  <a:moveTo>
                    <a:pt x="435821" y="297371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435821" y="252032"/>
                  </a:lnTo>
                  <a:lnTo>
                    <a:pt x="435821" y="297371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2926;p62">
              <a:extLst>
                <a:ext uri="{FF2B5EF4-FFF2-40B4-BE49-F238E27FC236}">
                  <a16:creationId xmlns:a16="http://schemas.microsoft.com/office/drawing/2014/main" id="{1B76AEBD-2C1A-9447-A80F-1A5DD0C46ED1}"/>
                </a:ext>
              </a:extLst>
            </p:cNvPr>
            <p:cNvSpPr/>
            <p:nvPr/>
          </p:nvSpPr>
          <p:spPr>
            <a:xfrm>
              <a:off x="4244285" y="1811637"/>
              <a:ext cx="215485" cy="169925"/>
            </a:xfrm>
            <a:custGeom>
              <a:avLst/>
              <a:gdLst/>
              <a:ahLst/>
              <a:cxnLst/>
              <a:rect l="l" t="t" r="r" b="b"/>
              <a:pathLst>
                <a:path w="215485" h="169925" extrusionOk="0">
                  <a:moveTo>
                    <a:pt x="215486" y="169926"/>
                  </a:moveTo>
                  <a:lnTo>
                    <a:pt x="0" y="45244"/>
                  </a:lnTo>
                  <a:lnTo>
                    <a:pt x="0" y="0"/>
                  </a:lnTo>
                  <a:lnTo>
                    <a:pt x="215486" y="124587"/>
                  </a:lnTo>
                  <a:lnTo>
                    <a:pt x="215486" y="169926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2927;p62">
              <a:extLst>
                <a:ext uri="{FF2B5EF4-FFF2-40B4-BE49-F238E27FC236}">
                  <a16:creationId xmlns:a16="http://schemas.microsoft.com/office/drawing/2014/main" id="{943F1855-5624-874E-9218-50A999A381A1}"/>
                </a:ext>
              </a:extLst>
            </p:cNvPr>
            <p:cNvSpPr/>
            <p:nvPr/>
          </p:nvSpPr>
          <p:spPr>
            <a:xfrm>
              <a:off x="4126748" y="2516077"/>
              <a:ext cx="479945" cy="412011"/>
            </a:xfrm>
            <a:custGeom>
              <a:avLst/>
              <a:gdLst/>
              <a:ahLst/>
              <a:cxnLst/>
              <a:rect l="l" t="t" r="r" b="b"/>
              <a:pathLst>
                <a:path w="479945" h="412011" extrusionOk="0">
                  <a:moveTo>
                    <a:pt x="450561" y="408461"/>
                  </a:moveTo>
                  <a:lnTo>
                    <a:pt x="29384" y="164906"/>
                  </a:lnTo>
                  <a:cubicBezTo>
                    <a:pt x="11231" y="151914"/>
                    <a:pt x="323" y="131054"/>
                    <a:pt x="0" y="108709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450561" y="247107"/>
                  </a:lnTo>
                  <a:cubicBezTo>
                    <a:pt x="468686" y="260128"/>
                    <a:pt x="479584" y="280968"/>
                    <a:pt x="479945" y="303304"/>
                  </a:cubicBezTo>
                  <a:lnTo>
                    <a:pt x="479945" y="386172"/>
                  </a:lnTo>
                  <a:cubicBezTo>
                    <a:pt x="479945" y="407889"/>
                    <a:pt x="466727" y="417890"/>
                    <a:pt x="450561" y="408461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2928;p62">
              <a:extLst>
                <a:ext uri="{FF2B5EF4-FFF2-40B4-BE49-F238E27FC236}">
                  <a16:creationId xmlns:a16="http://schemas.microsoft.com/office/drawing/2014/main" id="{FA091DEC-A726-5B48-8295-284B0466700D}"/>
                </a:ext>
              </a:extLst>
            </p:cNvPr>
            <p:cNvSpPr/>
            <p:nvPr/>
          </p:nvSpPr>
          <p:spPr>
            <a:xfrm>
              <a:off x="4126748" y="260459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2929;p62">
              <a:extLst>
                <a:ext uri="{FF2B5EF4-FFF2-40B4-BE49-F238E27FC236}">
                  <a16:creationId xmlns:a16="http://schemas.microsoft.com/office/drawing/2014/main" id="{338CF02C-7C2C-E84D-9B60-147A3490661A}"/>
                </a:ext>
              </a:extLst>
            </p:cNvPr>
            <p:cNvSpPr/>
            <p:nvPr/>
          </p:nvSpPr>
          <p:spPr>
            <a:xfrm>
              <a:off x="4215377" y="2616119"/>
              <a:ext cx="328553" cy="235362"/>
            </a:xfrm>
            <a:custGeom>
              <a:avLst/>
              <a:gdLst/>
              <a:ahLst/>
              <a:cxnLst/>
              <a:rect l="l" t="t" r="r" b="b"/>
              <a:pathLst>
                <a:path w="328553" h="235362" extrusionOk="0">
                  <a:moveTo>
                    <a:pt x="328554" y="235363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328554" y="190024"/>
                  </a:lnTo>
                  <a:lnTo>
                    <a:pt x="328554" y="235363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2930;p62">
              <a:extLst>
                <a:ext uri="{FF2B5EF4-FFF2-40B4-BE49-F238E27FC236}">
                  <a16:creationId xmlns:a16="http://schemas.microsoft.com/office/drawing/2014/main" id="{A57954E0-77E8-114C-A471-829B4920842A}"/>
                </a:ext>
              </a:extLst>
            </p:cNvPr>
            <p:cNvSpPr/>
            <p:nvPr/>
          </p:nvSpPr>
          <p:spPr>
            <a:xfrm>
              <a:off x="4331202" y="2188583"/>
              <a:ext cx="432207" cy="461037"/>
            </a:xfrm>
            <a:custGeom>
              <a:avLst/>
              <a:gdLst/>
              <a:ahLst/>
              <a:cxnLst/>
              <a:rect l="l" t="t" r="r" b="b"/>
              <a:pathLst>
                <a:path w="432207" h="461037" extrusionOk="0">
                  <a:moveTo>
                    <a:pt x="29384" y="241512"/>
                  </a:moveTo>
                  <a:lnTo>
                    <a:pt x="402823" y="457444"/>
                  </a:lnTo>
                  <a:cubicBezTo>
                    <a:pt x="418989" y="466969"/>
                    <a:pt x="432207" y="456873"/>
                    <a:pt x="432207" y="435251"/>
                  </a:cubicBezTo>
                  <a:lnTo>
                    <a:pt x="432207" y="275517"/>
                  </a:lnTo>
                  <a:cubicBezTo>
                    <a:pt x="431856" y="253180"/>
                    <a:pt x="420958" y="232330"/>
                    <a:pt x="402823" y="219319"/>
                  </a:cubicBezTo>
                  <a:lnTo>
                    <a:pt x="29384" y="3578"/>
                  </a:lnTo>
                  <a:cubicBezTo>
                    <a:pt x="13123" y="-5947"/>
                    <a:pt x="0" y="4245"/>
                    <a:pt x="0" y="25866"/>
                  </a:cubicBezTo>
                  <a:lnTo>
                    <a:pt x="0" y="185315"/>
                  </a:lnTo>
                  <a:cubicBezTo>
                    <a:pt x="352" y="207651"/>
                    <a:pt x="11250" y="228501"/>
                    <a:pt x="29384" y="24151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2931;p62">
              <a:extLst>
                <a:ext uri="{FF2B5EF4-FFF2-40B4-BE49-F238E27FC236}">
                  <a16:creationId xmlns:a16="http://schemas.microsoft.com/office/drawing/2014/main" id="{375F66D6-63E2-B647-9C4A-86AAAD4E657D}"/>
                </a:ext>
              </a:extLst>
            </p:cNvPr>
            <p:cNvSpPr/>
            <p:nvPr/>
          </p:nvSpPr>
          <p:spPr>
            <a:xfrm>
              <a:off x="4681723" y="2606403"/>
              <a:ext cx="81686" cy="147256"/>
            </a:xfrm>
            <a:custGeom>
              <a:avLst/>
              <a:gdLst/>
              <a:ahLst/>
              <a:cxnLst/>
              <a:rect l="l" t="t" r="r" b="b"/>
              <a:pathLst>
                <a:path w="81686" h="147256" extrusionOk="0">
                  <a:moveTo>
                    <a:pt x="81687" y="0"/>
                  </a:moveTo>
                  <a:lnTo>
                    <a:pt x="81687" y="147256"/>
                  </a:lnTo>
                  <a:lnTo>
                    <a:pt x="0" y="9430"/>
                  </a:lnTo>
                  <a:lnTo>
                    <a:pt x="81687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2932;p62">
              <a:extLst>
                <a:ext uri="{FF2B5EF4-FFF2-40B4-BE49-F238E27FC236}">
                  <a16:creationId xmlns:a16="http://schemas.microsoft.com/office/drawing/2014/main" id="{51485DF2-8C46-484F-86E4-350278B88AA9}"/>
                </a:ext>
              </a:extLst>
            </p:cNvPr>
            <p:cNvSpPr/>
            <p:nvPr/>
          </p:nvSpPr>
          <p:spPr>
            <a:xfrm>
              <a:off x="4408324" y="2282172"/>
              <a:ext cx="246676" cy="187928"/>
            </a:xfrm>
            <a:custGeom>
              <a:avLst/>
              <a:gdLst/>
              <a:ahLst/>
              <a:cxnLst/>
              <a:rect l="l" t="t" r="r" b="b"/>
              <a:pathLst>
                <a:path w="246676" h="187928" extrusionOk="0">
                  <a:moveTo>
                    <a:pt x="0" y="45244"/>
                  </a:moveTo>
                  <a:lnTo>
                    <a:pt x="246677" y="187928"/>
                  </a:lnTo>
                  <a:lnTo>
                    <a:pt x="246677" y="142589"/>
                  </a:lnTo>
                  <a:lnTo>
                    <a:pt x="0" y="0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2933;p62">
              <a:extLst>
                <a:ext uri="{FF2B5EF4-FFF2-40B4-BE49-F238E27FC236}">
                  <a16:creationId xmlns:a16="http://schemas.microsoft.com/office/drawing/2014/main" id="{AE7EBA10-1D03-9048-98E4-2D418B2E1806}"/>
                </a:ext>
              </a:extLst>
            </p:cNvPr>
            <p:cNvSpPr/>
            <p:nvPr/>
          </p:nvSpPr>
          <p:spPr>
            <a:xfrm>
              <a:off x="4408324" y="2350085"/>
              <a:ext cx="132182" cy="121824"/>
            </a:xfrm>
            <a:custGeom>
              <a:avLst/>
              <a:gdLst/>
              <a:ahLst/>
              <a:cxnLst/>
              <a:rect l="l" t="t" r="r" b="b"/>
              <a:pathLst>
                <a:path w="132182" h="121824" extrusionOk="0">
                  <a:moveTo>
                    <a:pt x="0" y="45339"/>
                  </a:moveTo>
                  <a:lnTo>
                    <a:pt x="132182" y="121825"/>
                  </a:lnTo>
                  <a:lnTo>
                    <a:pt x="132182" y="76486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2934;p62">
              <a:extLst>
                <a:ext uri="{FF2B5EF4-FFF2-40B4-BE49-F238E27FC236}">
                  <a16:creationId xmlns:a16="http://schemas.microsoft.com/office/drawing/2014/main" id="{4D72E44B-686A-054F-83D3-46CFBC142B31}"/>
                </a:ext>
              </a:extLst>
            </p:cNvPr>
            <p:cNvSpPr/>
            <p:nvPr/>
          </p:nvSpPr>
          <p:spPr>
            <a:xfrm>
              <a:off x="4126748" y="2914279"/>
              <a:ext cx="633238" cy="577349"/>
            </a:xfrm>
            <a:custGeom>
              <a:avLst/>
              <a:gdLst/>
              <a:ahLst/>
              <a:cxnLst/>
              <a:rect l="l" t="t" r="r" b="b"/>
              <a:pathLst>
                <a:path w="633238" h="577349" extrusionOk="0">
                  <a:moveTo>
                    <a:pt x="29384" y="241526"/>
                  </a:moveTo>
                  <a:lnTo>
                    <a:pt x="603854" y="573758"/>
                  </a:lnTo>
                  <a:cubicBezTo>
                    <a:pt x="620115" y="583283"/>
                    <a:pt x="633238" y="573187"/>
                    <a:pt x="633238" y="551470"/>
                  </a:cubicBezTo>
                  <a:lnTo>
                    <a:pt x="633238" y="392116"/>
                  </a:lnTo>
                  <a:cubicBezTo>
                    <a:pt x="632915" y="369742"/>
                    <a:pt x="622017" y="348854"/>
                    <a:pt x="603854" y="335823"/>
                  </a:cubicBezTo>
                  <a:lnTo>
                    <a:pt x="29384" y="3592"/>
                  </a:lnTo>
                  <a:cubicBezTo>
                    <a:pt x="13123" y="-5933"/>
                    <a:pt x="0" y="4163"/>
                    <a:pt x="0" y="25880"/>
                  </a:cubicBezTo>
                  <a:lnTo>
                    <a:pt x="0" y="185329"/>
                  </a:lnTo>
                  <a:cubicBezTo>
                    <a:pt x="352" y="207665"/>
                    <a:pt x="11250" y="228515"/>
                    <a:pt x="29384" y="24152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2935;p62">
              <a:extLst>
                <a:ext uri="{FF2B5EF4-FFF2-40B4-BE49-F238E27FC236}">
                  <a16:creationId xmlns:a16="http://schemas.microsoft.com/office/drawing/2014/main" id="{12CCAE34-271A-314D-8073-AB5D9CDF21D9}"/>
                </a:ext>
              </a:extLst>
            </p:cNvPr>
            <p:cNvSpPr/>
            <p:nvPr/>
          </p:nvSpPr>
          <p:spPr>
            <a:xfrm>
              <a:off x="4678395" y="344841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81591" y="0"/>
                  </a:moveTo>
                  <a:lnTo>
                    <a:pt x="81591" y="147256"/>
                  </a:lnTo>
                  <a:lnTo>
                    <a:pt x="0" y="9430"/>
                  </a:lnTo>
                  <a:lnTo>
                    <a:pt x="81591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2936;p62">
              <a:extLst>
                <a:ext uri="{FF2B5EF4-FFF2-40B4-BE49-F238E27FC236}">
                  <a16:creationId xmlns:a16="http://schemas.microsoft.com/office/drawing/2014/main" id="{A2FCF44C-D1F8-674B-AF13-5673522D9550}"/>
                </a:ext>
              </a:extLst>
            </p:cNvPr>
            <p:cNvSpPr/>
            <p:nvPr/>
          </p:nvSpPr>
          <p:spPr>
            <a:xfrm>
              <a:off x="4214901" y="3014168"/>
              <a:ext cx="406436" cy="280416"/>
            </a:xfrm>
            <a:custGeom>
              <a:avLst/>
              <a:gdLst/>
              <a:ahLst/>
              <a:cxnLst/>
              <a:rect l="l" t="t" r="r" b="b"/>
              <a:pathLst>
                <a:path w="406436" h="280416" extrusionOk="0">
                  <a:moveTo>
                    <a:pt x="0" y="45339"/>
                  </a:moveTo>
                  <a:lnTo>
                    <a:pt x="406437" y="280416"/>
                  </a:lnTo>
                  <a:lnTo>
                    <a:pt x="406437" y="235077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2937;p62">
              <a:extLst>
                <a:ext uri="{FF2B5EF4-FFF2-40B4-BE49-F238E27FC236}">
                  <a16:creationId xmlns:a16="http://schemas.microsoft.com/office/drawing/2014/main" id="{D01BA5AA-777B-FD48-B381-3FBDA07D5D00}"/>
                </a:ext>
              </a:extLst>
            </p:cNvPr>
            <p:cNvSpPr/>
            <p:nvPr/>
          </p:nvSpPr>
          <p:spPr>
            <a:xfrm>
              <a:off x="4214901" y="3082177"/>
              <a:ext cx="378668" cy="264318"/>
            </a:xfrm>
            <a:custGeom>
              <a:avLst/>
              <a:gdLst/>
              <a:ahLst/>
              <a:cxnLst/>
              <a:rect l="l" t="t" r="r" b="b"/>
              <a:pathLst>
                <a:path w="378668" h="264318" extrusionOk="0">
                  <a:moveTo>
                    <a:pt x="0" y="45339"/>
                  </a:moveTo>
                  <a:lnTo>
                    <a:pt x="378669" y="264319"/>
                  </a:lnTo>
                  <a:lnTo>
                    <a:pt x="378669" y="218980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2938;p62">
              <a:extLst>
                <a:ext uri="{FF2B5EF4-FFF2-40B4-BE49-F238E27FC236}">
                  <a16:creationId xmlns:a16="http://schemas.microsoft.com/office/drawing/2014/main" id="{43488E8D-F447-F646-836C-9181DC945B5F}"/>
                </a:ext>
              </a:extLst>
            </p:cNvPr>
            <p:cNvSpPr/>
            <p:nvPr/>
          </p:nvSpPr>
          <p:spPr>
            <a:xfrm>
              <a:off x="4121803" y="3338085"/>
              <a:ext cx="646456" cy="502188"/>
            </a:xfrm>
            <a:custGeom>
              <a:avLst/>
              <a:gdLst/>
              <a:ahLst/>
              <a:cxnLst/>
              <a:rect l="l" t="t" r="r" b="b"/>
              <a:pathLst>
                <a:path w="646456" h="502188" extrusionOk="0">
                  <a:moveTo>
                    <a:pt x="612222" y="497615"/>
                  </a:moveTo>
                  <a:lnTo>
                    <a:pt x="34329" y="163287"/>
                  </a:lnTo>
                  <a:cubicBezTo>
                    <a:pt x="14093" y="150038"/>
                    <a:pt x="1350" y="127940"/>
                    <a:pt x="0" y="103756"/>
                  </a:cubicBezTo>
                  <a:lnTo>
                    <a:pt x="0" y="24508"/>
                  </a:lnTo>
                  <a:cubicBezTo>
                    <a:pt x="0" y="2601"/>
                    <a:pt x="15406" y="-6258"/>
                    <a:pt x="34329" y="4696"/>
                  </a:cubicBezTo>
                  <a:lnTo>
                    <a:pt x="612222" y="338833"/>
                  </a:lnTo>
                  <a:cubicBezTo>
                    <a:pt x="632421" y="352101"/>
                    <a:pt x="645135" y="374199"/>
                    <a:pt x="646457" y="398364"/>
                  </a:cubicBezTo>
                  <a:lnTo>
                    <a:pt x="646457" y="477612"/>
                  </a:lnTo>
                  <a:cubicBezTo>
                    <a:pt x="646457" y="499520"/>
                    <a:pt x="631051" y="508378"/>
                    <a:pt x="612222" y="497615"/>
                  </a:cubicBezTo>
                  <a:close/>
                  <a:moveTo>
                    <a:pt x="34329" y="16031"/>
                  </a:moveTo>
                  <a:cubicBezTo>
                    <a:pt x="20826" y="8220"/>
                    <a:pt x="9795" y="14507"/>
                    <a:pt x="9795" y="30128"/>
                  </a:cubicBezTo>
                  <a:lnTo>
                    <a:pt x="9795" y="109471"/>
                  </a:lnTo>
                  <a:cubicBezTo>
                    <a:pt x="10755" y="126740"/>
                    <a:pt x="19865" y="142513"/>
                    <a:pt x="34329" y="151953"/>
                  </a:cubicBezTo>
                  <a:lnTo>
                    <a:pt x="612222" y="486090"/>
                  </a:lnTo>
                  <a:cubicBezTo>
                    <a:pt x="625726" y="493900"/>
                    <a:pt x="636662" y="487614"/>
                    <a:pt x="636662" y="471993"/>
                  </a:cubicBezTo>
                  <a:lnTo>
                    <a:pt x="636662" y="392840"/>
                  </a:lnTo>
                  <a:cubicBezTo>
                    <a:pt x="635740" y="375590"/>
                    <a:pt x="626667" y="359807"/>
                    <a:pt x="612222" y="35035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2939;p62">
              <a:extLst>
                <a:ext uri="{FF2B5EF4-FFF2-40B4-BE49-F238E27FC236}">
                  <a16:creationId xmlns:a16="http://schemas.microsoft.com/office/drawing/2014/main" id="{A5326BFB-919B-F545-9758-6F988F891FC6}"/>
                </a:ext>
              </a:extLst>
            </p:cNvPr>
            <p:cNvSpPr/>
            <p:nvPr/>
          </p:nvSpPr>
          <p:spPr>
            <a:xfrm>
              <a:off x="4169160" y="3393740"/>
              <a:ext cx="9794" cy="81152"/>
            </a:xfrm>
            <a:custGeom>
              <a:avLst/>
              <a:gdLst/>
              <a:ahLst/>
              <a:cxnLst/>
              <a:rect l="l" t="t" r="r" b="b"/>
              <a:pathLst>
                <a:path w="9794" h="81152" extrusionOk="0">
                  <a:moveTo>
                    <a:pt x="9795" y="81153"/>
                  </a:moveTo>
                  <a:lnTo>
                    <a:pt x="0" y="75533"/>
                  </a:lnTo>
                  <a:lnTo>
                    <a:pt x="0" y="0"/>
                  </a:lnTo>
                  <a:lnTo>
                    <a:pt x="9795" y="5620"/>
                  </a:lnTo>
                  <a:lnTo>
                    <a:pt x="9795" y="811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2940;p62">
              <a:extLst>
                <a:ext uri="{FF2B5EF4-FFF2-40B4-BE49-F238E27FC236}">
                  <a16:creationId xmlns:a16="http://schemas.microsoft.com/office/drawing/2014/main" id="{C1D6DB7C-4C3C-2D45-90C8-0230BC215E4B}"/>
                </a:ext>
              </a:extLst>
            </p:cNvPr>
            <p:cNvSpPr/>
            <p:nvPr/>
          </p:nvSpPr>
          <p:spPr>
            <a:xfrm>
              <a:off x="5586458" y="2808047"/>
              <a:ext cx="658819" cy="381000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2941;p62">
              <a:extLst>
                <a:ext uri="{FF2B5EF4-FFF2-40B4-BE49-F238E27FC236}">
                  <a16:creationId xmlns:a16="http://schemas.microsoft.com/office/drawing/2014/main" id="{9A7850B7-C91B-2B4D-8B15-3E1F0ED44214}"/>
                </a:ext>
              </a:extLst>
            </p:cNvPr>
            <p:cNvSpPr/>
            <p:nvPr/>
          </p:nvSpPr>
          <p:spPr>
            <a:xfrm>
              <a:off x="5921101" y="2949869"/>
              <a:ext cx="191092" cy="147874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2942;p62">
              <a:extLst>
                <a:ext uri="{FF2B5EF4-FFF2-40B4-BE49-F238E27FC236}">
                  <a16:creationId xmlns:a16="http://schemas.microsoft.com/office/drawing/2014/main" id="{DDA87EA0-5989-634D-BB18-66EDEDBD6463}"/>
                </a:ext>
              </a:extLst>
            </p:cNvPr>
            <p:cNvSpPr/>
            <p:nvPr/>
          </p:nvSpPr>
          <p:spPr>
            <a:xfrm>
              <a:off x="5922144" y="2998547"/>
              <a:ext cx="190145" cy="99367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943;p62">
              <a:extLst>
                <a:ext uri="{FF2B5EF4-FFF2-40B4-BE49-F238E27FC236}">
                  <a16:creationId xmlns:a16="http://schemas.microsoft.com/office/drawing/2014/main" id="{0760A52C-95CC-8B42-8423-89FA370CA8EB}"/>
                </a:ext>
              </a:extLst>
            </p:cNvPr>
            <p:cNvSpPr/>
            <p:nvPr/>
          </p:nvSpPr>
          <p:spPr>
            <a:xfrm>
              <a:off x="5725279" y="2875668"/>
              <a:ext cx="190969" cy="142446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944;p62">
              <a:extLst>
                <a:ext uri="{FF2B5EF4-FFF2-40B4-BE49-F238E27FC236}">
                  <a16:creationId xmlns:a16="http://schemas.microsoft.com/office/drawing/2014/main" id="{811C3003-91C3-8742-A766-249BC0D281B8}"/>
                </a:ext>
              </a:extLst>
            </p:cNvPr>
            <p:cNvSpPr/>
            <p:nvPr/>
          </p:nvSpPr>
          <p:spPr>
            <a:xfrm>
              <a:off x="5725677" y="2921300"/>
              <a:ext cx="190145" cy="99378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945;p62">
              <a:extLst>
                <a:ext uri="{FF2B5EF4-FFF2-40B4-BE49-F238E27FC236}">
                  <a16:creationId xmlns:a16="http://schemas.microsoft.com/office/drawing/2014/main" id="{A76A2818-2B57-FD47-9696-E2CCF9D34FAA}"/>
                </a:ext>
              </a:extLst>
            </p:cNvPr>
            <p:cNvSpPr/>
            <p:nvPr/>
          </p:nvSpPr>
          <p:spPr>
            <a:xfrm>
              <a:off x="5773415" y="2020234"/>
              <a:ext cx="328490" cy="94353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946;p62">
              <a:extLst>
                <a:ext uri="{FF2B5EF4-FFF2-40B4-BE49-F238E27FC236}">
                  <a16:creationId xmlns:a16="http://schemas.microsoft.com/office/drawing/2014/main" id="{23E7FC25-13D6-FC4F-8F31-FDBF59908EFF}"/>
                </a:ext>
              </a:extLst>
            </p:cNvPr>
            <p:cNvSpPr/>
            <p:nvPr/>
          </p:nvSpPr>
          <p:spPr>
            <a:xfrm>
              <a:off x="5847677" y="1431875"/>
              <a:ext cx="210314" cy="204988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947;p62">
              <a:extLst>
                <a:ext uri="{FF2B5EF4-FFF2-40B4-BE49-F238E27FC236}">
                  <a16:creationId xmlns:a16="http://schemas.microsoft.com/office/drawing/2014/main" id="{990EFCAF-AFFE-7547-AFCC-5E4528478091}"/>
                </a:ext>
              </a:extLst>
            </p:cNvPr>
            <p:cNvSpPr/>
            <p:nvPr/>
          </p:nvSpPr>
          <p:spPr>
            <a:xfrm>
              <a:off x="5515422" y="1497214"/>
              <a:ext cx="317332" cy="453297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948;p62">
              <a:extLst>
                <a:ext uri="{FF2B5EF4-FFF2-40B4-BE49-F238E27FC236}">
                  <a16:creationId xmlns:a16="http://schemas.microsoft.com/office/drawing/2014/main" id="{579ACA86-E918-8045-9FBA-174E479F77B5}"/>
                </a:ext>
              </a:extLst>
            </p:cNvPr>
            <p:cNvSpPr/>
            <p:nvPr/>
          </p:nvSpPr>
          <p:spPr>
            <a:xfrm>
              <a:off x="5490085" y="1875271"/>
              <a:ext cx="151441" cy="9911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949;p62">
              <a:extLst>
                <a:ext uri="{FF2B5EF4-FFF2-40B4-BE49-F238E27FC236}">
                  <a16:creationId xmlns:a16="http://schemas.microsoft.com/office/drawing/2014/main" id="{358AB572-D72D-0740-85CA-F4D74C1DEC91}"/>
                </a:ext>
              </a:extLst>
            </p:cNvPr>
            <p:cNvSpPr/>
            <p:nvPr/>
          </p:nvSpPr>
          <p:spPr>
            <a:xfrm>
              <a:off x="5494480" y="1896496"/>
              <a:ext cx="98885" cy="82426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950;p62">
              <a:extLst>
                <a:ext uri="{FF2B5EF4-FFF2-40B4-BE49-F238E27FC236}">
                  <a16:creationId xmlns:a16="http://schemas.microsoft.com/office/drawing/2014/main" id="{6D6792BD-500E-B34E-A8B1-B18E4A87284B}"/>
                </a:ext>
              </a:extLst>
            </p:cNvPr>
            <p:cNvSpPr/>
            <p:nvPr/>
          </p:nvSpPr>
          <p:spPr>
            <a:xfrm>
              <a:off x="5773193" y="1460583"/>
              <a:ext cx="342080" cy="688737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951;p62">
              <a:extLst>
                <a:ext uri="{FF2B5EF4-FFF2-40B4-BE49-F238E27FC236}">
                  <a16:creationId xmlns:a16="http://schemas.microsoft.com/office/drawing/2014/main" id="{C1B081C9-7FFB-2A45-80C4-0B3B5CBAF588}"/>
                </a:ext>
              </a:extLst>
            </p:cNvPr>
            <p:cNvSpPr/>
            <p:nvPr/>
          </p:nvSpPr>
          <p:spPr>
            <a:xfrm>
              <a:off x="6052262" y="1601698"/>
              <a:ext cx="132559" cy="60842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952;p62">
              <a:extLst>
                <a:ext uri="{FF2B5EF4-FFF2-40B4-BE49-F238E27FC236}">
                  <a16:creationId xmlns:a16="http://schemas.microsoft.com/office/drawing/2014/main" id="{181812D0-6833-074F-AFE7-80042D4E0A0C}"/>
                </a:ext>
              </a:extLst>
            </p:cNvPr>
            <p:cNvSpPr/>
            <p:nvPr/>
          </p:nvSpPr>
          <p:spPr>
            <a:xfrm>
              <a:off x="5838983" y="1219006"/>
              <a:ext cx="226927" cy="276849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2953;p62">
              <a:extLst>
                <a:ext uri="{FF2B5EF4-FFF2-40B4-BE49-F238E27FC236}">
                  <a16:creationId xmlns:a16="http://schemas.microsoft.com/office/drawing/2014/main" id="{6F0AE4DC-0A62-BB4F-9E53-9338188C259E}"/>
                </a:ext>
              </a:extLst>
            </p:cNvPr>
            <p:cNvSpPr/>
            <p:nvPr/>
          </p:nvSpPr>
          <p:spPr>
            <a:xfrm>
              <a:off x="5847630" y="1194850"/>
              <a:ext cx="239905" cy="237025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954;p62">
              <a:extLst>
                <a:ext uri="{FF2B5EF4-FFF2-40B4-BE49-F238E27FC236}">
                  <a16:creationId xmlns:a16="http://schemas.microsoft.com/office/drawing/2014/main" id="{319CC454-D098-2C4B-982E-BEECA509EF79}"/>
                </a:ext>
              </a:extLst>
            </p:cNvPr>
            <p:cNvSpPr/>
            <p:nvPr/>
          </p:nvSpPr>
          <p:spPr>
            <a:xfrm>
              <a:off x="6035307" y="1564524"/>
              <a:ext cx="148633" cy="20233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955;p62">
              <a:extLst>
                <a:ext uri="{FF2B5EF4-FFF2-40B4-BE49-F238E27FC236}">
                  <a16:creationId xmlns:a16="http://schemas.microsoft.com/office/drawing/2014/main" id="{D0AE1196-0593-F141-83DE-CBE7DAB90DCB}"/>
                </a:ext>
              </a:extLst>
            </p:cNvPr>
            <p:cNvSpPr/>
            <p:nvPr/>
          </p:nvSpPr>
          <p:spPr>
            <a:xfrm>
              <a:off x="5727199" y="1461212"/>
              <a:ext cx="120770" cy="194746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956;p62">
              <a:extLst>
                <a:ext uri="{FF2B5EF4-FFF2-40B4-BE49-F238E27FC236}">
                  <a16:creationId xmlns:a16="http://schemas.microsoft.com/office/drawing/2014/main" id="{D2EEA232-69DD-0641-9358-32C27260F673}"/>
                </a:ext>
              </a:extLst>
            </p:cNvPr>
            <p:cNvSpPr/>
            <p:nvPr/>
          </p:nvSpPr>
          <p:spPr>
            <a:xfrm>
              <a:off x="2473900" y="4607987"/>
              <a:ext cx="657677" cy="380237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957;p62">
              <a:extLst>
                <a:ext uri="{FF2B5EF4-FFF2-40B4-BE49-F238E27FC236}">
                  <a16:creationId xmlns:a16="http://schemas.microsoft.com/office/drawing/2014/main" id="{D85F0BA1-1985-5149-930F-07ACF14185ED}"/>
                </a:ext>
              </a:extLst>
            </p:cNvPr>
            <p:cNvSpPr/>
            <p:nvPr/>
          </p:nvSpPr>
          <p:spPr>
            <a:xfrm>
              <a:off x="2526860" y="3374023"/>
              <a:ext cx="157580" cy="343757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2958;p62">
              <a:extLst>
                <a:ext uri="{FF2B5EF4-FFF2-40B4-BE49-F238E27FC236}">
                  <a16:creationId xmlns:a16="http://schemas.microsoft.com/office/drawing/2014/main" id="{93136E79-73B9-1F42-A4D9-F3512F32C36B}"/>
                </a:ext>
              </a:extLst>
            </p:cNvPr>
            <p:cNvSpPr/>
            <p:nvPr/>
          </p:nvSpPr>
          <p:spPr>
            <a:xfrm>
              <a:off x="2548930" y="3232673"/>
              <a:ext cx="113353" cy="218341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2959;p62">
              <a:extLst>
                <a:ext uri="{FF2B5EF4-FFF2-40B4-BE49-F238E27FC236}">
                  <a16:creationId xmlns:a16="http://schemas.microsoft.com/office/drawing/2014/main" id="{8BFF1D8D-283B-454D-AF67-0CDE217CCA20}"/>
                </a:ext>
              </a:extLst>
            </p:cNvPr>
            <p:cNvSpPr/>
            <p:nvPr/>
          </p:nvSpPr>
          <p:spPr>
            <a:xfrm>
              <a:off x="2798668" y="4744252"/>
              <a:ext cx="244333" cy="137739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960;p62">
              <a:extLst>
                <a:ext uri="{FF2B5EF4-FFF2-40B4-BE49-F238E27FC236}">
                  <a16:creationId xmlns:a16="http://schemas.microsoft.com/office/drawing/2014/main" id="{692FF0A5-0B41-FF40-B26A-9B63E2FDF22F}"/>
                </a:ext>
              </a:extLst>
            </p:cNvPr>
            <p:cNvSpPr/>
            <p:nvPr/>
          </p:nvSpPr>
          <p:spPr>
            <a:xfrm>
              <a:off x="2802738" y="4767054"/>
              <a:ext cx="240222" cy="115414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961;p62">
              <a:extLst>
                <a:ext uri="{FF2B5EF4-FFF2-40B4-BE49-F238E27FC236}">
                  <a16:creationId xmlns:a16="http://schemas.microsoft.com/office/drawing/2014/main" id="{63D6898E-6A61-7448-88EF-BE971D1E8AE9}"/>
                </a:ext>
              </a:extLst>
            </p:cNvPr>
            <p:cNvSpPr/>
            <p:nvPr/>
          </p:nvSpPr>
          <p:spPr>
            <a:xfrm>
              <a:off x="2619879" y="4663861"/>
              <a:ext cx="244438" cy="137739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2962;p62">
              <a:extLst>
                <a:ext uri="{FF2B5EF4-FFF2-40B4-BE49-F238E27FC236}">
                  <a16:creationId xmlns:a16="http://schemas.microsoft.com/office/drawing/2014/main" id="{4DE0E89F-5ABC-884A-940F-A7AE8AED50A5}"/>
                </a:ext>
              </a:extLst>
            </p:cNvPr>
            <p:cNvSpPr/>
            <p:nvPr/>
          </p:nvSpPr>
          <p:spPr>
            <a:xfrm>
              <a:off x="2624340" y="4686663"/>
              <a:ext cx="240317" cy="115414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2963;p62">
              <a:extLst>
                <a:ext uri="{FF2B5EF4-FFF2-40B4-BE49-F238E27FC236}">
                  <a16:creationId xmlns:a16="http://schemas.microsoft.com/office/drawing/2014/main" id="{2FBD6AE4-FAF4-0E43-9763-D9EFDC8A8B61}"/>
                </a:ext>
              </a:extLst>
            </p:cNvPr>
            <p:cNvSpPr/>
            <p:nvPr/>
          </p:nvSpPr>
          <p:spPr>
            <a:xfrm>
              <a:off x="2619947" y="3772263"/>
              <a:ext cx="357956" cy="1010624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2964;p62">
              <a:extLst>
                <a:ext uri="{FF2B5EF4-FFF2-40B4-BE49-F238E27FC236}">
                  <a16:creationId xmlns:a16="http://schemas.microsoft.com/office/drawing/2014/main" id="{CE6AF627-395F-0C4A-B560-36C155339E71}"/>
                </a:ext>
              </a:extLst>
            </p:cNvPr>
            <p:cNvSpPr/>
            <p:nvPr/>
          </p:nvSpPr>
          <p:spPr>
            <a:xfrm>
              <a:off x="2665909" y="2943080"/>
              <a:ext cx="259735" cy="415919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965;p62">
              <a:extLst>
                <a:ext uri="{FF2B5EF4-FFF2-40B4-BE49-F238E27FC236}">
                  <a16:creationId xmlns:a16="http://schemas.microsoft.com/office/drawing/2014/main" id="{965CF83D-FB01-0247-9FAC-D0C0AC90E69D}"/>
                </a:ext>
              </a:extLst>
            </p:cNvPr>
            <p:cNvSpPr/>
            <p:nvPr/>
          </p:nvSpPr>
          <p:spPr>
            <a:xfrm>
              <a:off x="2581088" y="3237593"/>
              <a:ext cx="399004" cy="661684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966;p62">
              <a:extLst>
                <a:ext uri="{FF2B5EF4-FFF2-40B4-BE49-F238E27FC236}">
                  <a16:creationId xmlns:a16="http://schemas.microsoft.com/office/drawing/2014/main" id="{18A07A77-7CA1-0D48-B3D5-B190B78ACD29}"/>
                </a:ext>
              </a:extLst>
            </p:cNvPr>
            <p:cNvSpPr/>
            <p:nvPr/>
          </p:nvSpPr>
          <p:spPr>
            <a:xfrm>
              <a:off x="2863826" y="3320377"/>
              <a:ext cx="503069" cy="394810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2967;p62">
              <a:extLst>
                <a:ext uri="{FF2B5EF4-FFF2-40B4-BE49-F238E27FC236}">
                  <a16:creationId xmlns:a16="http://schemas.microsoft.com/office/drawing/2014/main" id="{AC5E64D3-2615-7545-8063-7814E36415D4}"/>
                </a:ext>
              </a:extLst>
            </p:cNvPr>
            <p:cNvSpPr/>
            <p:nvPr/>
          </p:nvSpPr>
          <p:spPr>
            <a:xfrm>
              <a:off x="2845723" y="3311820"/>
              <a:ext cx="154147" cy="225876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2968;p62">
              <a:extLst>
                <a:ext uri="{FF2B5EF4-FFF2-40B4-BE49-F238E27FC236}">
                  <a16:creationId xmlns:a16="http://schemas.microsoft.com/office/drawing/2014/main" id="{8250656F-6D96-B541-9D7E-6C1DFA010BBE}"/>
                </a:ext>
              </a:extLst>
            </p:cNvPr>
            <p:cNvSpPr/>
            <p:nvPr/>
          </p:nvSpPr>
          <p:spPr>
            <a:xfrm>
              <a:off x="2673955" y="2924805"/>
              <a:ext cx="251532" cy="277898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969;p62">
              <a:extLst>
                <a:ext uri="{FF2B5EF4-FFF2-40B4-BE49-F238E27FC236}">
                  <a16:creationId xmlns:a16="http://schemas.microsoft.com/office/drawing/2014/main" id="{271D08E0-BBFF-1148-8675-6904FA150F0D}"/>
                </a:ext>
              </a:extLst>
            </p:cNvPr>
            <p:cNvSpPr/>
            <p:nvPr/>
          </p:nvSpPr>
          <p:spPr>
            <a:xfrm>
              <a:off x="3214730" y="3494025"/>
              <a:ext cx="76119" cy="66973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" name="Google Shape;2970;p62">
              <a:extLst>
                <a:ext uri="{FF2B5EF4-FFF2-40B4-BE49-F238E27FC236}">
                  <a16:creationId xmlns:a16="http://schemas.microsoft.com/office/drawing/2014/main" id="{BA4E69C6-7B4A-5045-892D-EFAA00EAE903}"/>
                </a:ext>
              </a:extLst>
            </p:cNvPr>
            <p:cNvGrpSpPr/>
            <p:nvPr/>
          </p:nvGrpSpPr>
          <p:grpSpPr>
            <a:xfrm>
              <a:off x="3192914" y="3470000"/>
              <a:ext cx="220130" cy="132120"/>
              <a:chOff x="4865564" y="4292025"/>
              <a:chExt cx="220130" cy="132120"/>
            </a:xfrm>
          </p:grpSpPr>
          <p:sp>
            <p:nvSpPr>
              <p:cNvPr id="189" name="Google Shape;2971;p62">
                <a:extLst>
                  <a:ext uri="{FF2B5EF4-FFF2-40B4-BE49-F238E27FC236}">
                    <a16:creationId xmlns:a16="http://schemas.microsoft.com/office/drawing/2014/main" id="{758B6155-A36B-7649-AC21-1D57308837C7}"/>
                  </a:ext>
                </a:extLst>
              </p:cNvPr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2972;p62">
                <a:extLst>
                  <a:ext uri="{FF2B5EF4-FFF2-40B4-BE49-F238E27FC236}">
                    <a16:creationId xmlns:a16="http://schemas.microsoft.com/office/drawing/2014/main" id="{D46B55DC-CCA4-FF42-81DA-73F66BF6AFFD}"/>
                  </a:ext>
                </a:extLst>
              </p:cNvPr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2973;p62">
                <a:extLst>
                  <a:ext uri="{FF2B5EF4-FFF2-40B4-BE49-F238E27FC236}">
                    <a16:creationId xmlns:a16="http://schemas.microsoft.com/office/drawing/2014/main" id="{4F7B5157-B783-CF45-A999-ED15FAE68D8B}"/>
                  </a:ext>
                </a:extLst>
              </p:cNvPr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2974;p62">
                <a:extLst>
                  <a:ext uri="{FF2B5EF4-FFF2-40B4-BE49-F238E27FC236}">
                    <a16:creationId xmlns:a16="http://schemas.microsoft.com/office/drawing/2014/main" id="{29F7F7DC-36E3-484E-89D6-225776BC9E9A}"/>
                  </a:ext>
                </a:extLst>
              </p:cNvPr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2975;p62">
                <a:extLst>
                  <a:ext uri="{FF2B5EF4-FFF2-40B4-BE49-F238E27FC236}">
                    <a16:creationId xmlns:a16="http://schemas.microsoft.com/office/drawing/2014/main" id="{B8F15FFC-2EA1-F047-B06C-96950E8D6C2C}"/>
                  </a:ext>
                </a:extLst>
              </p:cNvPr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2976;p62">
                <a:extLst>
                  <a:ext uri="{FF2B5EF4-FFF2-40B4-BE49-F238E27FC236}">
                    <a16:creationId xmlns:a16="http://schemas.microsoft.com/office/drawing/2014/main" id="{B690EBF7-4CB8-E644-B860-A53F32096346}"/>
                  </a:ext>
                </a:extLst>
              </p:cNvPr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2977;p62">
                <a:extLst>
                  <a:ext uri="{FF2B5EF4-FFF2-40B4-BE49-F238E27FC236}">
                    <a16:creationId xmlns:a16="http://schemas.microsoft.com/office/drawing/2014/main" id="{FBAD8AFE-F2FF-F44B-951D-A6AA2DCF23FE}"/>
                  </a:ext>
                </a:extLst>
              </p:cNvPr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2978;p62">
                <a:extLst>
                  <a:ext uri="{FF2B5EF4-FFF2-40B4-BE49-F238E27FC236}">
                    <a16:creationId xmlns:a16="http://schemas.microsoft.com/office/drawing/2014/main" id="{BF903AD1-B891-4241-A675-0613961F5B4E}"/>
                  </a:ext>
                </a:extLst>
              </p:cNvPr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2979;p62">
                <a:extLst>
                  <a:ext uri="{FF2B5EF4-FFF2-40B4-BE49-F238E27FC236}">
                    <a16:creationId xmlns:a16="http://schemas.microsoft.com/office/drawing/2014/main" id="{AEFD45FB-7D46-3743-B760-45448A71470E}"/>
                  </a:ext>
                </a:extLst>
              </p:cNvPr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2980;p62">
                <a:extLst>
                  <a:ext uri="{FF2B5EF4-FFF2-40B4-BE49-F238E27FC236}">
                    <a16:creationId xmlns:a16="http://schemas.microsoft.com/office/drawing/2014/main" id="{0EB55F56-8140-E240-BE19-380B087FCC2F}"/>
                  </a:ext>
                </a:extLst>
              </p:cNvPr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2981;p62">
                <a:extLst>
                  <a:ext uri="{FF2B5EF4-FFF2-40B4-BE49-F238E27FC236}">
                    <a16:creationId xmlns:a16="http://schemas.microsoft.com/office/drawing/2014/main" id="{801D8157-0F04-0E4F-824E-F4CE73C80ECA}"/>
                  </a:ext>
                </a:extLst>
              </p:cNvPr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982;p62">
                <a:extLst>
                  <a:ext uri="{FF2B5EF4-FFF2-40B4-BE49-F238E27FC236}">
                    <a16:creationId xmlns:a16="http://schemas.microsoft.com/office/drawing/2014/main" id="{59385A9F-3164-094B-89E7-DCF613BA8E61}"/>
                  </a:ext>
                </a:extLst>
              </p:cNvPr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983;p62">
                <a:extLst>
                  <a:ext uri="{FF2B5EF4-FFF2-40B4-BE49-F238E27FC236}">
                    <a16:creationId xmlns:a16="http://schemas.microsoft.com/office/drawing/2014/main" id="{AA3A2F7D-0AA5-F747-9E62-D825AB5BC8C4}"/>
                  </a:ext>
                </a:extLst>
              </p:cNvPr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984;p62">
                <a:extLst>
                  <a:ext uri="{FF2B5EF4-FFF2-40B4-BE49-F238E27FC236}">
                    <a16:creationId xmlns:a16="http://schemas.microsoft.com/office/drawing/2014/main" id="{AF7188F3-C9E9-C049-A836-67E3D261EF8B}"/>
                  </a:ext>
                </a:extLst>
              </p:cNvPr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985;p62">
                <a:extLst>
                  <a:ext uri="{FF2B5EF4-FFF2-40B4-BE49-F238E27FC236}">
                    <a16:creationId xmlns:a16="http://schemas.microsoft.com/office/drawing/2014/main" id="{6C4604F4-CF90-9E4F-882C-049033BB35B3}"/>
                  </a:ext>
                </a:extLst>
              </p:cNvPr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986;p62">
                <a:extLst>
                  <a:ext uri="{FF2B5EF4-FFF2-40B4-BE49-F238E27FC236}">
                    <a16:creationId xmlns:a16="http://schemas.microsoft.com/office/drawing/2014/main" id="{AD12CDD5-324C-9340-A504-EFF6A8F9893C}"/>
                  </a:ext>
                </a:extLst>
              </p:cNvPr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987;p62">
                <a:extLst>
                  <a:ext uri="{FF2B5EF4-FFF2-40B4-BE49-F238E27FC236}">
                    <a16:creationId xmlns:a16="http://schemas.microsoft.com/office/drawing/2014/main" id="{4A378630-A806-BC41-98AD-991702DFC73D}"/>
                  </a:ext>
                </a:extLst>
              </p:cNvPr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988;p62">
                <a:extLst>
                  <a:ext uri="{FF2B5EF4-FFF2-40B4-BE49-F238E27FC236}">
                    <a16:creationId xmlns:a16="http://schemas.microsoft.com/office/drawing/2014/main" id="{F149EB30-94D8-E84A-82D9-E74801478C18}"/>
                  </a:ext>
                </a:extLst>
              </p:cNvPr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989;p62">
                <a:extLst>
                  <a:ext uri="{FF2B5EF4-FFF2-40B4-BE49-F238E27FC236}">
                    <a16:creationId xmlns:a16="http://schemas.microsoft.com/office/drawing/2014/main" id="{404E86D5-1B4D-D349-947D-BDB1668E71DC}"/>
                  </a:ext>
                </a:extLst>
              </p:cNvPr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990;p62">
                <a:extLst>
                  <a:ext uri="{FF2B5EF4-FFF2-40B4-BE49-F238E27FC236}">
                    <a16:creationId xmlns:a16="http://schemas.microsoft.com/office/drawing/2014/main" id="{C3AB65BB-A955-9B42-A5E4-2DE009D1FAB2}"/>
                  </a:ext>
                </a:extLst>
              </p:cNvPr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2991;p62">
              <a:extLst>
                <a:ext uri="{FF2B5EF4-FFF2-40B4-BE49-F238E27FC236}">
                  <a16:creationId xmlns:a16="http://schemas.microsoft.com/office/drawing/2014/main" id="{27739838-2A9C-2A4C-BA52-7CE5DCAF2150}"/>
                </a:ext>
              </a:extLst>
            </p:cNvPr>
            <p:cNvSpPr/>
            <p:nvPr/>
          </p:nvSpPr>
          <p:spPr>
            <a:xfrm>
              <a:off x="3239891" y="3511325"/>
              <a:ext cx="129087" cy="107584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2992;p62">
              <a:extLst>
                <a:ext uri="{FF2B5EF4-FFF2-40B4-BE49-F238E27FC236}">
                  <a16:creationId xmlns:a16="http://schemas.microsoft.com/office/drawing/2014/main" id="{7FC0E4EA-8178-124E-98CA-DCAB524D0090}"/>
                </a:ext>
              </a:extLst>
            </p:cNvPr>
            <p:cNvSpPr/>
            <p:nvPr/>
          </p:nvSpPr>
          <p:spPr>
            <a:xfrm>
              <a:off x="2547598" y="1999349"/>
              <a:ext cx="711585" cy="787458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993;p62">
              <a:extLst>
                <a:ext uri="{FF2B5EF4-FFF2-40B4-BE49-F238E27FC236}">
                  <a16:creationId xmlns:a16="http://schemas.microsoft.com/office/drawing/2014/main" id="{8028481E-4ECA-F54E-8E58-954934161ACB}"/>
                </a:ext>
              </a:extLst>
            </p:cNvPr>
            <p:cNvSpPr/>
            <p:nvPr/>
          </p:nvSpPr>
          <p:spPr>
            <a:xfrm>
              <a:off x="2526963" y="2038199"/>
              <a:ext cx="663763" cy="751441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994;p62">
              <a:extLst>
                <a:ext uri="{FF2B5EF4-FFF2-40B4-BE49-F238E27FC236}">
                  <a16:creationId xmlns:a16="http://schemas.microsoft.com/office/drawing/2014/main" id="{1A64B00A-4B40-F043-9DB2-39A47DB97ADF}"/>
                </a:ext>
              </a:extLst>
            </p:cNvPr>
            <p:cNvSpPr/>
            <p:nvPr/>
          </p:nvSpPr>
          <p:spPr>
            <a:xfrm>
              <a:off x="5660632" y="225896"/>
              <a:ext cx="713014" cy="789165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2995;p62">
              <a:extLst>
                <a:ext uri="{FF2B5EF4-FFF2-40B4-BE49-F238E27FC236}">
                  <a16:creationId xmlns:a16="http://schemas.microsoft.com/office/drawing/2014/main" id="{11C79ADE-FED7-C64B-82DC-4F279393C7A6}"/>
                </a:ext>
              </a:extLst>
            </p:cNvPr>
            <p:cNvSpPr/>
            <p:nvPr/>
          </p:nvSpPr>
          <p:spPr>
            <a:xfrm>
              <a:off x="5639997" y="264856"/>
              <a:ext cx="665000" cy="752811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2996;p62">
              <a:extLst>
                <a:ext uri="{FF2B5EF4-FFF2-40B4-BE49-F238E27FC236}">
                  <a16:creationId xmlns:a16="http://schemas.microsoft.com/office/drawing/2014/main" id="{43709BC5-E97E-CC43-925C-49B2FB92E503}"/>
                </a:ext>
              </a:extLst>
            </p:cNvPr>
            <p:cNvSpPr/>
            <p:nvPr/>
          </p:nvSpPr>
          <p:spPr>
            <a:xfrm rot="-1801764">
              <a:off x="5761046" y="473959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997;p62">
              <a:extLst>
                <a:ext uri="{FF2B5EF4-FFF2-40B4-BE49-F238E27FC236}">
                  <a16:creationId xmlns:a16="http://schemas.microsoft.com/office/drawing/2014/main" id="{4A44F280-C2CA-F141-A95A-194FBAB99622}"/>
                </a:ext>
              </a:extLst>
            </p:cNvPr>
            <p:cNvSpPr/>
            <p:nvPr/>
          </p:nvSpPr>
          <p:spPr>
            <a:xfrm rot="-1790023">
              <a:off x="5938028" y="569955"/>
              <a:ext cx="64698" cy="11221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998;p62">
              <a:extLst>
                <a:ext uri="{FF2B5EF4-FFF2-40B4-BE49-F238E27FC236}">
                  <a16:creationId xmlns:a16="http://schemas.microsoft.com/office/drawing/2014/main" id="{5CE471DF-B762-5848-9D2D-7F7106E21EDE}"/>
                </a:ext>
              </a:extLst>
            </p:cNvPr>
            <p:cNvSpPr/>
            <p:nvPr/>
          </p:nvSpPr>
          <p:spPr>
            <a:xfrm rot="-1801764">
              <a:off x="6087772" y="663001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2999;p62">
              <a:extLst>
                <a:ext uri="{FF2B5EF4-FFF2-40B4-BE49-F238E27FC236}">
                  <a16:creationId xmlns:a16="http://schemas.microsoft.com/office/drawing/2014/main" id="{67B2DE76-530C-FF46-88A9-F1F823A0A755}"/>
                </a:ext>
              </a:extLst>
            </p:cNvPr>
            <p:cNvSpPr/>
            <p:nvPr/>
          </p:nvSpPr>
          <p:spPr>
            <a:xfrm>
              <a:off x="5152444" y="952333"/>
              <a:ext cx="216911" cy="289327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3000;p62">
              <a:extLst>
                <a:ext uri="{FF2B5EF4-FFF2-40B4-BE49-F238E27FC236}">
                  <a16:creationId xmlns:a16="http://schemas.microsoft.com/office/drawing/2014/main" id="{46246113-03DA-DE45-8389-FE336B179B83}"/>
                </a:ext>
              </a:extLst>
            </p:cNvPr>
            <p:cNvSpPr/>
            <p:nvPr/>
          </p:nvSpPr>
          <p:spPr>
            <a:xfrm rot="-1801764">
              <a:off x="5140687" y="961623"/>
              <a:ext cx="170828" cy="296534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3001;p62">
              <a:extLst>
                <a:ext uri="{FF2B5EF4-FFF2-40B4-BE49-F238E27FC236}">
                  <a16:creationId xmlns:a16="http://schemas.microsoft.com/office/drawing/2014/main" id="{8C69886F-C0FC-414C-BD73-2885E2B429C4}"/>
                </a:ext>
              </a:extLst>
            </p:cNvPr>
            <p:cNvSpPr/>
            <p:nvPr/>
          </p:nvSpPr>
          <p:spPr>
            <a:xfrm rot="-1801764">
              <a:off x="5172664" y="1037752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3002;p62">
              <a:extLst>
                <a:ext uri="{FF2B5EF4-FFF2-40B4-BE49-F238E27FC236}">
                  <a16:creationId xmlns:a16="http://schemas.microsoft.com/office/drawing/2014/main" id="{EC02B9DB-749B-A945-879A-61E4CD6E3976}"/>
                </a:ext>
              </a:extLst>
            </p:cNvPr>
            <p:cNvSpPr/>
            <p:nvPr/>
          </p:nvSpPr>
          <p:spPr>
            <a:xfrm rot="-1801764">
              <a:off x="5253882" y="1084610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3003;p62">
              <a:extLst>
                <a:ext uri="{FF2B5EF4-FFF2-40B4-BE49-F238E27FC236}">
                  <a16:creationId xmlns:a16="http://schemas.microsoft.com/office/drawing/2014/main" id="{71C9F807-8326-404A-847D-F163DB70B7AE}"/>
                </a:ext>
              </a:extLst>
            </p:cNvPr>
            <p:cNvSpPr/>
            <p:nvPr/>
          </p:nvSpPr>
          <p:spPr>
            <a:xfrm>
              <a:off x="5184871" y="1123551"/>
              <a:ext cx="85015" cy="59542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3004;p62">
              <a:extLst>
                <a:ext uri="{FF2B5EF4-FFF2-40B4-BE49-F238E27FC236}">
                  <a16:creationId xmlns:a16="http://schemas.microsoft.com/office/drawing/2014/main" id="{CF1C3B52-2AA4-B748-B9D9-79C1264E6DD7}"/>
                </a:ext>
              </a:extLst>
            </p:cNvPr>
            <p:cNvSpPr/>
            <p:nvPr/>
          </p:nvSpPr>
          <p:spPr>
            <a:xfrm>
              <a:off x="3424090" y="2990832"/>
              <a:ext cx="59149" cy="1868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3005;p62">
              <a:extLst>
                <a:ext uri="{FF2B5EF4-FFF2-40B4-BE49-F238E27FC236}">
                  <a16:creationId xmlns:a16="http://schemas.microsoft.com/office/drawing/2014/main" id="{145FBDED-0264-0640-B7CA-0A3BD192451F}"/>
                </a:ext>
              </a:extLst>
            </p:cNvPr>
            <p:cNvSpPr/>
            <p:nvPr/>
          </p:nvSpPr>
          <p:spPr>
            <a:xfrm>
              <a:off x="3424090" y="2963209"/>
              <a:ext cx="109454" cy="62007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3006;p62">
              <a:extLst>
                <a:ext uri="{FF2B5EF4-FFF2-40B4-BE49-F238E27FC236}">
                  <a16:creationId xmlns:a16="http://schemas.microsoft.com/office/drawing/2014/main" id="{26AB9952-E2CA-0A43-BD8C-4EF7E609F0E1}"/>
                </a:ext>
              </a:extLst>
            </p:cNvPr>
            <p:cNvSpPr/>
            <p:nvPr/>
          </p:nvSpPr>
          <p:spPr>
            <a:xfrm>
              <a:off x="3532974" y="2965813"/>
              <a:ext cx="174947" cy="282184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3007;p62">
              <a:extLst>
                <a:ext uri="{FF2B5EF4-FFF2-40B4-BE49-F238E27FC236}">
                  <a16:creationId xmlns:a16="http://schemas.microsoft.com/office/drawing/2014/main" id="{6AD7D0D1-18F9-474D-85FD-634581633BA6}"/>
                </a:ext>
              </a:extLst>
            </p:cNvPr>
            <p:cNvSpPr/>
            <p:nvPr/>
          </p:nvSpPr>
          <p:spPr>
            <a:xfrm>
              <a:off x="3635011" y="3202477"/>
              <a:ext cx="34899" cy="63627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3008;p62">
              <a:extLst>
                <a:ext uri="{FF2B5EF4-FFF2-40B4-BE49-F238E27FC236}">
                  <a16:creationId xmlns:a16="http://schemas.microsoft.com/office/drawing/2014/main" id="{C125F57B-9DDB-074B-AD41-FE69D02A9BB2}"/>
                </a:ext>
              </a:extLst>
            </p:cNvPr>
            <p:cNvSpPr/>
            <p:nvPr/>
          </p:nvSpPr>
          <p:spPr>
            <a:xfrm>
              <a:off x="3499691" y="2985265"/>
              <a:ext cx="174947" cy="281849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3"/>
          <p:cNvSpPr txBox="1">
            <a:spLocks noGrp="1"/>
          </p:cNvSpPr>
          <p:nvPr>
            <p:ph type="body" idx="4294967295"/>
          </p:nvPr>
        </p:nvSpPr>
        <p:spPr>
          <a:xfrm>
            <a:off x="1238250" y="1528175"/>
            <a:ext cx="2997000" cy="20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The App: RIDRx</a:t>
            </a:r>
            <a:endParaRPr sz="3000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The phone app that helps you get RID of your medications the RIGHT way.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841" name="Google Shape;841;p4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9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842" name="Google Shape;842;p43"/>
          <p:cNvGrpSpPr/>
          <p:nvPr/>
        </p:nvGrpSpPr>
        <p:grpSpPr>
          <a:xfrm>
            <a:off x="5247512" y="413748"/>
            <a:ext cx="2431985" cy="4414714"/>
            <a:chOff x="5247512" y="413748"/>
            <a:chExt cx="2431985" cy="4414714"/>
          </a:xfrm>
        </p:grpSpPr>
        <p:pic>
          <p:nvPicPr>
            <p:cNvPr id="848" name="Google Shape;848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47512" y="751701"/>
              <a:ext cx="1803847" cy="31679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43" name="Google Shape;843;p43"/>
            <p:cNvGrpSpPr/>
            <p:nvPr/>
          </p:nvGrpSpPr>
          <p:grpSpPr>
            <a:xfrm>
              <a:off x="5248684" y="413748"/>
              <a:ext cx="1842985" cy="3822716"/>
              <a:chOff x="2547150" y="238125"/>
              <a:chExt cx="2525675" cy="5238750"/>
            </a:xfrm>
          </p:grpSpPr>
          <p:sp>
            <p:nvSpPr>
              <p:cNvPr id="844" name="Google Shape;844;p43"/>
              <p:cNvSpPr/>
              <p:nvPr/>
            </p:nvSpPr>
            <p:spPr>
              <a:xfrm>
                <a:off x="2547150" y="238125"/>
                <a:ext cx="2525675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101027" h="209550" extrusionOk="0">
                    <a:moveTo>
                      <a:pt x="98629" y="18886"/>
                    </a:moveTo>
                    <a:lnTo>
                      <a:pt x="98629" y="190364"/>
                    </a:lnTo>
                    <a:lnTo>
                      <a:pt x="2398" y="190364"/>
                    </a:lnTo>
                    <a:lnTo>
                      <a:pt x="2398" y="18886"/>
                    </a:lnTo>
                    <a:close/>
                    <a:moveTo>
                      <a:pt x="10343" y="0"/>
                    </a:moveTo>
                    <a:lnTo>
                      <a:pt x="9293" y="75"/>
                    </a:lnTo>
                    <a:lnTo>
                      <a:pt x="8244" y="225"/>
                    </a:lnTo>
                    <a:lnTo>
                      <a:pt x="7270" y="450"/>
                    </a:lnTo>
                    <a:lnTo>
                      <a:pt x="6295" y="824"/>
                    </a:lnTo>
                    <a:lnTo>
                      <a:pt x="5396" y="1274"/>
                    </a:lnTo>
                    <a:lnTo>
                      <a:pt x="4572" y="1799"/>
                    </a:lnTo>
                    <a:lnTo>
                      <a:pt x="3747" y="2398"/>
                    </a:lnTo>
                    <a:lnTo>
                      <a:pt x="2998" y="3073"/>
                    </a:lnTo>
                    <a:lnTo>
                      <a:pt x="2323" y="3747"/>
                    </a:lnTo>
                    <a:lnTo>
                      <a:pt x="1724" y="4572"/>
                    </a:lnTo>
                    <a:lnTo>
                      <a:pt x="1199" y="5396"/>
                    </a:lnTo>
                    <a:lnTo>
                      <a:pt x="824" y="6370"/>
                    </a:lnTo>
                    <a:lnTo>
                      <a:pt x="450" y="7270"/>
                    </a:lnTo>
                    <a:lnTo>
                      <a:pt x="225" y="8319"/>
                    </a:lnTo>
                    <a:lnTo>
                      <a:pt x="0" y="9293"/>
                    </a:lnTo>
                    <a:lnTo>
                      <a:pt x="0" y="10343"/>
                    </a:lnTo>
                    <a:lnTo>
                      <a:pt x="0" y="199207"/>
                    </a:lnTo>
                    <a:lnTo>
                      <a:pt x="0" y="200257"/>
                    </a:lnTo>
                    <a:lnTo>
                      <a:pt x="225" y="201231"/>
                    </a:lnTo>
                    <a:lnTo>
                      <a:pt x="450" y="202280"/>
                    </a:lnTo>
                    <a:lnTo>
                      <a:pt x="824" y="203180"/>
                    </a:lnTo>
                    <a:lnTo>
                      <a:pt x="1199" y="204154"/>
                    </a:lnTo>
                    <a:lnTo>
                      <a:pt x="1724" y="204978"/>
                    </a:lnTo>
                    <a:lnTo>
                      <a:pt x="2323" y="205803"/>
                    </a:lnTo>
                    <a:lnTo>
                      <a:pt x="2998" y="206477"/>
                    </a:lnTo>
                    <a:lnTo>
                      <a:pt x="3747" y="207152"/>
                    </a:lnTo>
                    <a:lnTo>
                      <a:pt x="4572" y="207751"/>
                    </a:lnTo>
                    <a:lnTo>
                      <a:pt x="5396" y="208276"/>
                    </a:lnTo>
                    <a:lnTo>
                      <a:pt x="6295" y="208726"/>
                    </a:lnTo>
                    <a:lnTo>
                      <a:pt x="7270" y="209100"/>
                    </a:lnTo>
                    <a:lnTo>
                      <a:pt x="8244" y="209325"/>
                    </a:lnTo>
                    <a:lnTo>
                      <a:pt x="9293" y="209475"/>
                    </a:lnTo>
                    <a:lnTo>
                      <a:pt x="10343" y="209550"/>
                    </a:lnTo>
                    <a:lnTo>
                      <a:pt x="90610" y="209550"/>
                    </a:lnTo>
                    <a:lnTo>
                      <a:pt x="91659" y="209475"/>
                    </a:lnTo>
                    <a:lnTo>
                      <a:pt x="92708" y="209325"/>
                    </a:lnTo>
                    <a:lnTo>
                      <a:pt x="93682" y="209100"/>
                    </a:lnTo>
                    <a:lnTo>
                      <a:pt x="94657" y="208726"/>
                    </a:lnTo>
                    <a:lnTo>
                      <a:pt x="95556" y="208276"/>
                    </a:lnTo>
                    <a:lnTo>
                      <a:pt x="96455" y="207751"/>
                    </a:lnTo>
                    <a:lnTo>
                      <a:pt x="97205" y="207152"/>
                    </a:lnTo>
                    <a:lnTo>
                      <a:pt x="97954" y="206477"/>
                    </a:lnTo>
                    <a:lnTo>
                      <a:pt x="98629" y="205803"/>
                    </a:lnTo>
                    <a:lnTo>
                      <a:pt x="99228" y="204978"/>
                    </a:lnTo>
                    <a:lnTo>
                      <a:pt x="99753" y="204154"/>
                    </a:lnTo>
                    <a:lnTo>
                      <a:pt x="100203" y="203180"/>
                    </a:lnTo>
                    <a:lnTo>
                      <a:pt x="100577" y="202280"/>
                    </a:lnTo>
                    <a:lnTo>
                      <a:pt x="100802" y="201231"/>
                    </a:lnTo>
                    <a:lnTo>
                      <a:pt x="100952" y="200257"/>
                    </a:lnTo>
                    <a:lnTo>
                      <a:pt x="101027" y="199207"/>
                    </a:lnTo>
                    <a:lnTo>
                      <a:pt x="101027" y="10343"/>
                    </a:lnTo>
                    <a:lnTo>
                      <a:pt x="100952" y="9293"/>
                    </a:lnTo>
                    <a:lnTo>
                      <a:pt x="100802" y="8319"/>
                    </a:lnTo>
                    <a:lnTo>
                      <a:pt x="100577" y="7270"/>
                    </a:lnTo>
                    <a:lnTo>
                      <a:pt x="100203" y="6370"/>
                    </a:lnTo>
                    <a:lnTo>
                      <a:pt x="99753" y="5396"/>
                    </a:lnTo>
                    <a:lnTo>
                      <a:pt x="99228" y="4572"/>
                    </a:lnTo>
                    <a:lnTo>
                      <a:pt x="98629" y="3747"/>
                    </a:lnTo>
                    <a:lnTo>
                      <a:pt x="97954" y="3073"/>
                    </a:lnTo>
                    <a:lnTo>
                      <a:pt x="97205" y="2398"/>
                    </a:lnTo>
                    <a:lnTo>
                      <a:pt x="96455" y="1799"/>
                    </a:lnTo>
                    <a:lnTo>
                      <a:pt x="95556" y="1274"/>
                    </a:lnTo>
                    <a:lnTo>
                      <a:pt x="94657" y="824"/>
                    </a:lnTo>
                    <a:lnTo>
                      <a:pt x="93682" y="450"/>
                    </a:lnTo>
                    <a:lnTo>
                      <a:pt x="92708" y="225"/>
                    </a:lnTo>
                    <a:lnTo>
                      <a:pt x="91659" y="75"/>
                    </a:lnTo>
                    <a:lnTo>
                      <a:pt x="9061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chemeClr val="lt1"/>
                  </a:gs>
                  <a:gs pos="100000">
                    <a:schemeClr val="lt2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3"/>
              <p:cNvSpPr/>
              <p:nvPr/>
            </p:nvSpPr>
            <p:spPr>
              <a:xfrm>
                <a:off x="3557025" y="5147100"/>
                <a:ext cx="504050" cy="179900"/>
              </a:xfrm>
              <a:custGeom>
                <a:avLst/>
                <a:gdLst/>
                <a:ahLst/>
                <a:cxnLst/>
                <a:rect l="l" t="t" r="r" b="b"/>
                <a:pathLst>
                  <a:path w="20162" h="7196" extrusionOk="0">
                    <a:moveTo>
                      <a:pt x="3598" y="0"/>
                    </a:moveTo>
                    <a:lnTo>
                      <a:pt x="2849" y="75"/>
                    </a:lnTo>
                    <a:lnTo>
                      <a:pt x="2174" y="300"/>
                    </a:lnTo>
                    <a:lnTo>
                      <a:pt x="1575" y="600"/>
                    </a:lnTo>
                    <a:lnTo>
                      <a:pt x="1050" y="1050"/>
                    </a:lnTo>
                    <a:lnTo>
                      <a:pt x="600" y="1574"/>
                    </a:lnTo>
                    <a:lnTo>
                      <a:pt x="301" y="2174"/>
                    </a:lnTo>
                    <a:lnTo>
                      <a:pt x="76" y="2848"/>
                    </a:lnTo>
                    <a:lnTo>
                      <a:pt x="1" y="3598"/>
                    </a:lnTo>
                    <a:lnTo>
                      <a:pt x="76" y="4347"/>
                    </a:lnTo>
                    <a:lnTo>
                      <a:pt x="301" y="5022"/>
                    </a:lnTo>
                    <a:lnTo>
                      <a:pt x="600" y="5621"/>
                    </a:lnTo>
                    <a:lnTo>
                      <a:pt x="1050" y="6146"/>
                    </a:lnTo>
                    <a:lnTo>
                      <a:pt x="1575" y="6596"/>
                    </a:lnTo>
                    <a:lnTo>
                      <a:pt x="2174" y="6896"/>
                    </a:lnTo>
                    <a:lnTo>
                      <a:pt x="2849" y="7120"/>
                    </a:lnTo>
                    <a:lnTo>
                      <a:pt x="3598" y="7195"/>
                    </a:lnTo>
                    <a:lnTo>
                      <a:pt x="16639" y="7195"/>
                    </a:lnTo>
                    <a:lnTo>
                      <a:pt x="17313" y="7120"/>
                    </a:lnTo>
                    <a:lnTo>
                      <a:pt x="17988" y="6896"/>
                    </a:lnTo>
                    <a:lnTo>
                      <a:pt x="18587" y="6596"/>
                    </a:lnTo>
                    <a:lnTo>
                      <a:pt x="19112" y="6146"/>
                    </a:lnTo>
                    <a:lnTo>
                      <a:pt x="19562" y="5621"/>
                    </a:lnTo>
                    <a:lnTo>
                      <a:pt x="19861" y="5022"/>
                    </a:lnTo>
                    <a:lnTo>
                      <a:pt x="20086" y="4347"/>
                    </a:lnTo>
                    <a:lnTo>
                      <a:pt x="20161" y="3598"/>
                    </a:lnTo>
                    <a:lnTo>
                      <a:pt x="20086" y="2848"/>
                    </a:lnTo>
                    <a:lnTo>
                      <a:pt x="19861" y="2174"/>
                    </a:lnTo>
                    <a:lnTo>
                      <a:pt x="19562" y="1574"/>
                    </a:lnTo>
                    <a:lnTo>
                      <a:pt x="19112" y="1050"/>
                    </a:lnTo>
                    <a:lnTo>
                      <a:pt x="18587" y="600"/>
                    </a:lnTo>
                    <a:lnTo>
                      <a:pt x="17988" y="300"/>
                    </a:lnTo>
                    <a:lnTo>
                      <a:pt x="17313" y="75"/>
                    </a:lnTo>
                    <a:lnTo>
                      <a:pt x="16639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3"/>
              <p:cNvSpPr/>
              <p:nvPr/>
            </p:nvSpPr>
            <p:spPr>
              <a:xfrm>
                <a:off x="3008050" y="423600"/>
                <a:ext cx="99325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3973" extrusionOk="0">
                    <a:moveTo>
                      <a:pt x="2024" y="1"/>
                    </a:moveTo>
                    <a:lnTo>
                      <a:pt x="1575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1" y="1200"/>
                    </a:lnTo>
                    <a:lnTo>
                      <a:pt x="76" y="1575"/>
                    </a:lnTo>
                    <a:lnTo>
                      <a:pt x="1" y="2024"/>
                    </a:lnTo>
                    <a:lnTo>
                      <a:pt x="76" y="2399"/>
                    </a:lnTo>
                    <a:lnTo>
                      <a:pt x="151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5" y="3973"/>
                    </a:lnTo>
                    <a:lnTo>
                      <a:pt x="2399" y="3973"/>
                    </a:lnTo>
                    <a:lnTo>
                      <a:pt x="2774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4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3"/>
              <p:cNvSpPr/>
              <p:nvPr/>
            </p:nvSpPr>
            <p:spPr>
              <a:xfrm>
                <a:off x="3566400" y="434850"/>
                <a:ext cx="487175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19487" h="3074" extrusionOk="0">
                    <a:moveTo>
                      <a:pt x="1275" y="0"/>
                    </a:moveTo>
                    <a:lnTo>
                      <a:pt x="1050" y="75"/>
                    </a:lnTo>
                    <a:lnTo>
                      <a:pt x="750" y="150"/>
                    </a:lnTo>
                    <a:lnTo>
                      <a:pt x="525" y="300"/>
                    </a:lnTo>
                    <a:lnTo>
                      <a:pt x="375" y="450"/>
                    </a:lnTo>
                    <a:lnTo>
                      <a:pt x="225" y="675"/>
                    </a:lnTo>
                    <a:lnTo>
                      <a:pt x="75" y="975"/>
                    </a:lnTo>
                    <a:lnTo>
                      <a:pt x="1" y="1274"/>
                    </a:lnTo>
                    <a:lnTo>
                      <a:pt x="1" y="1574"/>
                    </a:lnTo>
                    <a:lnTo>
                      <a:pt x="1" y="1874"/>
                    </a:lnTo>
                    <a:lnTo>
                      <a:pt x="75" y="2174"/>
                    </a:lnTo>
                    <a:lnTo>
                      <a:pt x="225" y="2399"/>
                    </a:lnTo>
                    <a:lnTo>
                      <a:pt x="375" y="2623"/>
                    </a:lnTo>
                    <a:lnTo>
                      <a:pt x="525" y="2773"/>
                    </a:lnTo>
                    <a:lnTo>
                      <a:pt x="750" y="2923"/>
                    </a:lnTo>
                    <a:lnTo>
                      <a:pt x="1050" y="2998"/>
                    </a:lnTo>
                    <a:lnTo>
                      <a:pt x="1275" y="3073"/>
                    </a:lnTo>
                    <a:lnTo>
                      <a:pt x="18137" y="3073"/>
                    </a:lnTo>
                    <a:lnTo>
                      <a:pt x="18437" y="2998"/>
                    </a:lnTo>
                    <a:lnTo>
                      <a:pt x="18662" y="2923"/>
                    </a:lnTo>
                    <a:lnTo>
                      <a:pt x="18887" y="2773"/>
                    </a:lnTo>
                    <a:lnTo>
                      <a:pt x="19112" y="2623"/>
                    </a:lnTo>
                    <a:lnTo>
                      <a:pt x="19262" y="2399"/>
                    </a:lnTo>
                    <a:lnTo>
                      <a:pt x="19337" y="2174"/>
                    </a:lnTo>
                    <a:lnTo>
                      <a:pt x="19412" y="1874"/>
                    </a:lnTo>
                    <a:lnTo>
                      <a:pt x="19486" y="1574"/>
                    </a:lnTo>
                    <a:lnTo>
                      <a:pt x="19412" y="1274"/>
                    </a:lnTo>
                    <a:lnTo>
                      <a:pt x="19337" y="975"/>
                    </a:lnTo>
                    <a:lnTo>
                      <a:pt x="19262" y="675"/>
                    </a:lnTo>
                    <a:lnTo>
                      <a:pt x="19112" y="450"/>
                    </a:lnTo>
                    <a:lnTo>
                      <a:pt x="18887" y="300"/>
                    </a:lnTo>
                    <a:lnTo>
                      <a:pt x="18662" y="150"/>
                    </a:lnTo>
                    <a:lnTo>
                      <a:pt x="18437" y="75"/>
                    </a:lnTo>
                    <a:lnTo>
                      <a:pt x="18137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43"/>
            <p:cNvGrpSpPr/>
            <p:nvPr/>
          </p:nvGrpSpPr>
          <p:grpSpPr>
            <a:xfrm>
              <a:off x="6637552" y="2080650"/>
              <a:ext cx="1041945" cy="2747812"/>
              <a:chOff x="2217389" y="2145281"/>
              <a:chExt cx="771754" cy="2035265"/>
            </a:xfrm>
          </p:grpSpPr>
          <p:sp>
            <p:nvSpPr>
              <p:cNvPr id="850" name="Google Shape;850;p43"/>
              <p:cNvSpPr/>
              <p:nvPr/>
            </p:nvSpPr>
            <p:spPr>
              <a:xfrm>
                <a:off x="2315715" y="3791112"/>
                <a:ext cx="673428" cy="389434"/>
              </a:xfrm>
              <a:custGeom>
                <a:avLst/>
                <a:gdLst/>
                <a:ahLst/>
                <a:cxnLst/>
                <a:rect l="l" t="t" r="r" b="b"/>
                <a:pathLst>
                  <a:path w="658819" h="381000" extrusionOk="0">
                    <a:moveTo>
                      <a:pt x="658819" y="190500"/>
                    </a:moveTo>
                    <a:cubicBezTo>
                      <a:pt x="658819" y="295710"/>
                      <a:pt x="511337" y="381000"/>
                      <a:pt x="329409" y="381000"/>
                    </a:cubicBezTo>
                    <a:cubicBezTo>
                      <a:pt x="147482" y="381000"/>
                      <a:pt x="0" y="295710"/>
                      <a:pt x="0" y="190500"/>
                    </a:cubicBezTo>
                    <a:cubicBezTo>
                      <a:pt x="0" y="85290"/>
                      <a:pt x="147481" y="0"/>
                      <a:pt x="329409" y="0"/>
                    </a:cubicBezTo>
                    <a:cubicBezTo>
                      <a:pt x="511337" y="0"/>
                      <a:pt x="658819" y="85290"/>
                      <a:pt x="658819" y="19050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43"/>
              <p:cNvSpPr/>
              <p:nvPr/>
            </p:nvSpPr>
            <p:spPr>
              <a:xfrm>
                <a:off x="2657140" y="3935803"/>
                <a:ext cx="195329" cy="151148"/>
              </a:xfrm>
              <a:custGeom>
                <a:avLst/>
                <a:gdLst/>
                <a:ahLst/>
                <a:cxnLst/>
                <a:rect l="l" t="t" r="r" b="b"/>
                <a:pathLst>
                  <a:path w="191092" h="147874" extrusionOk="0">
                    <a:moveTo>
                      <a:pt x="175923" y="5"/>
                    </a:moveTo>
                    <a:cubicBezTo>
                      <a:pt x="153005" y="19055"/>
                      <a:pt x="118866" y="1625"/>
                      <a:pt x="117534" y="3339"/>
                    </a:cubicBezTo>
                    <a:cubicBezTo>
                      <a:pt x="90651" y="28352"/>
                      <a:pt x="62427" y="51879"/>
                      <a:pt x="32995" y="73824"/>
                    </a:cubicBezTo>
                    <a:cubicBezTo>
                      <a:pt x="18731" y="85064"/>
                      <a:pt x="-3522" y="100113"/>
                      <a:pt x="472" y="121449"/>
                    </a:cubicBezTo>
                    <a:cubicBezTo>
                      <a:pt x="7699" y="160121"/>
                      <a:pt x="69511" y="148214"/>
                      <a:pt x="92810" y="136403"/>
                    </a:cubicBezTo>
                    <a:cubicBezTo>
                      <a:pt x="116108" y="124592"/>
                      <a:pt x="135127" y="104971"/>
                      <a:pt x="157189" y="91255"/>
                    </a:cubicBezTo>
                    <a:cubicBezTo>
                      <a:pt x="172975" y="81730"/>
                      <a:pt x="188475" y="76396"/>
                      <a:pt x="190948" y="56489"/>
                    </a:cubicBezTo>
                    <a:cubicBezTo>
                      <a:pt x="192564" y="44678"/>
                      <a:pt x="180202" y="-566"/>
                      <a:pt x="175923" y="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3"/>
              <p:cNvSpPr/>
              <p:nvPr/>
            </p:nvSpPr>
            <p:spPr>
              <a:xfrm>
                <a:off x="2658204" y="3985466"/>
                <a:ext cx="194361" cy="101567"/>
              </a:xfrm>
              <a:custGeom>
                <a:avLst/>
                <a:gdLst/>
                <a:ahLst/>
                <a:cxnLst/>
                <a:rect l="l" t="t" r="r" b="b"/>
                <a:pathLst>
                  <a:path w="190145" h="99367" extrusionOk="0">
                    <a:moveTo>
                      <a:pt x="189715" y="0"/>
                    </a:moveTo>
                    <a:cubicBezTo>
                      <a:pt x="186767" y="19050"/>
                      <a:pt x="171457" y="24289"/>
                      <a:pt x="155861" y="34004"/>
                    </a:cubicBezTo>
                    <a:cubicBezTo>
                      <a:pt x="133419" y="47911"/>
                      <a:pt x="113639" y="68104"/>
                      <a:pt x="90340" y="79915"/>
                    </a:cubicBezTo>
                    <a:cubicBezTo>
                      <a:pt x="68849" y="90774"/>
                      <a:pt x="15120" y="101632"/>
                      <a:pt x="0" y="74009"/>
                    </a:cubicBezTo>
                    <a:cubicBezTo>
                      <a:pt x="8178" y="111347"/>
                      <a:pt x="68849" y="99632"/>
                      <a:pt x="91957" y="87916"/>
                    </a:cubicBezTo>
                    <a:cubicBezTo>
                      <a:pt x="115065" y="76200"/>
                      <a:pt x="134275" y="56483"/>
                      <a:pt x="156336" y="42767"/>
                    </a:cubicBezTo>
                    <a:cubicBezTo>
                      <a:pt x="172122" y="33242"/>
                      <a:pt x="187623" y="27908"/>
                      <a:pt x="190095" y="8001"/>
                    </a:cubicBezTo>
                    <a:cubicBezTo>
                      <a:pt x="190229" y="5325"/>
                      <a:pt x="190095" y="2648"/>
                      <a:pt x="189715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3"/>
              <p:cNvSpPr/>
              <p:nvPr/>
            </p:nvSpPr>
            <p:spPr>
              <a:xfrm>
                <a:off x="2457350" y="3860101"/>
                <a:ext cx="195204" cy="145599"/>
              </a:xfrm>
              <a:custGeom>
                <a:avLst/>
                <a:gdLst/>
                <a:ahLst/>
                <a:cxnLst/>
                <a:rect l="l" t="t" r="r" b="b"/>
                <a:pathLst>
                  <a:path w="190969" h="142446" extrusionOk="0">
                    <a:moveTo>
                      <a:pt x="173186" y="102"/>
                    </a:moveTo>
                    <a:cubicBezTo>
                      <a:pt x="150268" y="19152"/>
                      <a:pt x="110138" y="-1613"/>
                      <a:pt x="108522" y="102"/>
                    </a:cubicBezTo>
                    <a:cubicBezTo>
                      <a:pt x="84624" y="24276"/>
                      <a:pt x="59386" y="47079"/>
                      <a:pt x="32921" y="68396"/>
                    </a:cubicBezTo>
                    <a:cubicBezTo>
                      <a:pt x="18657" y="79636"/>
                      <a:pt x="-3596" y="94685"/>
                      <a:pt x="493" y="116021"/>
                    </a:cubicBezTo>
                    <a:cubicBezTo>
                      <a:pt x="7626" y="154693"/>
                      <a:pt x="69437" y="142786"/>
                      <a:pt x="92736" y="130975"/>
                    </a:cubicBezTo>
                    <a:cubicBezTo>
                      <a:pt x="116034" y="119164"/>
                      <a:pt x="135148" y="99543"/>
                      <a:pt x="157210" y="85827"/>
                    </a:cubicBezTo>
                    <a:cubicBezTo>
                      <a:pt x="172901" y="76302"/>
                      <a:pt x="188402" y="70968"/>
                      <a:pt x="190874" y="51061"/>
                    </a:cubicBezTo>
                    <a:cubicBezTo>
                      <a:pt x="192300" y="39249"/>
                      <a:pt x="177275" y="-374"/>
                      <a:pt x="173186" y="10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3"/>
              <p:cNvSpPr/>
              <p:nvPr/>
            </p:nvSpPr>
            <p:spPr>
              <a:xfrm>
                <a:off x="2457756" y="3906656"/>
                <a:ext cx="194361" cy="101578"/>
              </a:xfrm>
              <a:custGeom>
                <a:avLst/>
                <a:gdLst/>
                <a:ahLst/>
                <a:cxnLst/>
                <a:rect l="l" t="t" r="r" b="b"/>
                <a:pathLst>
                  <a:path w="190145" h="99378" extrusionOk="0">
                    <a:moveTo>
                      <a:pt x="189715" y="0"/>
                    </a:moveTo>
                    <a:cubicBezTo>
                      <a:pt x="186767" y="19050"/>
                      <a:pt x="171457" y="24289"/>
                      <a:pt x="155861" y="34004"/>
                    </a:cubicBezTo>
                    <a:cubicBezTo>
                      <a:pt x="133418" y="48006"/>
                      <a:pt x="113639" y="68104"/>
                      <a:pt x="90340" y="79915"/>
                    </a:cubicBezTo>
                    <a:cubicBezTo>
                      <a:pt x="68849" y="90869"/>
                      <a:pt x="15120" y="101727"/>
                      <a:pt x="0" y="74104"/>
                    </a:cubicBezTo>
                    <a:cubicBezTo>
                      <a:pt x="8178" y="111347"/>
                      <a:pt x="68944" y="99631"/>
                      <a:pt x="91957" y="87916"/>
                    </a:cubicBezTo>
                    <a:cubicBezTo>
                      <a:pt x="114970" y="76200"/>
                      <a:pt x="134274" y="56579"/>
                      <a:pt x="156431" y="42767"/>
                    </a:cubicBezTo>
                    <a:cubicBezTo>
                      <a:pt x="172122" y="33242"/>
                      <a:pt x="187622" y="27908"/>
                      <a:pt x="190095" y="8001"/>
                    </a:cubicBezTo>
                    <a:cubicBezTo>
                      <a:pt x="190228" y="5324"/>
                      <a:pt x="190095" y="2648"/>
                      <a:pt x="189715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3"/>
              <p:cNvSpPr/>
              <p:nvPr/>
            </p:nvSpPr>
            <p:spPr>
              <a:xfrm>
                <a:off x="2506461" y="2987362"/>
                <a:ext cx="335774" cy="964424"/>
              </a:xfrm>
              <a:custGeom>
                <a:avLst/>
                <a:gdLst/>
                <a:ahLst/>
                <a:cxnLst/>
                <a:rect l="l" t="t" r="r" b="b"/>
                <a:pathLst>
                  <a:path w="328490" h="943536" extrusionOk="0">
                    <a:moveTo>
                      <a:pt x="324560" y="81915"/>
                    </a:moveTo>
                    <a:cubicBezTo>
                      <a:pt x="323514" y="116681"/>
                      <a:pt x="312673" y="267367"/>
                      <a:pt x="307918" y="347091"/>
                    </a:cubicBezTo>
                    <a:cubicBezTo>
                      <a:pt x="303163" y="426815"/>
                      <a:pt x="301927" y="524637"/>
                      <a:pt x="301927" y="524637"/>
                    </a:cubicBezTo>
                    <a:cubicBezTo>
                      <a:pt x="301927" y="524637"/>
                      <a:pt x="315716" y="582740"/>
                      <a:pt x="324560" y="651034"/>
                    </a:cubicBezTo>
                    <a:cubicBezTo>
                      <a:pt x="333403" y="719328"/>
                      <a:pt x="324560" y="934879"/>
                      <a:pt x="324560" y="934879"/>
                    </a:cubicBezTo>
                    <a:cubicBezTo>
                      <a:pt x="306701" y="946423"/>
                      <a:pt x="283745" y="946423"/>
                      <a:pt x="265886" y="934879"/>
                    </a:cubicBezTo>
                    <a:cubicBezTo>
                      <a:pt x="265886" y="934879"/>
                      <a:pt x="229274" y="762381"/>
                      <a:pt x="212252" y="684657"/>
                    </a:cubicBezTo>
                    <a:cubicBezTo>
                      <a:pt x="195230" y="606933"/>
                      <a:pt x="192378" y="562166"/>
                      <a:pt x="183724" y="513969"/>
                    </a:cubicBezTo>
                    <a:cubicBezTo>
                      <a:pt x="173073" y="455676"/>
                      <a:pt x="150060" y="183642"/>
                      <a:pt x="150060" y="183642"/>
                    </a:cubicBezTo>
                    <a:lnTo>
                      <a:pt x="140551" y="184214"/>
                    </a:lnTo>
                    <a:lnTo>
                      <a:pt x="116206" y="491490"/>
                    </a:lnTo>
                    <a:cubicBezTo>
                      <a:pt x="123766" y="514131"/>
                      <a:pt x="128959" y="537496"/>
                      <a:pt x="131707" y="561213"/>
                    </a:cubicBezTo>
                    <a:cubicBezTo>
                      <a:pt x="138363" y="611219"/>
                      <a:pt x="124670" y="862870"/>
                      <a:pt x="124670" y="862870"/>
                    </a:cubicBezTo>
                    <a:cubicBezTo>
                      <a:pt x="104700" y="873966"/>
                      <a:pt x="80213" y="872938"/>
                      <a:pt x="61241" y="860203"/>
                    </a:cubicBezTo>
                    <a:cubicBezTo>
                      <a:pt x="61241" y="860203"/>
                      <a:pt x="0" y="526828"/>
                      <a:pt x="0" y="476250"/>
                    </a:cubicBezTo>
                    <a:cubicBezTo>
                      <a:pt x="0" y="442722"/>
                      <a:pt x="5706" y="0"/>
                      <a:pt x="5706" y="0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3"/>
              <p:cNvSpPr/>
              <p:nvPr/>
            </p:nvSpPr>
            <p:spPr>
              <a:xfrm>
                <a:off x="2582229" y="2387101"/>
                <a:ext cx="214978" cy="209526"/>
              </a:xfrm>
              <a:custGeom>
                <a:avLst/>
                <a:gdLst/>
                <a:ahLst/>
                <a:cxnLst/>
                <a:rect l="l" t="t" r="r" b="b"/>
                <a:pathLst>
                  <a:path w="210314" h="204988" extrusionOk="0">
                    <a:moveTo>
                      <a:pt x="167279" y="0"/>
                    </a:moveTo>
                    <a:cubicBezTo>
                      <a:pt x="167279" y="0"/>
                      <a:pt x="163380" y="75629"/>
                      <a:pt x="165092" y="82391"/>
                    </a:cubicBezTo>
                    <a:cubicBezTo>
                      <a:pt x="166804" y="89154"/>
                      <a:pt x="199707" y="110966"/>
                      <a:pt x="209312" y="119158"/>
                    </a:cubicBezTo>
                    <a:cubicBezTo>
                      <a:pt x="218916" y="127349"/>
                      <a:pt x="157104" y="188214"/>
                      <a:pt x="127054" y="202025"/>
                    </a:cubicBezTo>
                    <a:cubicBezTo>
                      <a:pt x="97004" y="215836"/>
                      <a:pt x="1719" y="179451"/>
                      <a:pt x="102" y="132588"/>
                    </a:cubicBezTo>
                    <a:cubicBezTo>
                      <a:pt x="-1515" y="85725"/>
                      <a:pt x="16363" y="46387"/>
                      <a:pt x="31008" y="44291"/>
                    </a:cubicBezTo>
                    <a:cubicBezTo>
                      <a:pt x="45653" y="42196"/>
                      <a:pt x="167279" y="0"/>
                      <a:pt x="167279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3"/>
              <p:cNvSpPr/>
              <p:nvPr/>
            </p:nvSpPr>
            <p:spPr>
              <a:xfrm>
                <a:off x="2243240" y="2453762"/>
                <a:ext cx="324369" cy="463332"/>
              </a:xfrm>
              <a:custGeom>
                <a:avLst/>
                <a:gdLst/>
                <a:ahLst/>
                <a:cxnLst/>
                <a:rect l="l" t="t" r="r" b="b"/>
                <a:pathLst>
                  <a:path w="317332" h="453297" extrusionOk="0">
                    <a:moveTo>
                      <a:pt x="317332" y="2194"/>
                    </a:moveTo>
                    <a:cubicBezTo>
                      <a:pt x="317332" y="2194"/>
                      <a:pt x="296887" y="-29144"/>
                      <a:pt x="222237" y="145069"/>
                    </a:cubicBezTo>
                    <a:cubicBezTo>
                      <a:pt x="147588" y="319281"/>
                      <a:pt x="101562" y="365001"/>
                      <a:pt x="68088" y="408340"/>
                    </a:cubicBezTo>
                    <a:cubicBezTo>
                      <a:pt x="37848" y="447773"/>
                      <a:pt x="22918" y="385099"/>
                      <a:pt x="22918" y="385099"/>
                    </a:cubicBezTo>
                    <a:cubicBezTo>
                      <a:pt x="22918" y="385099"/>
                      <a:pt x="46977" y="354714"/>
                      <a:pt x="26912" y="354714"/>
                    </a:cubicBezTo>
                    <a:cubicBezTo>
                      <a:pt x="15691" y="355381"/>
                      <a:pt x="0" y="378526"/>
                      <a:pt x="0" y="378526"/>
                    </a:cubicBezTo>
                    <a:lnTo>
                      <a:pt x="25581" y="419484"/>
                    </a:lnTo>
                    <a:lnTo>
                      <a:pt x="92147" y="453298"/>
                    </a:lnTo>
                    <a:cubicBezTo>
                      <a:pt x="92147" y="453298"/>
                      <a:pt x="173644" y="378241"/>
                      <a:pt x="199985" y="331949"/>
                    </a:cubicBezTo>
                    <a:cubicBezTo>
                      <a:pt x="228514" y="295468"/>
                      <a:pt x="271211" y="223078"/>
                      <a:pt x="271211" y="22307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3"/>
              <p:cNvSpPr/>
              <p:nvPr/>
            </p:nvSpPr>
            <p:spPr>
              <a:xfrm>
                <a:off x="2217389" y="2839467"/>
                <a:ext cx="154799" cy="101310"/>
              </a:xfrm>
              <a:custGeom>
                <a:avLst/>
                <a:gdLst/>
                <a:ahLst/>
                <a:cxnLst/>
                <a:rect l="l" t="t" r="r" b="b"/>
                <a:pathLst>
                  <a:path w="151441" h="99116" extrusionOk="0">
                    <a:moveTo>
                      <a:pt x="25622" y="35807"/>
                    </a:moveTo>
                    <a:cubicBezTo>
                      <a:pt x="24861" y="35236"/>
                      <a:pt x="4986" y="12090"/>
                      <a:pt x="4986" y="12090"/>
                    </a:cubicBezTo>
                    <a:cubicBezTo>
                      <a:pt x="4986" y="12090"/>
                      <a:pt x="-6901" y="1708"/>
                      <a:pt x="6032" y="946"/>
                    </a:cubicBezTo>
                    <a:cubicBezTo>
                      <a:pt x="18965" y="184"/>
                      <a:pt x="65086" y="89"/>
                      <a:pt x="65086" y="89"/>
                    </a:cubicBezTo>
                    <a:cubicBezTo>
                      <a:pt x="69803" y="-369"/>
                      <a:pt x="74510" y="955"/>
                      <a:pt x="78305" y="3803"/>
                    </a:cubicBezTo>
                    <a:cubicBezTo>
                      <a:pt x="84105" y="8375"/>
                      <a:pt x="150957" y="93148"/>
                      <a:pt x="150957" y="93148"/>
                    </a:cubicBezTo>
                    <a:cubicBezTo>
                      <a:pt x="150957" y="93148"/>
                      <a:pt x="153905" y="98291"/>
                      <a:pt x="145252" y="98863"/>
                    </a:cubicBezTo>
                    <a:cubicBezTo>
                      <a:pt x="136598" y="99434"/>
                      <a:pt x="80587" y="98863"/>
                      <a:pt x="80587" y="98863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43"/>
              <p:cNvSpPr/>
              <p:nvPr/>
            </p:nvSpPr>
            <p:spPr>
              <a:xfrm>
                <a:off x="2221873" y="2861121"/>
                <a:ext cx="101078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98885" h="82426" extrusionOk="0">
                    <a:moveTo>
                      <a:pt x="15807" y="295"/>
                    </a:moveTo>
                    <a:cubicBezTo>
                      <a:pt x="15807" y="295"/>
                      <a:pt x="-3878" y="-3420"/>
                      <a:pt x="687" y="15534"/>
                    </a:cubicBezTo>
                    <a:cubicBezTo>
                      <a:pt x="5251" y="34489"/>
                      <a:pt x="33495" y="54111"/>
                      <a:pt x="33495" y="54111"/>
                    </a:cubicBezTo>
                    <a:lnTo>
                      <a:pt x="62974" y="78876"/>
                    </a:lnTo>
                    <a:cubicBezTo>
                      <a:pt x="70334" y="83610"/>
                      <a:pt x="79768" y="83610"/>
                      <a:pt x="87128" y="78876"/>
                    </a:cubicBezTo>
                    <a:cubicBezTo>
                      <a:pt x="94736" y="74113"/>
                      <a:pt x="105387" y="61159"/>
                      <a:pt x="93690" y="48872"/>
                    </a:cubicBezTo>
                    <a:cubicBezTo>
                      <a:pt x="81993" y="36585"/>
                      <a:pt x="71533" y="9629"/>
                      <a:pt x="41673" y="10772"/>
                    </a:cubicBezTo>
                    <a:cubicBezTo>
                      <a:pt x="41673" y="10772"/>
                      <a:pt x="40056" y="3628"/>
                      <a:pt x="22654" y="1247"/>
                    </a:cubicBezTo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43"/>
              <p:cNvSpPr/>
              <p:nvPr/>
            </p:nvSpPr>
            <p:spPr>
              <a:xfrm>
                <a:off x="2506235" y="2416390"/>
                <a:ext cx="349666" cy="703984"/>
              </a:xfrm>
              <a:custGeom>
                <a:avLst/>
                <a:gdLst/>
                <a:ahLst/>
                <a:cxnLst/>
                <a:rect l="l" t="t" r="r" b="b"/>
                <a:pathLst>
                  <a:path w="342080" h="688737" extrusionOk="0">
                    <a:moveTo>
                      <a:pt x="250227" y="66733"/>
                    </a:moveTo>
                    <a:cubicBezTo>
                      <a:pt x="250227" y="66733"/>
                      <a:pt x="195357" y="148457"/>
                      <a:pt x="118901" y="156172"/>
                    </a:cubicBezTo>
                    <a:cubicBezTo>
                      <a:pt x="94841" y="132360"/>
                      <a:pt x="92654" y="47683"/>
                      <a:pt x="126033" y="20632"/>
                    </a:cubicBezTo>
                    <a:cubicBezTo>
                      <a:pt x="126033" y="20632"/>
                      <a:pt x="95317" y="-4229"/>
                      <a:pt x="74301" y="629"/>
                    </a:cubicBezTo>
                    <a:cubicBezTo>
                      <a:pt x="49433" y="14088"/>
                      <a:pt x="30395" y="36272"/>
                      <a:pt x="20857" y="62923"/>
                    </a:cubicBezTo>
                    <a:cubicBezTo>
                      <a:pt x="6783" y="106071"/>
                      <a:pt x="-1110" y="155792"/>
                      <a:pt x="126" y="236087"/>
                    </a:cubicBezTo>
                    <a:cubicBezTo>
                      <a:pt x="1363" y="316383"/>
                      <a:pt x="126" y="561557"/>
                      <a:pt x="126" y="561557"/>
                    </a:cubicBezTo>
                    <a:cubicBezTo>
                      <a:pt x="126" y="561557"/>
                      <a:pt x="10967" y="613468"/>
                      <a:pt x="80102" y="652044"/>
                    </a:cubicBezTo>
                    <a:cubicBezTo>
                      <a:pt x="149236" y="690620"/>
                      <a:pt x="200207" y="694335"/>
                      <a:pt x="247754" y="683381"/>
                    </a:cubicBezTo>
                    <a:cubicBezTo>
                      <a:pt x="286458" y="674333"/>
                      <a:pt x="318410" y="660712"/>
                      <a:pt x="331723" y="632613"/>
                    </a:cubicBezTo>
                    <a:cubicBezTo>
                      <a:pt x="328300" y="576320"/>
                      <a:pt x="303195" y="429540"/>
                      <a:pt x="312704" y="358769"/>
                    </a:cubicBezTo>
                    <a:cubicBezTo>
                      <a:pt x="322214" y="287999"/>
                      <a:pt x="336954" y="234944"/>
                      <a:pt x="341233" y="177794"/>
                    </a:cubicBezTo>
                    <a:cubicBezTo>
                      <a:pt x="345512" y="120644"/>
                      <a:pt x="333625" y="121692"/>
                      <a:pt x="305001" y="101594"/>
                    </a:cubicBezTo>
                    <a:cubicBezTo>
                      <a:pt x="287618" y="88650"/>
                      <a:pt x="269312" y="77001"/>
                      <a:pt x="250227" y="6673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>
                <a:off x="2790960" y="2560359"/>
                <a:ext cx="135498" cy="621896"/>
              </a:xfrm>
              <a:custGeom>
                <a:avLst/>
                <a:gdLst/>
                <a:ahLst/>
                <a:cxnLst/>
                <a:rect l="l" t="t" r="r" b="b"/>
                <a:pathLst>
                  <a:path w="132559" h="608427" extrusionOk="0">
                    <a:moveTo>
                      <a:pt x="1779" y="533694"/>
                    </a:moveTo>
                    <a:cubicBezTo>
                      <a:pt x="13190" y="520931"/>
                      <a:pt x="32779" y="450160"/>
                      <a:pt x="44001" y="405488"/>
                    </a:cubicBezTo>
                    <a:cubicBezTo>
                      <a:pt x="54832" y="355339"/>
                      <a:pt x="57019" y="303694"/>
                      <a:pt x="50467" y="252802"/>
                    </a:cubicBezTo>
                    <a:cubicBezTo>
                      <a:pt x="40387" y="191842"/>
                      <a:pt x="12429" y="107451"/>
                      <a:pt x="4536" y="72494"/>
                    </a:cubicBezTo>
                    <a:cubicBezTo>
                      <a:pt x="-3357" y="37537"/>
                      <a:pt x="7104" y="22678"/>
                      <a:pt x="22604" y="8581"/>
                    </a:cubicBezTo>
                    <a:cubicBezTo>
                      <a:pt x="40767" y="-7993"/>
                      <a:pt x="67870" y="-3040"/>
                      <a:pt x="85367" y="45538"/>
                    </a:cubicBezTo>
                    <a:cubicBezTo>
                      <a:pt x="108199" y="112727"/>
                      <a:pt x="123538" y="182231"/>
                      <a:pt x="131108" y="252802"/>
                    </a:cubicBezTo>
                    <a:cubicBezTo>
                      <a:pt x="135206" y="305361"/>
                      <a:pt x="130614" y="358234"/>
                      <a:pt x="117509" y="409298"/>
                    </a:cubicBezTo>
                    <a:cubicBezTo>
                      <a:pt x="105813" y="456923"/>
                      <a:pt x="88981" y="491403"/>
                      <a:pt x="66728" y="535028"/>
                    </a:cubicBezTo>
                    <a:cubicBezTo>
                      <a:pt x="60737" y="546839"/>
                      <a:pt x="47044" y="580081"/>
                      <a:pt x="38200" y="604084"/>
                    </a:cubicBezTo>
                    <a:cubicBezTo>
                      <a:pt x="29356" y="628087"/>
                      <a:pt x="-8587" y="545315"/>
                      <a:pt x="1779" y="53369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43"/>
              <p:cNvSpPr/>
              <p:nvPr/>
            </p:nvSpPr>
            <p:spPr>
              <a:xfrm>
                <a:off x="2573358" y="2169926"/>
                <a:ext cx="231959" cy="282978"/>
              </a:xfrm>
              <a:custGeom>
                <a:avLst/>
                <a:gdLst/>
                <a:ahLst/>
                <a:cxnLst/>
                <a:rect l="l" t="t" r="r" b="b"/>
                <a:pathLst>
                  <a:path w="226927" h="276849" extrusionOk="0">
                    <a:moveTo>
                      <a:pt x="4992" y="100093"/>
                    </a:moveTo>
                    <a:lnTo>
                      <a:pt x="4992" y="100093"/>
                    </a:lnTo>
                    <a:cubicBezTo>
                      <a:pt x="14026" y="41324"/>
                      <a:pt x="56248" y="-3158"/>
                      <a:pt x="116729" y="176"/>
                    </a:cubicBezTo>
                    <a:cubicBezTo>
                      <a:pt x="180871" y="3548"/>
                      <a:pt x="230140" y="58374"/>
                      <a:pt x="226764" y="122620"/>
                    </a:cubicBezTo>
                    <a:cubicBezTo>
                      <a:pt x="224862" y="159005"/>
                      <a:pt x="206061" y="192400"/>
                      <a:pt x="175973" y="212869"/>
                    </a:cubicBezTo>
                    <a:cubicBezTo>
                      <a:pt x="173795" y="221746"/>
                      <a:pt x="170610" y="230347"/>
                      <a:pt x="166464" y="238491"/>
                    </a:cubicBezTo>
                    <a:cubicBezTo>
                      <a:pt x="145067" y="263542"/>
                      <a:pt x="80403" y="279068"/>
                      <a:pt x="61859" y="276591"/>
                    </a:cubicBezTo>
                    <a:cubicBezTo>
                      <a:pt x="37990" y="273162"/>
                      <a:pt x="25152" y="263161"/>
                      <a:pt x="13741" y="237062"/>
                    </a:cubicBezTo>
                    <a:cubicBezTo>
                      <a:pt x="-6229" y="190771"/>
                      <a:pt x="47" y="129144"/>
                      <a:pt x="4992" y="10009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43"/>
              <p:cNvSpPr/>
              <p:nvPr/>
            </p:nvSpPr>
            <p:spPr>
              <a:xfrm>
                <a:off x="2582180" y="2145281"/>
                <a:ext cx="245225" cy="242272"/>
              </a:xfrm>
              <a:custGeom>
                <a:avLst/>
                <a:gdLst/>
                <a:ahLst/>
                <a:cxnLst/>
                <a:rect l="l" t="t" r="r" b="b"/>
                <a:pathLst>
                  <a:path w="239905" h="237025" extrusionOk="0">
                    <a:moveTo>
                      <a:pt x="167327" y="237026"/>
                    </a:moveTo>
                    <a:lnTo>
                      <a:pt x="167327" y="237026"/>
                    </a:lnTo>
                    <a:lnTo>
                      <a:pt x="161811" y="185781"/>
                    </a:lnTo>
                    <a:cubicBezTo>
                      <a:pt x="161811" y="185781"/>
                      <a:pt x="203558" y="77387"/>
                      <a:pt x="104754" y="98151"/>
                    </a:cubicBezTo>
                    <a:cubicBezTo>
                      <a:pt x="39519" y="111962"/>
                      <a:pt x="23163" y="117868"/>
                      <a:pt x="3383" y="74053"/>
                    </a:cubicBezTo>
                    <a:cubicBezTo>
                      <a:pt x="-16397" y="30238"/>
                      <a:pt x="53498" y="-9100"/>
                      <a:pt x="136516" y="1853"/>
                    </a:cubicBezTo>
                    <a:cubicBezTo>
                      <a:pt x="196036" y="7797"/>
                      <a:pt x="241026" y="58537"/>
                      <a:pt x="239884" y="118439"/>
                    </a:cubicBezTo>
                    <a:cubicBezTo>
                      <a:pt x="237222" y="150729"/>
                      <a:pt x="228663" y="215975"/>
                      <a:pt x="167327" y="23702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43"/>
              <p:cNvSpPr/>
              <p:nvPr/>
            </p:nvSpPr>
            <p:spPr>
              <a:xfrm>
                <a:off x="2773661" y="2522433"/>
                <a:ext cx="151929" cy="206815"/>
              </a:xfrm>
              <a:custGeom>
                <a:avLst/>
                <a:gdLst/>
                <a:ahLst/>
                <a:cxnLst/>
                <a:rect l="l" t="t" r="r" b="b"/>
                <a:pathLst>
                  <a:path w="148633" h="202336" extrusionOk="0">
                    <a:moveTo>
                      <a:pt x="148634" y="161388"/>
                    </a:moveTo>
                    <a:cubicBezTo>
                      <a:pt x="148634" y="161388"/>
                      <a:pt x="94810" y="215109"/>
                      <a:pt x="31001" y="199488"/>
                    </a:cubicBezTo>
                    <a:cubicBezTo>
                      <a:pt x="21491" y="193297"/>
                      <a:pt x="0" y="67757"/>
                      <a:pt x="0" y="67757"/>
                    </a:cubicBezTo>
                    <a:cubicBezTo>
                      <a:pt x="0" y="67757"/>
                      <a:pt x="0" y="-1775"/>
                      <a:pt x="53253" y="35"/>
                    </a:cubicBezTo>
                    <a:cubicBezTo>
                      <a:pt x="106506" y="1844"/>
                      <a:pt x="148634" y="161388"/>
                      <a:pt x="148634" y="16138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43"/>
              <p:cNvSpPr/>
              <p:nvPr/>
            </p:nvSpPr>
            <p:spPr>
              <a:xfrm>
                <a:off x="2459309" y="2417031"/>
                <a:ext cx="123448" cy="199057"/>
              </a:xfrm>
              <a:custGeom>
                <a:avLst/>
                <a:gdLst/>
                <a:ahLst/>
                <a:cxnLst/>
                <a:rect l="l" t="t" r="r" b="b"/>
                <a:pathLst>
                  <a:path w="120770" h="194746" extrusionOk="0">
                    <a:moveTo>
                      <a:pt x="46502" y="194215"/>
                    </a:moveTo>
                    <a:cubicBezTo>
                      <a:pt x="46502" y="194215"/>
                      <a:pt x="11602" y="198596"/>
                      <a:pt x="0" y="182213"/>
                    </a:cubicBezTo>
                    <a:cubicBezTo>
                      <a:pt x="2092" y="153638"/>
                      <a:pt x="48594" y="7906"/>
                      <a:pt x="120771" y="0"/>
                    </a:cubicBezTo>
                    <a:cubicBezTo>
                      <a:pt x="103197" y="15916"/>
                      <a:pt x="88011" y="34300"/>
                      <a:pt x="75696" y="54578"/>
                    </a:cubicBezTo>
                    <a:cubicBezTo>
                      <a:pt x="49925" y="97345"/>
                      <a:pt x="46502" y="194215"/>
                      <a:pt x="46502" y="194215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839</Words>
  <Application>Microsoft Macintosh PowerPoint</Application>
  <PresentationFormat>On-screen Show (16:9)</PresentationFormat>
  <Paragraphs>108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Raleway Medium</vt:lpstr>
      <vt:lpstr>Raleway</vt:lpstr>
      <vt:lpstr>Barlow Light</vt:lpstr>
      <vt:lpstr>Calibri</vt:lpstr>
      <vt:lpstr>Raleway Light</vt:lpstr>
      <vt:lpstr>Arial</vt:lpstr>
      <vt:lpstr>Wingdings</vt:lpstr>
      <vt:lpstr>Raleway SemiBold</vt:lpstr>
      <vt:lpstr>Barlow</vt:lpstr>
      <vt:lpstr>Simple Light</vt:lpstr>
      <vt:lpstr>Gaoler template</vt:lpstr>
      <vt:lpstr>Gaoler template</vt:lpstr>
      <vt:lpstr>RIDRx</vt:lpstr>
      <vt:lpstr>Outline</vt:lpstr>
      <vt:lpstr>Introduction</vt:lpstr>
      <vt:lpstr>Public Health Safety Risks </vt:lpstr>
      <vt:lpstr>Current Options for Drug disposal</vt:lpstr>
      <vt:lpstr>Dispose medications here!</vt:lpstr>
      <vt:lpstr>PowerPoint Presentation</vt:lpstr>
      <vt:lpstr>Our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Labels</vt:lpstr>
      <vt:lpstr>In addition...</vt:lpstr>
      <vt:lpstr>RITALIN-SR Package Insert</vt:lpstr>
      <vt:lpstr>Prescription Bag Label </vt:lpstr>
      <vt:lpstr>Data Transmission</vt:lpstr>
      <vt:lpstr>Your data is safe!</vt:lpstr>
      <vt:lpstr>Challenges</vt:lpstr>
      <vt:lpstr>PowerPoint Presentation</vt:lpstr>
      <vt:lpstr>Next Steps</vt:lpstr>
      <vt:lpstr>Mitigate other causes of lack of disposal</vt:lpstr>
      <vt:lpstr>PowerPoint Presentation</vt:lpstr>
      <vt:lpstr>PowerPoint Presentation</vt:lpstr>
      <vt:lpstr>Acknowledgments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RIDRx</dc:title>
  <cp:lastModifiedBy>Fon, Anyen</cp:lastModifiedBy>
  <cp:revision>6</cp:revision>
  <dcterms:modified xsi:type="dcterms:W3CDTF">2020-04-08T15:31:39Z</dcterms:modified>
</cp:coreProperties>
</file>