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5"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Fira Sans" panose="020B0503050000020004" pitchFamily="34" charset="0"/>
      <p:regular r:id="rId37"/>
      <p:bold r:id="rId38"/>
      <p:italic r:id="rId39"/>
      <p:boldItalic r:id="rId40"/>
    </p:embeddedFont>
    <p:embeddedFont>
      <p:font typeface="Fira Sans Medium" panose="020F0502020204030204" pitchFamily="34" charset="0"/>
      <p:regular r:id="rId41"/>
      <p:bold r:id="rId42"/>
      <p:italic r:id="rId43"/>
      <p:boldItalic r:id="rId44"/>
    </p:embeddedFont>
    <p:embeddedFont>
      <p:font typeface="Fjalla One" panose="02000506040000020004" pitchFamily="2" charset="0"/>
      <p:regular r:id="rId45"/>
    </p:embeddedFont>
    <p:embeddedFont>
      <p:font typeface="Helvetica Neue" panose="02000503000000020004" pitchFamily="2" charset="0"/>
      <p:regular r:id="rId46"/>
      <p:bold r:id="rId47"/>
      <p:italic r:id="rId48"/>
      <p:boldItalic r:id="rId49"/>
    </p:embeddedFont>
    <p:embeddedFont>
      <p:font typeface="Montserrat" pitchFamily="2" charset="77"/>
      <p:regular r:id="rId50"/>
      <p:bold r:id="rId51"/>
      <p:italic r:id="rId52"/>
      <p:boldItalic r:id="rId53"/>
    </p:embeddedFont>
    <p:embeddedFont>
      <p:font typeface="Open Sans" panose="020B0606030504020204" pitchFamily="34" charset="0"/>
      <p:regular r:id="rId54"/>
      <p:bold r:id="rId55"/>
      <p:italic r:id="rId56"/>
      <p:boldItalic r:id="rId57"/>
    </p:embeddedFont>
    <p:embeddedFont>
      <p:font typeface="Open Sans Light" panose="020B0306030504020204" pitchFamily="34" charset="0"/>
      <p:regular r:id="rId58"/>
      <p:bold r:id="rId59"/>
      <p:italic r:id="rId60"/>
      <p:boldItalic r:id="rId61"/>
    </p:embeddedFont>
    <p:embeddedFont>
      <p:font typeface="Ubuntu" panose="020B050403060203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inyPsAmYDcUSD9yvfuTc4KuXDhW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3621"/>
  </p:normalViewPr>
  <p:slideViewPr>
    <p:cSldViewPr snapToGrid="0">
      <p:cViewPr varScale="1">
        <p:scale>
          <a:sx n="158" d="100"/>
          <a:sy n="158" d="100"/>
        </p:scale>
        <p:origin x="320" y="184"/>
      </p:cViewPr>
      <p:guideLst/>
    </p:cSldViewPr>
  </p:slideViewPr>
  <p:notesTextViewPr>
    <p:cViewPr>
      <p:scale>
        <a:sx n="1" d="1"/>
        <a:sy n="1" d="1"/>
      </p:scale>
      <p:origin x="0" y="0"/>
    </p:cViewPr>
  </p:notesTextViewPr>
  <p:notesViewPr>
    <p:cSldViewPr snapToGrid="0">
      <p:cViewPr varScale="1">
        <p:scale>
          <a:sx n="96" d="100"/>
          <a:sy n="96" d="100"/>
        </p:scale>
        <p:origin x="3688"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10.fntdata"/><Relationship Id="rId47" Type="http://schemas.openxmlformats.org/officeDocument/2006/relationships/font" Target="fonts/font15.fntdata"/><Relationship Id="rId63" Type="http://schemas.openxmlformats.org/officeDocument/2006/relationships/font" Target="fonts/font31.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66"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2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font" Target="fonts/font32.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font" Target="fonts/font30.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font" Target="fonts/font28.fntdata"/><Relationship Id="rId65" Type="http://schemas.openxmlformats.org/officeDocument/2006/relationships/font" Target="fonts/font3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7.fntdata"/><Relationship Id="rId34" Type="http://schemas.openxmlformats.org/officeDocument/2006/relationships/font" Target="fonts/font2.fntdata"/><Relationship Id="rId50" Type="http://schemas.openxmlformats.org/officeDocument/2006/relationships/font" Target="fonts/font18.fntdata"/><Relationship Id="rId55"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icromedexsolutions-com.proxy-hs.researchport.umd.edu/micromedex2/librarian/PFDefaultActionId/evidencexpert.ShowDrugInteractionsResul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arp.org/home-family/personal-technology/info-2021/talking-prescription-drug-label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llaboutvision.com/conditions/amd.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llaboutvision.com/conditions/amd.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cbi.nlm.nih.gov/pmc/articles/PMC494916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bi.nlm.nih.gov/pmc/articles/PMC3864987/#R1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04a902d78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3" name="Google Shape;533;g204a902d789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Google Shape;55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204a902d789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3" name="Google Shape;633;g204a902d789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dirty="0">
                <a:latin typeface="Times New Roman"/>
                <a:ea typeface="Times New Roman"/>
                <a:cs typeface="Times New Roman"/>
                <a:sym typeface="Times New Roman"/>
              </a:rPr>
              <a:t>(</a:t>
            </a:r>
            <a:r>
              <a:rPr lang="en-US" sz="1800" u="sng" dirty="0">
                <a:solidFill>
                  <a:srgbClr val="0563C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https://www-micromedexsolutions-com.proxy-hs.researchport.umd.edu/micromedex2/librarian/PFDefaultActionId/evidencexpert.ShowDrugInteractionsResults)</a:t>
            </a:r>
            <a:endParaRPr sz="1800" u="sng" dirty="0">
              <a:solidFill>
                <a:srgbClr val="0563C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800" u="sng" dirty="0">
              <a:solidFill>
                <a:srgbClr val="0563C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r>
              <a:rPr lang="en-US" dirty="0"/>
              <a:t>The patient is taking sertraline and started to have body ache. They have two main options for the OTC pain reliever, Ibuprofen &amp; Acetaminophen. They chose to go with Ibuprofen. It has a severe interaction with sertraline that can cause internal bleeding. So, a better option for them is to take acetaminophen for body aches if they take sertraline.</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204a902d789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7" name="Google Shape;647;g204a902d789_0_1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https://www.accessdata.fda.gov/drugsatfda_docs/label/2016/019839S74S86S87_20990S35S44S45lbl.pdf</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https://www.micromedexsolutions.com/micromedex2/librarian/PFDefaultActionId/evidencexpert.ShowDrugInteractionsResults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04a902d789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g204a902d789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The app has identified a possible drug-drug interaction between the OTC pain reliever and one or more of your other prescription medications. What’s next? Every time this happens, the app shows a pop-up prompt for you to chat with a registered pharmacist so you can answer your medication questions and suggest a better alternative (in our case, an OTC analgesic).</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4" name="Google Shape;6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SzPts val="1100"/>
              <a:buChar char="●"/>
            </a:pPr>
            <a:r>
              <a:rPr lang="en-US" sz="1800" u="none" dirty="0">
                <a:solidFill>
                  <a:schemeClr val="accent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 collaboration with the nonprofit, CVS Health announced a talking prescription label solution called Spoken Rx that is now available in its nearly 10,000 retail pharmacies in the U.S. One of the drawbacks is that this feature is generally used for prescriptions only and not for over-the-counter drugs. We want to introduce a similar text-to-speech feature in NociRx.</a:t>
            </a:r>
            <a:endParaRPr u="none" dirty="0"/>
          </a:p>
          <a:p>
            <a:pPr marL="457200" marR="0" lvl="0" indent="-228600" algn="l" rtl="0">
              <a:lnSpc>
                <a:spcPct val="100000"/>
              </a:lnSpc>
              <a:spcBef>
                <a:spcPts val="0"/>
              </a:spcBef>
              <a:spcAft>
                <a:spcPts val="0"/>
              </a:spcAft>
              <a:buSzPts val="1100"/>
              <a:buNone/>
            </a:pPr>
            <a:endParaRPr sz="1800" u="none" dirty="0">
              <a:solidFill>
                <a:srgbClr val="2200CC"/>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158750" marR="0" lvl="0" indent="0" algn="l" rtl="0">
              <a:lnSpc>
                <a:spcPct val="100000"/>
              </a:lnSpc>
              <a:spcBef>
                <a:spcPts val="0"/>
              </a:spcBef>
              <a:spcAft>
                <a:spcPts val="0"/>
              </a:spcAft>
              <a:buSzPts val="1100"/>
              <a:buFont typeface="Arial"/>
              <a:buNone/>
            </a:pPr>
            <a:endParaRPr sz="1800" u="none" dirty="0">
              <a:solidFill>
                <a:srgbClr val="2200CC"/>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158750" marR="0" lvl="0" indent="0" algn="l" rtl="0">
              <a:lnSpc>
                <a:spcPct val="100000"/>
              </a:lnSpc>
              <a:spcBef>
                <a:spcPts val="0"/>
              </a:spcBef>
              <a:spcAft>
                <a:spcPts val="0"/>
              </a:spcAft>
              <a:buSzPts val="1100"/>
              <a:buFont typeface="Calibri"/>
              <a:buNone/>
            </a:pPr>
            <a:r>
              <a:rPr lang="en-US" sz="1800" u="none" dirty="0">
                <a:solidFill>
                  <a:srgbClr val="2200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800" u="none" dirty="0">
                <a:solidFill>
                  <a:srgbClr val="0563C1"/>
                </a:solidFill>
                <a:latin typeface="Calibri"/>
                <a:ea typeface="Calibri"/>
                <a:cs typeface="Calibri"/>
                <a:sym typeface="Calibri"/>
              </a:rPr>
              <a:t>https://</a:t>
            </a:r>
            <a:r>
              <a:rPr lang="en-US" sz="1800" u="none" dirty="0" err="1">
                <a:solidFill>
                  <a:srgbClr val="0563C1"/>
                </a:solidFill>
                <a:latin typeface="Calibri"/>
                <a:ea typeface="Calibri"/>
                <a:cs typeface="Calibri"/>
                <a:sym typeface="Calibri"/>
              </a:rPr>
              <a:t>www.aarp.org</a:t>
            </a:r>
            <a:r>
              <a:rPr lang="en-US" sz="1800" u="none" dirty="0">
                <a:solidFill>
                  <a:srgbClr val="0563C1"/>
                </a:solidFill>
                <a:latin typeface="Calibri"/>
                <a:ea typeface="Calibri"/>
                <a:cs typeface="Calibri"/>
                <a:sym typeface="Calibri"/>
              </a:rPr>
              <a:t>/home-family/personal-technology/info-2021/talking-prescription-drug-</a:t>
            </a:r>
            <a:r>
              <a:rPr lang="en-US" sz="1800" u="none" dirty="0" err="1">
                <a:solidFill>
                  <a:srgbClr val="0563C1"/>
                </a:solidFill>
                <a:latin typeface="Calibri"/>
                <a:ea typeface="Calibri"/>
                <a:cs typeface="Calibri"/>
                <a:sym typeface="Calibri"/>
              </a:rPr>
              <a:t>labels.html</a:t>
            </a:r>
            <a:endParaRPr sz="1800" u="none" dirty="0">
              <a:solidFill>
                <a:srgbClr val="0563C1"/>
              </a:solidFill>
              <a:latin typeface="Calibri"/>
              <a:ea typeface="Calibri"/>
              <a:cs typeface="Calibri"/>
              <a:sym typeface="Calibri"/>
            </a:endParaRPr>
          </a:p>
          <a:p>
            <a:pPr marL="158750" marR="0" lvl="0" indent="0" algn="l" rtl="0">
              <a:lnSpc>
                <a:spcPct val="100000"/>
              </a:lnSpc>
              <a:spcBef>
                <a:spcPts val="0"/>
              </a:spcBef>
              <a:spcAft>
                <a:spcPts val="0"/>
              </a:spcAft>
              <a:buSzPts val="1100"/>
              <a:buFont typeface="Arial"/>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1" name="Google Shape;75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Font typeface="Arial"/>
              <a:buChar char="•"/>
            </a:pPr>
            <a:r>
              <a:rPr lang="en-US" b="0" i="0" u="none" strike="noStrike" dirty="0">
                <a:solidFill>
                  <a:srgbClr val="212529"/>
                </a:solidFill>
                <a:latin typeface="Helvetica Neue"/>
                <a:ea typeface="Helvetica Neue"/>
                <a:cs typeface="Helvetica Neue"/>
                <a:sym typeface="Helvetica Neue"/>
              </a:rPr>
              <a:t>As you age, the lens of your eye can become cloudy as a result of cataracts. This can cause a very mild tritanopia, which can be reversed with cataract surgery.</a:t>
            </a:r>
            <a:endParaRPr dirty="0"/>
          </a:p>
          <a:p>
            <a:pPr marL="457200" lvl="0" indent="-298450" algn="l" rtl="0">
              <a:lnSpc>
                <a:spcPct val="100000"/>
              </a:lnSpc>
              <a:spcBef>
                <a:spcPts val="0"/>
              </a:spcBef>
              <a:spcAft>
                <a:spcPts val="0"/>
              </a:spcAft>
              <a:buSzPts val="1100"/>
              <a:buFont typeface="Arial"/>
              <a:buChar char="•"/>
            </a:pPr>
            <a:r>
              <a:rPr lang="en-US" b="0" i="0" u="sng" strike="noStrike" dirty="0">
                <a:solidFill>
                  <a:srgbClr val="2158CB"/>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Macular Degeneration</a:t>
            </a:r>
            <a:r>
              <a:rPr lang="en-US" b="0" i="0" u="none" strike="noStrike" dirty="0">
                <a:solidFill>
                  <a:srgbClr val="212529"/>
                </a:solidFill>
                <a:latin typeface="Helvetica Neue"/>
                <a:ea typeface="Helvetica Neue"/>
                <a:cs typeface="Helvetica Neue"/>
                <a:sym typeface="Helvetica Neue"/>
              </a:rPr>
              <a:t>, is an eye condition that occurs more often in older adults and leads to loss of central vision. As a result, loss of blue–yellow sensitivity can occur.</a:t>
            </a:r>
            <a:endParaRPr dirty="0"/>
          </a:p>
          <a:p>
            <a:pPr marL="457200" lvl="0" indent="-298450" algn="l" rtl="0">
              <a:lnSpc>
                <a:spcPct val="100000"/>
              </a:lnSpc>
              <a:spcBef>
                <a:spcPts val="0"/>
              </a:spcBef>
              <a:spcAft>
                <a:spcPts val="0"/>
              </a:spcAft>
              <a:buSzPts val="1100"/>
              <a:buFont typeface="Arial"/>
              <a:buChar char="•"/>
            </a:pPr>
            <a:r>
              <a:rPr lang="en-US" b="0" i="0" u="none" strike="noStrike" dirty="0">
                <a:solidFill>
                  <a:srgbClr val="212529"/>
                </a:solidFill>
                <a:latin typeface="Helvetica Neue"/>
                <a:ea typeface="Helvetica Neue"/>
                <a:cs typeface="Helvetica Neue"/>
                <a:sym typeface="Helvetica Neue"/>
              </a:rPr>
              <a:t>tritanopia does not make it difficult to tell the difference </a:t>
            </a:r>
            <a:r>
              <a:rPr lang="en-US" b="0" i="1" u="none" strike="noStrike" dirty="0">
                <a:solidFill>
                  <a:srgbClr val="212529"/>
                </a:solidFill>
                <a:latin typeface="Helvetica Neue"/>
                <a:ea typeface="Helvetica Neue"/>
                <a:cs typeface="Helvetica Neue"/>
                <a:sym typeface="Helvetica Neue"/>
              </a:rPr>
              <a:t>between</a:t>
            </a:r>
            <a:r>
              <a:rPr lang="en-US" b="0" i="0" u="none" strike="noStrike" dirty="0">
                <a:solidFill>
                  <a:srgbClr val="212529"/>
                </a:solidFill>
                <a:latin typeface="Helvetica Neue"/>
                <a:ea typeface="Helvetica Neue"/>
                <a:cs typeface="Helvetica Neue"/>
                <a:sym typeface="Helvetica Neue"/>
              </a:rPr>
              <a:t> blue and yellow but colors that contain blue or yellow. Difficulties lie between green–blue, yellow–pink and purple–red. </a:t>
            </a: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325596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1" name="Google Shape;75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Font typeface="Arial"/>
              <a:buChar char="•"/>
            </a:pPr>
            <a:r>
              <a:rPr lang="en-US" b="0" i="0" u="none" strike="noStrike" dirty="0">
                <a:solidFill>
                  <a:srgbClr val="212529"/>
                </a:solidFill>
                <a:latin typeface="Helvetica Neue"/>
                <a:ea typeface="Helvetica Neue"/>
                <a:cs typeface="Helvetica Neue"/>
                <a:sym typeface="Helvetica Neue"/>
              </a:rPr>
              <a:t>As you age, the lens of your eye can become cloudy as a result of cataracts. This can cause a very mild tritanopia, which can be reversed with cataract surgery.</a:t>
            </a:r>
            <a:endParaRPr dirty="0"/>
          </a:p>
          <a:p>
            <a:pPr marL="457200" lvl="0" indent="-298450" algn="l" rtl="0">
              <a:lnSpc>
                <a:spcPct val="100000"/>
              </a:lnSpc>
              <a:spcBef>
                <a:spcPts val="0"/>
              </a:spcBef>
              <a:spcAft>
                <a:spcPts val="0"/>
              </a:spcAft>
              <a:buSzPts val="1100"/>
              <a:buFont typeface="Arial"/>
              <a:buChar char="•"/>
            </a:pPr>
            <a:r>
              <a:rPr lang="en-US" b="0" i="0" u="sng" strike="noStrike" dirty="0">
                <a:solidFill>
                  <a:srgbClr val="2158CB"/>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Macular Degeneration</a:t>
            </a:r>
            <a:r>
              <a:rPr lang="en-US" b="0" i="0" u="none" strike="noStrike" dirty="0">
                <a:solidFill>
                  <a:srgbClr val="212529"/>
                </a:solidFill>
                <a:latin typeface="Helvetica Neue"/>
                <a:ea typeface="Helvetica Neue"/>
                <a:cs typeface="Helvetica Neue"/>
                <a:sym typeface="Helvetica Neue"/>
              </a:rPr>
              <a:t>, is an eye condition that occurs more often in older adults and leads to loss of central vision. As a result, loss of blue–yellow sensitivity can occur.</a:t>
            </a:r>
            <a:endParaRPr dirty="0"/>
          </a:p>
          <a:p>
            <a:pPr marL="457200" lvl="0" indent="-298450" algn="l" rtl="0">
              <a:lnSpc>
                <a:spcPct val="100000"/>
              </a:lnSpc>
              <a:spcBef>
                <a:spcPts val="0"/>
              </a:spcBef>
              <a:spcAft>
                <a:spcPts val="0"/>
              </a:spcAft>
              <a:buSzPts val="1100"/>
              <a:buFont typeface="Arial"/>
              <a:buChar char="•"/>
            </a:pPr>
            <a:r>
              <a:rPr lang="en-US" b="0" i="0" u="none" strike="noStrike" dirty="0">
                <a:solidFill>
                  <a:srgbClr val="212529"/>
                </a:solidFill>
                <a:latin typeface="Helvetica Neue"/>
                <a:ea typeface="Helvetica Neue"/>
                <a:cs typeface="Helvetica Neue"/>
                <a:sym typeface="Helvetica Neue"/>
              </a:rPr>
              <a:t>tritanopia does not make it difficult to tell the difference </a:t>
            </a:r>
            <a:r>
              <a:rPr lang="en-US" b="0" i="1" u="none" strike="noStrike" dirty="0">
                <a:solidFill>
                  <a:srgbClr val="212529"/>
                </a:solidFill>
                <a:latin typeface="Helvetica Neue"/>
                <a:ea typeface="Helvetica Neue"/>
                <a:cs typeface="Helvetica Neue"/>
                <a:sym typeface="Helvetica Neue"/>
              </a:rPr>
              <a:t>between</a:t>
            </a:r>
            <a:r>
              <a:rPr lang="en-US" b="0" i="0" u="none" strike="noStrike" dirty="0">
                <a:solidFill>
                  <a:srgbClr val="212529"/>
                </a:solidFill>
                <a:latin typeface="Helvetica Neue"/>
                <a:ea typeface="Helvetica Neue"/>
                <a:cs typeface="Helvetica Neue"/>
                <a:sym typeface="Helvetica Neue"/>
              </a:rPr>
              <a:t> blue and yellow but colors that contain blue or yellow. Difficulties lie between green–blue, yellow–pink and purple–red.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1" name="Google Shape;76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National Institutes of Health (NIH) recommends that health materials be written at a grade 6-7 reading level, which is often not met in online reading materials. </a:t>
            </a:r>
            <a:endParaRPr dirty="0"/>
          </a:p>
          <a:p>
            <a:pPr marL="0" lvl="0" indent="0" algn="l" rtl="0">
              <a:lnSpc>
                <a:spcPct val="100000"/>
              </a:lnSpc>
              <a:spcBef>
                <a:spcPts val="0"/>
              </a:spcBef>
              <a:spcAft>
                <a:spcPts val="0"/>
              </a:spcAft>
              <a:buSzPts val="1100"/>
              <a:buNone/>
            </a:pPr>
            <a:r>
              <a:rPr lang="en-US" dirty="0"/>
              <a:t>●The NIH provided the lowest reading grade-level content (10.7), followed by WebMD (10.9), Mayo Clinic (11.3), and diagnosis-specific Web sites (11.5)</a:t>
            </a:r>
            <a:endParaRPr dirty="0"/>
          </a:p>
          <a:p>
            <a:pPr marL="0" lvl="0" indent="0" algn="l" rtl="0">
              <a:lnSpc>
                <a:spcPct val="100000"/>
              </a:lnSpc>
              <a:spcBef>
                <a:spcPts val="0"/>
              </a:spcBef>
              <a:spcAft>
                <a:spcPts val="0"/>
              </a:spcAft>
              <a:buSzPts val="1100"/>
              <a:buNone/>
            </a:pPr>
            <a:r>
              <a:rPr lang="en-US" dirty="0"/>
              <a:t>   https://</a:t>
            </a:r>
            <a:r>
              <a:rPr lang="en-US" dirty="0" err="1"/>
              <a:t>www.amjmed.com</a:t>
            </a:r>
            <a:r>
              <a:rPr lang="en-US" dirty="0"/>
              <a:t>/article/S0002-9343(16)30068-7/</a:t>
            </a:r>
            <a:r>
              <a:rPr lang="en-US" dirty="0" err="1"/>
              <a:t>fulltext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●In addition to the online health materials, the patient package inserts (PPIs), on average, were a tenth-grade reading level which is beyond the recommended readability of fifth to seventh grade.</a:t>
            </a:r>
            <a:endParaRPr dirty="0"/>
          </a:p>
          <a:p>
            <a:pPr marL="0" lvl="0" indent="0" algn="l" rtl="0">
              <a:lnSpc>
                <a:spcPct val="100000"/>
              </a:lnSpc>
              <a:spcBef>
                <a:spcPts val="0"/>
              </a:spcBef>
              <a:spcAft>
                <a:spcPts val="0"/>
              </a:spcAft>
              <a:buSzPts val="1100"/>
              <a:buNone/>
            </a:pPr>
            <a:r>
              <a:rPr lang="en-US" dirty="0"/>
              <a:t>●Design elements such as type size and paper quality, which influence patients' likelihood of using and keeping the PPI for reference, were the worst in </a:t>
            </a:r>
            <a:r>
              <a:rPr lang="en-US" dirty="0" err="1"/>
              <a:t>PPls</a:t>
            </a:r>
            <a:r>
              <a:rPr lang="en-US" dirty="0"/>
              <a:t> produced by pharmaceutical manufacturers.</a:t>
            </a:r>
            <a:endParaRPr dirty="0"/>
          </a:p>
          <a:p>
            <a:pPr marL="0" lvl="0" indent="0" algn="l" rtl="0">
              <a:lnSpc>
                <a:spcPct val="100000"/>
              </a:lnSpc>
              <a:spcBef>
                <a:spcPts val="0"/>
              </a:spcBef>
              <a:spcAft>
                <a:spcPts val="0"/>
              </a:spcAft>
              <a:buSzPts val="1100"/>
              <a:buNone/>
            </a:pPr>
            <a:r>
              <a:rPr lang="en-US" dirty="0"/>
              <a:t>   https://</a:t>
            </a:r>
            <a:r>
              <a:rPr lang="en-US" dirty="0" err="1"/>
              <a:t>www.japha.org</a:t>
            </a:r>
            <a:r>
              <a:rPr lang="en-US" dirty="0"/>
              <a:t>/article/S0160-3450(15)30339-1/</a:t>
            </a:r>
            <a:r>
              <a:rPr lang="en-US" dirty="0" err="1"/>
              <a:t>fulltext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●As of 2011, more than 500,000 Americans misinterpret them every year consequently.</a:t>
            </a:r>
            <a:endParaRPr dirty="0"/>
          </a:p>
          <a:p>
            <a:pPr marL="0" lvl="0" indent="0" algn="l" rtl="0">
              <a:lnSpc>
                <a:spcPct val="100000"/>
              </a:lnSpc>
              <a:spcBef>
                <a:spcPts val="0"/>
              </a:spcBef>
              <a:spcAft>
                <a:spcPts val="0"/>
              </a:spcAft>
              <a:buSzPts val="1100"/>
              <a:buNone/>
            </a:pPr>
            <a:r>
              <a:rPr lang="en-US" dirty="0"/>
              <a:t>  https://</a:t>
            </a:r>
            <a:r>
              <a:rPr lang="en-US" dirty="0" err="1"/>
              <a:t>www.consumerreports.org</a:t>
            </a:r>
            <a:r>
              <a:rPr lang="en-US" dirty="0"/>
              <a:t>/</a:t>
            </a:r>
            <a:r>
              <a:rPr lang="en-US" dirty="0" err="1"/>
              <a:t>cro</a:t>
            </a:r>
            <a:r>
              <a:rPr lang="en-US" dirty="0"/>
              <a:t>/2011/06/can-you-read-this-drug-label/</a:t>
            </a:r>
            <a:r>
              <a:rPr lang="en-US" dirty="0" err="1"/>
              <a:t>index.htm</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9" name="Google Shape;78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We will aim to keep the health literacy information content of our app as easy to follow as possible in accordance with the guidelines published by FDA and NIH. For this purpose, the focus would be on using the Flesch Reading Ease Score and Flesch-Kincaid Grade level equations that utilize the Average Sentence Length(ASL) and Average number of Syllables per Word (ASW) to determine the ease of the content.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https://</a:t>
            </a:r>
            <a:r>
              <a:rPr lang="en-US" dirty="0" err="1"/>
              <a:t>yoast.com</a:t>
            </a:r>
            <a:r>
              <a:rPr lang="en-US" dirty="0"/>
              <a:t>/</a:t>
            </a:r>
            <a:r>
              <a:rPr lang="en-US" dirty="0" err="1"/>
              <a:t>flesch</a:t>
            </a:r>
            <a:r>
              <a:rPr lang="en-US" dirty="0"/>
              <a:t>-reading-ease-score/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7" name="Google Shape;79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We will aim to keep the health literacy information content of our app as easy to follow as possible in accordance with the guidelines published by FDA and NIH. For this purpose, the focus would be on using the Flesch Reading Ease Score and Flesch-Kincaid Grade level equations that utilize the Average Sentence Length(ASL) and Average number of Syllables per Word (ASW) to determine the ease of the content.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https://</a:t>
            </a:r>
            <a:r>
              <a:rPr lang="en-US" dirty="0" err="1"/>
              <a:t>yoast.com</a:t>
            </a:r>
            <a:r>
              <a:rPr lang="en-US" dirty="0"/>
              <a:t>/</a:t>
            </a:r>
            <a:r>
              <a:rPr lang="en-US" dirty="0" err="1"/>
              <a:t>flesch</a:t>
            </a:r>
            <a:r>
              <a:rPr lang="en-US" dirty="0"/>
              <a:t>-reading-ease-score/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04" name="Google Shape;80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9" name="Google Shape;80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204a902d78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g204a902d789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0" name="Google Shape;82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171450" lvl="0" indent="-171450" algn="l" rtl="0">
              <a:lnSpc>
                <a:spcPct val="100000"/>
              </a:lnSpc>
              <a:spcBef>
                <a:spcPts val="0"/>
              </a:spcBef>
              <a:spcAft>
                <a:spcPts val="0"/>
              </a:spcAft>
              <a:buSzPts val="1100"/>
              <a:buChar char="●"/>
            </a:pPr>
            <a:r>
              <a:rPr lang="en-US"/>
              <a:t>Instead of solely relying on the manual entry of the OTC analgesic we want to check the possible ADEs for, we suggest adding the feature to be able to scan the barcode or QR code on the bottle through camera of the smart phone. This would enhance the accuracy of choosing and comparing the right drug and reducing the time and effort to do so simultaneously.</a:t>
            </a:r>
            <a:endParaRPr/>
          </a:p>
          <a:p>
            <a:pPr marL="171450" lvl="0" indent="-101600" algn="l" rtl="0">
              <a:lnSpc>
                <a:spcPct val="100000"/>
              </a:lnSpc>
              <a:spcBef>
                <a:spcPts val="0"/>
              </a:spcBef>
              <a:spcAft>
                <a:spcPts val="0"/>
              </a:spcAft>
              <a:buSzPts val="1100"/>
              <a:buNone/>
            </a:pPr>
            <a:endParaRPr/>
          </a:p>
          <a:p>
            <a:pPr marL="171450" lvl="0" indent="-171450" algn="l" rtl="0">
              <a:lnSpc>
                <a:spcPct val="100000"/>
              </a:lnSpc>
              <a:spcBef>
                <a:spcPts val="0"/>
              </a:spcBef>
              <a:spcAft>
                <a:spcPts val="0"/>
              </a:spcAft>
              <a:buSzPts val="1100"/>
              <a:buChar char="●"/>
            </a:pPr>
            <a:r>
              <a:rPr lang="en-US"/>
              <a:t>The majority of PHRs must have an online medication list. Patients have access to drug information from many providers, can compare it, keep it up to date, and discuss it with their doctor. As patients are aware of both what has been prescribed and what they are really taking, a patient-initiated medication reconciliation approach is likely to be more accurate. Advanced PHRs also offer decision-supporting capabilities that let individuals foresee potential prescription errors and notify medical professionals to them, such as monitoring for drug allergies and drug-drug interactions. Since this is a new field of health IT, there isn't much concrete data at this time, but there is a lot of hope over its potential to reduce drug errors.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   https://www.ncbi.nlm.nih.gov/pmc/articles/PMC2723209/</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9" name="Google Shape;82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6" name="Google Shape;93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3" name="Google Shape;94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2" name="Google Shape;95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9" name="Google Shape;95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04a902d7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g204a902d78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Over-the-counter (OTC) medications are most commonly used by people over the age of 65. </a:t>
            </a:r>
            <a:endParaRPr dirty="0"/>
          </a:p>
          <a:p>
            <a:pPr marL="0" lvl="0" indent="0" algn="l" rtl="0">
              <a:lnSpc>
                <a:spcPct val="100000"/>
              </a:lnSpc>
              <a:spcBef>
                <a:spcPts val="0"/>
              </a:spcBef>
              <a:spcAft>
                <a:spcPts val="0"/>
              </a:spcAft>
              <a:buSzPts val="1100"/>
              <a:buNone/>
            </a:pPr>
            <a:r>
              <a:rPr lang="en-US" dirty="0"/>
              <a:t>●While older adults make up only about 13% of the US population, they use 30% of the total OTC medications sold each year. </a:t>
            </a:r>
            <a:endParaRPr dirty="0"/>
          </a:p>
          <a:p>
            <a:pPr marL="0" lvl="0" indent="0" algn="l" rtl="0">
              <a:lnSpc>
                <a:spcPct val="100000"/>
              </a:lnSpc>
              <a:spcBef>
                <a:spcPts val="0"/>
              </a:spcBef>
              <a:spcAft>
                <a:spcPts val="0"/>
              </a:spcAft>
              <a:buSzPts val="1100"/>
              <a:buNone/>
            </a:pPr>
            <a:r>
              <a:rPr lang="en-US" dirty="0"/>
              <a:t>●One-fourth of all older adults take 10 or more OTC and prescription medications (Polypharmacy).</a:t>
            </a:r>
            <a:endParaRPr dirty="0"/>
          </a:p>
          <a:p>
            <a:pPr marL="0" marR="0" lvl="0" indent="0" algn="l" rtl="0">
              <a:lnSpc>
                <a:spcPct val="100000"/>
              </a:lnSpc>
              <a:spcBef>
                <a:spcPts val="0"/>
              </a:spcBef>
              <a:spcAft>
                <a:spcPts val="0"/>
              </a:spcAft>
              <a:buClr>
                <a:srgbClr val="000000"/>
              </a:buClr>
              <a:buSzPts val="1100"/>
              <a:buFont typeface="Arial"/>
              <a:buNone/>
            </a:pPr>
            <a:r>
              <a:rPr lang="en-US" sz="1100" b="0" i="0" u="sng" strike="noStrike" dirty="0">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https://www.ncbi.nlm.nih.gov/pmc/articles/PMC4949161/</a:t>
            </a:r>
            <a:endParaRPr sz="1100" b="0" i="0" u="sng" strike="noStrike" dirty="0">
              <a:solidFill>
                <a:srgbClr val="1155CC"/>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r>
              <a:rPr lang="en-US" sz="1100" b="0" dirty="0">
                <a:latin typeface="Times New Roman"/>
                <a:ea typeface="Times New Roman"/>
                <a:cs typeface="Times New Roman"/>
                <a:sym typeface="Times New Roman"/>
              </a:rPr>
              <a:t> National Institute of Aging refers Polypharmacy as the use of multiple drugs to treat diseases and other health conditions. Polypharmacy is more prevalent in older adults, many of whom have two or more chronic conditions (Multiple Chronic Conditions or MCC), such as arthritis, asthma, chronic obstructive pulmonary disease, coronary heart disease, depression, diabetes, and hypertension. However, taking too many drugs can raise safety issues and is a growing health concern in the elderly.</a:t>
            </a:r>
            <a:endParaRPr dirty="0"/>
          </a:p>
          <a:p>
            <a:pPr marL="0" marR="0" lvl="0" indent="0" algn="l" rtl="0">
              <a:lnSpc>
                <a:spcPct val="100000"/>
              </a:lnSpc>
              <a:spcBef>
                <a:spcPts val="0"/>
              </a:spcBef>
              <a:spcAft>
                <a:spcPts val="0"/>
              </a:spcAft>
              <a:buClr>
                <a:srgbClr val="000000"/>
              </a:buClr>
              <a:buSzPts val="1100"/>
              <a:buFont typeface="Arial"/>
              <a:buNone/>
            </a:pPr>
            <a:r>
              <a:rPr lang="en-US" sz="1100" b="0" dirty="0">
                <a:latin typeface="Times New Roman"/>
                <a:ea typeface="Times New Roman"/>
                <a:cs typeface="Times New Roman"/>
                <a:sym typeface="Times New Roman"/>
              </a:rPr>
              <a:t>    https://</a:t>
            </a:r>
            <a:r>
              <a:rPr lang="en-US" sz="1100" b="0" dirty="0" err="1">
                <a:latin typeface="Times New Roman"/>
                <a:ea typeface="Times New Roman"/>
                <a:cs typeface="Times New Roman"/>
                <a:sym typeface="Times New Roman"/>
              </a:rPr>
              <a:t>www.nia.nih.gov</a:t>
            </a:r>
            <a:r>
              <a:rPr lang="en-US" sz="1100" b="0" dirty="0">
                <a:latin typeface="Times New Roman"/>
                <a:ea typeface="Times New Roman"/>
                <a:cs typeface="Times New Roman"/>
                <a:sym typeface="Times New Roman"/>
              </a:rPr>
              <a:t>/news/dangers-polypharmacy-and-case-deprescribing-older-adults</a:t>
            </a:r>
            <a:endParaRPr dirty="0"/>
          </a:p>
          <a:p>
            <a:pPr marL="0" marR="0" lvl="0" indent="0" algn="l" rtl="0">
              <a:lnSpc>
                <a:spcPct val="100000"/>
              </a:lnSpc>
              <a:spcBef>
                <a:spcPts val="0"/>
              </a:spcBef>
              <a:spcAft>
                <a:spcPts val="0"/>
              </a:spcAft>
              <a:buClr>
                <a:srgbClr val="000000"/>
              </a:buClr>
              <a:buSzPts val="1100"/>
              <a:buFont typeface="Arial"/>
              <a:buNone/>
            </a:pPr>
            <a:endParaRPr sz="1100" b="0" dirty="0">
              <a:latin typeface="Times New Roman"/>
              <a:ea typeface="Times New Roman"/>
              <a:cs typeface="Times New Roman"/>
              <a:sym typeface="Times New Roman"/>
            </a:endParaRPr>
          </a:p>
          <a:p>
            <a:pPr marL="171450" marR="0" lvl="0" indent="-171450" algn="l" rtl="0">
              <a:lnSpc>
                <a:spcPct val="100000"/>
              </a:lnSpc>
              <a:spcBef>
                <a:spcPts val="0"/>
              </a:spcBef>
              <a:spcAft>
                <a:spcPts val="0"/>
              </a:spcAft>
              <a:buClr>
                <a:srgbClr val="000000"/>
              </a:buClr>
              <a:buSzPts val="1100"/>
              <a:buChar char="●"/>
            </a:pPr>
            <a:r>
              <a:rPr lang="en-US" dirty="0"/>
              <a:t>About half of Americans ages 50 to 80 take two or more nonprescription medications, including supplements, a 2020 report from the University of Michigan's National Poll on Healthy Aging found.</a:t>
            </a:r>
            <a:endParaRPr dirty="0"/>
          </a:p>
          <a:p>
            <a:pPr marL="0" marR="0" lvl="0" indent="0" algn="l" rtl="0">
              <a:lnSpc>
                <a:spcPct val="100000"/>
              </a:lnSpc>
              <a:spcBef>
                <a:spcPts val="0"/>
              </a:spcBef>
              <a:spcAft>
                <a:spcPts val="0"/>
              </a:spcAft>
              <a:buClr>
                <a:srgbClr val="000000"/>
              </a:buClr>
              <a:buSzPts val="1100"/>
              <a:buFont typeface="Arial"/>
              <a:buNone/>
            </a:pPr>
            <a:r>
              <a:rPr lang="en-US" sz="1100" b="0" dirty="0">
                <a:latin typeface="Times New Roman"/>
                <a:ea typeface="Times New Roman"/>
                <a:cs typeface="Times New Roman"/>
                <a:sym typeface="Times New Roman"/>
              </a:rPr>
              <a:t>    https://</a:t>
            </a:r>
            <a:r>
              <a:rPr lang="en-US" sz="1100" b="0" dirty="0" err="1">
                <a:latin typeface="Times New Roman"/>
                <a:ea typeface="Times New Roman"/>
                <a:cs typeface="Times New Roman"/>
                <a:sym typeface="Times New Roman"/>
              </a:rPr>
              <a:t>www.aarp.org</a:t>
            </a:r>
            <a:r>
              <a:rPr lang="en-US" sz="1100" b="0" dirty="0">
                <a:latin typeface="Times New Roman"/>
                <a:ea typeface="Times New Roman"/>
                <a:cs typeface="Times New Roman"/>
                <a:sym typeface="Times New Roman"/>
              </a:rPr>
              <a:t>/health/drugs-supplements/info-2021/pain-reliever-</a:t>
            </a:r>
            <a:r>
              <a:rPr lang="en-US" sz="1100" b="0" dirty="0" err="1">
                <a:latin typeface="Times New Roman"/>
                <a:ea typeface="Times New Roman"/>
                <a:cs typeface="Times New Roman"/>
                <a:sym typeface="Times New Roman"/>
              </a:rPr>
              <a:t>risks.html</a:t>
            </a:r>
            <a:endParaRPr sz="1100" b="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sz="1100" b="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r>
              <a:rPr lang="en-US" sz="1100" b="0" dirty="0">
                <a:latin typeface="Times New Roman"/>
                <a:ea typeface="Times New Roman"/>
                <a:cs typeface="Times New Roman"/>
                <a:sym typeface="Times New Roman"/>
              </a:rPr>
              <a:t>●The likelihood of a drug-drug interaction increased as the number of medications increased. </a:t>
            </a:r>
            <a:endParaRPr dirty="0"/>
          </a:p>
          <a:p>
            <a:pPr marL="0" lvl="0" indent="0" algn="l" rtl="0">
              <a:lnSpc>
                <a:spcPct val="100000"/>
              </a:lnSpc>
              <a:spcBef>
                <a:spcPts val="0"/>
              </a:spcBef>
              <a:spcAft>
                <a:spcPts val="0"/>
              </a:spcAft>
              <a:buSzPts val="1100"/>
              <a:buNone/>
            </a:pPr>
            <a:r>
              <a:rPr lang="en-US" sz="1100" b="0" dirty="0">
                <a:latin typeface="Times New Roman"/>
                <a:ea typeface="Times New Roman"/>
                <a:cs typeface="Times New Roman"/>
                <a:sym typeface="Times New Roman"/>
              </a:rPr>
              <a:t>●Outpatients taking 5 or more medications had an 88% increased risk of experiencing an ADE in a population-based study compared to those taking fewer medications [12]. </a:t>
            </a:r>
            <a:endParaRPr dirty="0"/>
          </a:p>
          <a:p>
            <a:pPr marL="0" lvl="0" indent="0" algn="l" rtl="0">
              <a:lnSpc>
                <a:spcPct val="100000"/>
              </a:lnSpc>
              <a:spcBef>
                <a:spcPts val="0"/>
              </a:spcBef>
              <a:spcAft>
                <a:spcPts val="0"/>
              </a:spcAft>
              <a:buSzPts val="1100"/>
              <a:buNone/>
            </a:pPr>
            <a:r>
              <a:rPr lang="en-US" sz="1100" b="0" dirty="0">
                <a:latin typeface="Times New Roman"/>
                <a:ea typeface="Times New Roman"/>
                <a:cs typeface="Times New Roman"/>
                <a:sym typeface="Times New Roman"/>
              </a:rPr>
              <a:t>●“The prevalence of a potential hepatic cytochrome enzyme-mediated, drug-drug interaction was 80% in a prospective cohort study of older hospitalized adults taking 5 or more medications. </a:t>
            </a:r>
            <a:endParaRPr dirty="0"/>
          </a:p>
          <a:p>
            <a:pPr marL="0" lvl="0" indent="0" algn="l" rtl="0">
              <a:lnSpc>
                <a:spcPct val="100000"/>
              </a:lnSpc>
              <a:spcBef>
                <a:spcPts val="0"/>
              </a:spcBef>
              <a:spcAft>
                <a:spcPts val="0"/>
              </a:spcAft>
              <a:buSzPts val="1100"/>
              <a:buNone/>
            </a:pPr>
            <a:r>
              <a:rPr lang="en-US" sz="1100" b="0" dirty="0">
                <a:latin typeface="Times New Roman"/>
                <a:ea typeface="Times New Roman"/>
                <a:cs typeface="Times New Roman"/>
                <a:sym typeface="Times New Roman"/>
              </a:rPr>
              <a:t>●The likelihood of a drug-drug interaction increased as the number of medications increased."</a:t>
            </a:r>
            <a:br>
              <a:rPr lang="en-US" sz="1100" b="0" dirty="0">
                <a:latin typeface="Times New Roman"/>
                <a:ea typeface="Times New Roman"/>
                <a:cs typeface="Times New Roman"/>
                <a:sym typeface="Times New Roman"/>
              </a:rPr>
            </a:br>
            <a:r>
              <a:rPr lang="en-US" sz="1100" b="0" u="sng" dirty="0">
                <a:solidFill>
                  <a:srgbClr val="0563C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https://www.ncbi.nlm.nih.gov/pmc/articles/PMC3864987/#R12</a:t>
            </a:r>
            <a:br>
              <a:rPr lang="en-US" sz="1100" b="0" dirty="0">
                <a:latin typeface="Times New Roman"/>
                <a:ea typeface="Times New Roman"/>
                <a:cs typeface="Times New Roman"/>
                <a:sym typeface="Times New Roman"/>
              </a:rPr>
            </a:br>
            <a:endParaRPr sz="1100" b="0" dirty="0">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04a902d789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g204a902d789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r>
              <a:rPr lang="en-US" dirty="0"/>
              <a:t>The largest consumers of over-the-counter (OTC) drugs are older adults. More than 50% of significant adverse drug events involving older adults involve an over-the-counter medicine. </a:t>
            </a:r>
          </a:p>
          <a:p>
            <a:pPr marL="171450" lvl="0" indent="-171450" algn="l" rtl="0">
              <a:lnSpc>
                <a:spcPct val="100000"/>
              </a:lnSpc>
              <a:spcBef>
                <a:spcPts val="0"/>
              </a:spcBef>
              <a:spcAft>
                <a:spcPts val="0"/>
              </a:spcAft>
              <a:buSzPts val="1100"/>
              <a:buChar char="●"/>
            </a:pPr>
            <a:r>
              <a:rPr lang="en-US" dirty="0"/>
              <a:t>Four of the 10 most frequently used drugs are OTC ibuprofen, aspirin, acetaminophen, and diphenhydramine</a:t>
            </a:r>
            <a:br>
              <a:rPr lang="en-US" dirty="0">
                <a:solidFill>
                  <a:schemeClr val="dk1"/>
                </a:solidFill>
                <a:latin typeface="Times New Roman"/>
                <a:ea typeface="Times New Roman"/>
                <a:cs typeface="Times New Roman"/>
                <a:sym typeface="Times New Roman"/>
              </a:rPr>
            </a:br>
            <a:endParaRPr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●“...studies have indicated that 60% of independent and 80% of long-term care geriatric patients report substantial daily pain clearly making it one of the most common symptoms reported by elderly patients.</a:t>
            </a:r>
            <a:endParaRPr dirty="0"/>
          </a:p>
          <a:p>
            <a:pPr marL="0" marR="0" lvl="0" indent="0" algn="l" rtl="0">
              <a:lnSpc>
                <a:spcPct val="100000"/>
              </a:lnSpc>
              <a:spcBef>
                <a:spcPts val="0"/>
              </a:spcBef>
              <a:spcAft>
                <a:spcPts val="0"/>
              </a:spcAft>
              <a:buClr>
                <a:srgbClr val="000000"/>
              </a:buClr>
              <a:buSzPts val="1100"/>
              <a:buFont typeface="Arial"/>
              <a:buNone/>
            </a:pPr>
            <a:r>
              <a:rPr lang="en-US" dirty="0"/>
              <a:t>    https://</a:t>
            </a:r>
            <a:r>
              <a:rPr lang="en-US" dirty="0" err="1"/>
              <a:t>www.ncbi.nlm.nih.gov</a:t>
            </a:r>
            <a:r>
              <a:rPr lang="en-US" dirty="0"/>
              <a:t>/</a:t>
            </a:r>
            <a:r>
              <a:rPr lang="en-US" dirty="0" err="1"/>
              <a:t>pmc</a:t>
            </a:r>
            <a:r>
              <a:rPr lang="en-US" dirty="0"/>
              <a:t>/articles/PMC6173536/</a:t>
            </a:r>
            <a:endParaRPr dirty="0"/>
          </a:p>
          <a:p>
            <a:pPr marL="0" lvl="0" indent="0" algn="l" rtl="0">
              <a:lnSpc>
                <a:spcPct val="100000"/>
              </a:lnSpc>
              <a:spcBef>
                <a:spcPts val="0"/>
              </a:spcBef>
              <a:spcAft>
                <a:spcPts val="0"/>
              </a:spcAft>
              <a:buSzPts val="1100"/>
              <a:buNone/>
            </a:pPr>
            <a:endParaRPr dirty="0"/>
          </a:p>
          <a:p>
            <a:pPr marL="171450" lvl="0" indent="-171450" algn="l" rtl="0">
              <a:lnSpc>
                <a:spcPct val="100000"/>
              </a:lnSpc>
              <a:spcBef>
                <a:spcPts val="0"/>
              </a:spcBef>
              <a:spcAft>
                <a:spcPts val="0"/>
              </a:spcAft>
              <a:buSzPts val="1100"/>
              <a:buChar char="●"/>
            </a:pPr>
            <a:r>
              <a:rPr lang="en-US" dirty="0"/>
              <a:t>Drug-drug interactions, with a total of 39 incidences and affecting 60% of the patients in a long-term geriatric institution, were the most prevalent type of misuse identified among the pain products chosen.</a:t>
            </a:r>
            <a:endParaRPr dirty="0"/>
          </a:p>
          <a:p>
            <a:pPr marL="171450" lvl="0" indent="-171450" algn="l" rtl="0">
              <a:lnSpc>
                <a:spcPct val="100000"/>
              </a:lnSpc>
              <a:spcBef>
                <a:spcPts val="0"/>
              </a:spcBef>
              <a:spcAft>
                <a:spcPts val="0"/>
              </a:spcAft>
              <a:buSzPts val="1100"/>
              <a:buChar char="●"/>
            </a:pPr>
            <a:r>
              <a:rPr lang="en-US" dirty="0"/>
              <a:t>Older adult use of non-steroidal anti-inflammatory drugs (NSAIDs), such as ibuprofen and aspirin, results in 80,000 preventable ADEs annually</a:t>
            </a:r>
            <a:endParaRPr dirty="0"/>
          </a:p>
          <a:p>
            <a:pPr marL="171450" lvl="0" indent="-171450" algn="l" rtl="0">
              <a:lnSpc>
                <a:spcPct val="100000"/>
              </a:lnSpc>
              <a:spcBef>
                <a:spcPts val="0"/>
              </a:spcBef>
              <a:spcAft>
                <a:spcPts val="0"/>
              </a:spcAft>
              <a:buSzPts val="1100"/>
              <a:buChar char="●"/>
            </a:pPr>
            <a:r>
              <a:rPr lang="en-US" dirty="0"/>
              <a:t>NSAIDs account for a burden of adverse drug events (15.4%) even larger than anticoagulants (10.2%) which is the top priority drug class for ADE prevention in the National Action Plan</a:t>
            </a:r>
            <a:endParaRPr dirty="0"/>
          </a:p>
          <a:p>
            <a:pPr marL="171450" lvl="0" indent="-171450" algn="l" rtl="0">
              <a:lnSpc>
                <a:spcPct val="100000"/>
              </a:lnSpc>
              <a:spcBef>
                <a:spcPts val="0"/>
              </a:spcBef>
              <a:spcAft>
                <a:spcPts val="0"/>
              </a:spcAft>
              <a:buSzPts val="1100"/>
              <a:buChar char="●"/>
            </a:pPr>
            <a:r>
              <a:rPr lang="en-US" dirty="0"/>
              <a:t>In fact, the U.S. Centers for Medicare and Medicaid Services single out NSAIDs followed by diphenhydramine for review specifically because of their OTC availability and high potential for therapeutic duplication.</a:t>
            </a:r>
            <a:endParaRPr dirty="0"/>
          </a:p>
          <a:p>
            <a:pPr marL="0" lvl="0" indent="0" algn="l" rtl="0">
              <a:lnSpc>
                <a:spcPct val="100000"/>
              </a:lnSpc>
              <a:spcBef>
                <a:spcPts val="0"/>
              </a:spcBef>
              <a:spcAft>
                <a:spcPts val="0"/>
              </a:spcAft>
              <a:buSzPts val="1100"/>
              <a:buFont typeface="Arial"/>
              <a:buNone/>
            </a:pPr>
            <a:r>
              <a:rPr lang="en-US" dirty="0"/>
              <a:t>    https://</a:t>
            </a:r>
            <a:r>
              <a:rPr lang="en-US" dirty="0" err="1"/>
              <a:t>www.ncbi.nlm.nih.gov</a:t>
            </a:r>
            <a:r>
              <a:rPr lang="en-US" dirty="0"/>
              <a:t>/</a:t>
            </a:r>
            <a:r>
              <a:rPr lang="en-US" dirty="0" err="1"/>
              <a:t>pmc</a:t>
            </a:r>
            <a:r>
              <a:rPr lang="en-US" dirty="0"/>
              <a:t>/articles/PMC4949161/</a:t>
            </a:r>
            <a:endParaRPr dirty="0"/>
          </a:p>
          <a:p>
            <a:pPr marL="171450" lvl="0" indent="-10160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4" name="Google Shape;5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●According to the Washington, D.C.-based non-profit Consumer Healthcare Protection Association, the top-selling OTC drug categories in the past few years include multiple analgesics products</a:t>
            </a:r>
            <a:endParaRPr dirty="0"/>
          </a:p>
          <a:p>
            <a:pPr marL="0" lvl="0" indent="0" algn="l" rtl="0">
              <a:lnSpc>
                <a:spcPct val="100000"/>
              </a:lnSpc>
              <a:spcBef>
                <a:spcPts val="0"/>
              </a:spcBef>
              <a:spcAft>
                <a:spcPts val="0"/>
              </a:spcAft>
              <a:buSzPts val="1100"/>
              <a:buNone/>
            </a:pPr>
            <a:r>
              <a:rPr lang="en-US" dirty="0"/>
              <a:t>https://</a:t>
            </a:r>
            <a:r>
              <a:rPr lang="en-US" dirty="0" err="1"/>
              <a:t>www.chpa.org</a:t>
            </a:r>
            <a:r>
              <a:rPr lang="en-US" dirty="0"/>
              <a:t>/about-consumer-healthcare/research-data/</a:t>
            </a:r>
            <a:r>
              <a:rPr lang="en-US" dirty="0" err="1"/>
              <a:t>otc</a:t>
            </a:r>
            <a:r>
              <a:rPr lang="en-US" dirty="0"/>
              <a:t>-sales-statistics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●Adults over the age of 65 are particularly susceptible to ADEs. Over 50% of the 2.2 million older persons who are thought to be at risk for a serious ADE are at danger as a result of taking prescription and over-the-counter drugs simultaneously. </a:t>
            </a:r>
            <a:endParaRPr dirty="0"/>
          </a:p>
          <a:p>
            <a:pPr marL="0" lvl="0" indent="0" algn="l" rtl="0">
              <a:lnSpc>
                <a:spcPct val="100000"/>
              </a:lnSpc>
              <a:spcBef>
                <a:spcPts val="0"/>
              </a:spcBef>
              <a:spcAft>
                <a:spcPts val="0"/>
              </a:spcAft>
              <a:buSzPts val="1100"/>
              <a:buNone/>
            </a:pPr>
            <a:r>
              <a:rPr lang="en-US" dirty="0"/>
              <a:t>●Additionally, these medications are marketed in multiple-ingredient combinations, which account for 26% and 45% of aspirin and acetaminophen use, respectively, raising the risk of harmful overdosing.</a:t>
            </a:r>
            <a:endParaRPr dirty="0"/>
          </a:p>
          <a:p>
            <a:pPr marL="0" marR="0" lvl="0" indent="0" algn="l" rtl="0">
              <a:lnSpc>
                <a:spcPct val="100000"/>
              </a:lnSpc>
              <a:spcBef>
                <a:spcPts val="0"/>
              </a:spcBef>
              <a:spcAft>
                <a:spcPts val="0"/>
              </a:spcAft>
              <a:buClr>
                <a:srgbClr val="000000"/>
              </a:buClr>
              <a:buSzPts val="1100"/>
              <a:buFont typeface="Arial"/>
              <a:buNone/>
            </a:pPr>
            <a:r>
              <a:rPr lang="en-US" dirty="0"/>
              <a:t>https://</a:t>
            </a:r>
            <a:r>
              <a:rPr lang="en-US" dirty="0" err="1"/>
              <a:t>www.ncbi.nlm.nih.gov</a:t>
            </a:r>
            <a:r>
              <a:rPr lang="en-US" dirty="0"/>
              <a:t>/</a:t>
            </a:r>
            <a:r>
              <a:rPr lang="en-US" dirty="0" err="1"/>
              <a:t>pmc</a:t>
            </a:r>
            <a:r>
              <a:rPr lang="en-US" dirty="0"/>
              <a:t>/articles/PMC5524620/</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tories.freepik.com/rafiki/?utm_source=slidesgo_template&amp;utm_medium=referral-link&amp;utm_campaign=sg_resources&amp;utm_content=stories#f5a0a7" TargetMode="Externa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
        <p:cNvGrpSpPr/>
        <p:nvPr/>
      </p:nvGrpSpPr>
      <p:grpSpPr>
        <a:xfrm>
          <a:off x="0" y="0"/>
          <a:ext cx="0" cy="0"/>
          <a:chOff x="0" y="0"/>
          <a:chExt cx="0" cy="0"/>
        </a:xfrm>
      </p:grpSpPr>
      <p:sp>
        <p:nvSpPr>
          <p:cNvPr id="9" name="Google Shape;9;p27"/>
          <p:cNvSpPr txBox="1">
            <a:spLocks noGrp="1"/>
          </p:cNvSpPr>
          <p:nvPr>
            <p:ph type="title"/>
          </p:nvPr>
        </p:nvSpPr>
        <p:spPr>
          <a:xfrm>
            <a:off x="4572000" y="1103250"/>
            <a:ext cx="3852000" cy="2937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4000"/>
              <a:buNone/>
              <a:defRPr sz="4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 name="Slide Number Placeholder 1">
            <a:extLst>
              <a:ext uri="{FF2B5EF4-FFF2-40B4-BE49-F238E27FC236}">
                <a16:creationId xmlns:a16="http://schemas.microsoft.com/office/drawing/2014/main" id="{E1500ABC-EB1A-8ED1-3FE7-596E5B0E26AF}"/>
              </a:ext>
            </a:extLst>
          </p:cNvPr>
          <p:cNvSpPr>
            <a:spLocks noGrp="1"/>
          </p:cNvSpPr>
          <p:nvPr>
            <p:ph type="sldNum" sz="quarter" idx="10"/>
          </p:nvPr>
        </p:nvSpPr>
        <p:spPr/>
        <p:txBody>
          <a:bodyPr/>
          <a:lstStyle/>
          <a:p>
            <a:fld id="{F34743C9-0929-A040-B54E-269859FCA9A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194"/>
        <p:cNvGrpSpPr/>
        <p:nvPr/>
      </p:nvGrpSpPr>
      <p:grpSpPr>
        <a:xfrm>
          <a:off x="0" y="0"/>
          <a:ext cx="0" cy="0"/>
          <a:chOff x="0" y="0"/>
          <a:chExt cx="0" cy="0"/>
        </a:xfrm>
      </p:grpSpPr>
      <p:sp>
        <p:nvSpPr>
          <p:cNvPr id="195" name="Google Shape;195;p36"/>
          <p:cNvSpPr/>
          <p:nvPr/>
        </p:nvSpPr>
        <p:spPr>
          <a:xfrm rot="10800000">
            <a:off x="2321249" y="2"/>
            <a:ext cx="6822743" cy="1992273"/>
          </a:xfrm>
          <a:custGeom>
            <a:avLst/>
            <a:gdLst/>
            <a:ahLst/>
            <a:cxnLst/>
            <a:rect l="l" t="t" r="r" b="b"/>
            <a:pathLst>
              <a:path w="272202" h="46203" extrusionOk="0">
                <a:moveTo>
                  <a:pt x="48529" y="1"/>
                </a:moveTo>
                <a:cubicBezTo>
                  <a:pt x="21865" y="1"/>
                  <a:pt x="1" y="18973"/>
                  <a:pt x="1" y="18973"/>
                </a:cubicBezTo>
                <a:lnTo>
                  <a:pt x="1" y="46203"/>
                </a:lnTo>
                <a:lnTo>
                  <a:pt x="272201" y="46203"/>
                </a:lnTo>
                <a:cubicBezTo>
                  <a:pt x="250316" y="19146"/>
                  <a:pt x="231969" y="11016"/>
                  <a:pt x="215023" y="11016"/>
                </a:cubicBezTo>
                <a:cubicBezTo>
                  <a:pt x="190261" y="11016"/>
                  <a:pt x="168490" y="28376"/>
                  <a:pt x="143042" y="29415"/>
                </a:cubicBezTo>
                <a:cubicBezTo>
                  <a:pt x="141198" y="29490"/>
                  <a:pt x="139427" y="29526"/>
                  <a:pt x="137723" y="29526"/>
                </a:cubicBezTo>
                <a:cubicBezTo>
                  <a:pt x="99827" y="29526"/>
                  <a:pt x="95294" y="11619"/>
                  <a:pt x="63699" y="2185"/>
                </a:cubicBezTo>
                <a:cubicBezTo>
                  <a:pt x="58550" y="649"/>
                  <a:pt x="53457" y="1"/>
                  <a:pt x="485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6"/>
          <p:cNvSpPr/>
          <p:nvPr/>
        </p:nvSpPr>
        <p:spPr>
          <a:xfrm rot="10800000" flipH="1">
            <a:off x="0" y="2"/>
            <a:ext cx="4591367" cy="733473"/>
          </a:xfrm>
          <a:custGeom>
            <a:avLst/>
            <a:gdLst/>
            <a:ahLst/>
            <a:cxnLst/>
            <a:rect l="l" t="t" r="r" b="b"/>
            <a:pathLst>
              <a:path w="272202" h="46203" extrusionOk="0">
                <a:moveTo>
                  <a:pt x="48529" y="1"/>
                </a:moveTo>
                <a:cubicBezTo>
                  <a:pt x="21865" y="1"/>
                  <a:pt x="1" y="18973"/>
                  <a:pt x="1" y="18973"/>
                </a:cubicBezTo>
                <a:lnTo>
                  <a:pt x="1" y="46203"/>
                </a:lnTo>
                <a:lnTo>
                  <a:pt x="272201" y="46203"/>
                </a:lnTo>
                <a:cubicBezTo>
                  <a:pt x="250316" y="19146"/>
                  <a:pt x="231969" y="11016"/>
                  <a:pt x="215023" y="11016"/>
                </a:cubicBezTo>
                <a:cubicBezTo>
                  <a:pt x="190261" y="11016"/>
                  <a:pt x="168490" y="28376"/>
                  <a:pt x="143042" y="29415"/>
                </a:cubicBezTo>
                <a:cubicBezTo>
                  <a:pt x="141198" y="29490"/>
                  <a:pt x="139427" y="29526"/>
                  <a:pt x="137723" y="29526"/>
                </a:cubicBezTo>
                <a:cubicBezTo>
                  <a:pt x="99827" y="29526"/>
                  <a:pt x="95294" y="11619"/>
                  <a:pt x="63699" y="2185"/>
                </a:cubicBezTo>
                <a:cubicBezTo>
                  <a:pt x="58550" y="649"/>
                  <a:pt x="53457" y="1"/>
                  <a:pt x="485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6"/>
          <p:cNvSpPr txBox="1">
            <a:spLocks noGrp="1"/>
          </p:cNvSpPr>
          <p:nvPr>
            <p:ph type="title"/>
          </p:nvPr>
        </p:nvSpPr>
        <p:spPr>
          <a:xfrm>
            <a:off x="720000" y="531825"/>
            <a:ext cx="3852000" cy="1497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198" name="Google Shape;198;p36"/>
          <p:cNvGrpSpPr/>
          <p:nvPr/>
        </p:nvGrpSpPr>
        <p:grpSpPr>
          <a:xfrm rot="2695972">
            <a:off x="7534205" y="589837"/>
            <a:ext cx="935584" cy="936261"/>
            <a:chOff x="3368383" y="4173748"/>
            <a:chExt cx="969031" cy="969733"/>
          </a:xfrm>
        </p:grpSpPr>
        <p:sp>
          <p:nvSpPr>
            <p:cNvPr id="199" name="Google Shape;199;p36"/>
            <p:cNvSpPr/>
            <p:nvPr/>
          </p:nvSpPr>
          <p:spPr>
            <a:xfrm rot="9974911">
              <a:off x="4077296" y="4360668"/>
              <a:ext cx="73198" cy="7319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6"/>
            <p:cNvSpPr/>
            <p:nvPr/>
          </p:nvSpPr>
          <p:spPr>
            <a:xfrm rot="8095985">
              <a:off x="3255738" y="4772081"/>
              <a:ext cx="908138" cy="58548"/>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6"/>
            <p:cNvSpPr/>
            <p:nvPr/>
          </p:nvSpPr>
          <p:spPr>
            <a:xfrm rot="9974911">
              <a:off x="4167336" y="4270628"/>
              <a:ext cx="73198" cy="7319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6"/>
            <p:cNvSpPr/>
            <p:nvPr/>
          </p:nvSpPr>
          <p:spPr>
            <a:xfrm rot="9974911">
              <a:off x="4256565" y="4181399"/>
              <a:ext cx="73198" cy="7319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3" name="Google Shape;203;p36"/>
          <p:cNvSpPr/>
          <p:nvPr/>
        </p:nvSpPr>
        <p:spPr>
          <a:xfrm rot="2727600">
            <a:off x="653691" y="4361786"/>
            <a:ext cx="237808" cy="226143"/>
          </a:xfrm>
          <a:prstGeom prst="pentagon">
            <a:avLst>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36"/>
          <p:cNvSpPr/>
          <p:nvPr/>
        </p:nvSpPr>
        <p:spPr>
          <a:xfrm rot="-3246491">
            <a:off x="260757" y="4532006"/>
            <a:ext cx="428822" cy="407407"/>
          </a:xfrm>
          <a:prstGeom prst="pentagon">
            <a:avLst>
              <a:gd name="hf" fmla="val 105146"/>
              <a:gd name="vf" fmla="val 11055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D39C1A28-18B5-7048-84DB-D0C5283033AC}"/>
              </a:ext>
            </a:extLst>
          </p:cNvPr>
          <p:cNvSpPr>
            <a:spLocks noGrp="1"/>
          </p:cNvSpPr>
          <p:nvPr>
            <p:ph type="sldNum" sz="quarter" idx="10"/>
          </p:nvPr>
        </p:nvSpPr>
        <p:spPr/>
        <p:txBody>
          <a:bodyPr/>
          <a:lstStyle/>
          <a:p>
            <a:fld id="{F34743C9-0929-A040-B54E-269859FCA9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5"/>
        <p:cNvGrpSpPr/>
        <p:nvPr/>
      </p:nvGrpSpPr>
      <p:grpSpPr>
        <a:xfrm>
          <a:off x="0" y="0"/>
          <a:ext cx="0" cy="0"/>
          <a:chOff x="0" y="0"/>
          <a:chExt cx="0" cy="0"/>
        </a:xfrm>
      </p:grpSpPr>
      <p:sp>
        <p:nvSpPr>
          <p:cNvPr id="206" name="Google Shape;206;p37"/>
          <p:cNvSpPr/>
          <p:nvPr/>
        </p:nvSpPr>
        <p:spPr>
          <a:xfrm>
            <a:off x="-52479" y="-25340"/>
            <a:ext cx="9407104" cy="2482853"/>
          </a:xfrm>
          <a:custGeom>
            <a:avLst/>
            <a:gdLst/>
            <a:ahLst/>
            <a:cxnLst/>
            <a:rect l="l" t="t" r="r" b="b"/>
            <a:pathLst>
              <a:path w="285583" h="75375" extrusionOk="0">
                <a:moveTo>
                  <a:pt x="0" y="0"/>
                </a:moveTo>
                <a:lnTo>
                  <a:pt x="0" y="29372"/>
                </a:lnTo>
                <a:cubicBezTo>
                  <a:pt x="0" y="29372"/>
                  <a:pt x="7588" y="52993"/>
                  <a:pt x="43879" y="59101"/>
                </a:cubicBezTo>
                <a:cubicBezTo>
                  <a:pt x="48584" y="59892"/>
                  <a:pt x="52854" y="60227"/>
                  <a:pt x="56786" y="60227"/>
                </a:cubicBezTo>
                <a:cubicBezTo>
                  <a:pt x="77583" y="60227"/>
                  <a:pt x="88943" y="50875"/>
                  <a:pt x="105307" y="50273"/>
                </a:cubicBezTo>
                <a:cubicBezTo>
                  <a:pt x="106108" y="50244"/>
                  <a:pt x="106887" y="50230"/>
                  <a:pt x="107645" y="50230"/>
                </a:cubicBezTo>
                <a:cubicBezTo>
                  <a:pt x="125304" y="50230"/>
                  <a:pt x="131596" y="57960"/>
                  <a:pt x="145094" y="67238"/>
                </a:cubicBezTo>
                <a:cubicBezTo>
                  <a:pt x="152205" y="72130"/>
                  <a:pt x="159381" y="75375"/>
                  <a:pt x="166308" y="75375"/>
                </a:cubicBezTo>
                <a:cubicBezTo>
                  <a:pt x="175918" y="75375"/>
                  <a:pt x="185049" y="69129"/>
                  <a:pt x="192862" y="52373"/>
                </a:cubicBezTo>
                <a:cubicBezTo>
                  <a:pt x="199548" y="38035"/>
                  <a:pt x="208024" y="33750"/>
                  <a:pt x="216244" y="33750"/>
                </a:cubicBezTo>
                <a:cubicBezTo>
                  <a:pt x="224556" y="33750"/>
                  <a:pt x="232606" y="38131"/>
                  <a:pt x="238280" y="40932"/>
                </a:cubicBezTo>
                <a:cubicBezTo>
                  <a:pt x="242446" y="42987"/>
                  <a:pt x="250853" y="47096"/>
                  <a:pt x="260105" y="47096"/>
                </a:cubicBezTo>
                <a:cubicBezTo>
                  <a:pt x="268789" y="47096"/>
                  <a:pt x="278218" y="43476"/>
                  <a:pt x="285583" y="31137"/>
                </a:cubicBezTo>
                <a:lnTo>
                  <a:pt x="28558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7"/>
          <p:cNvSpPr txBox="1">
            <a:spLocks noGrp="1"/>
          </p:cNvSpPr>
          <p:nvPr>
            <p:ph type="title"/>
          </p:nvPr>
        </p:nvSpPr>
        <p:spPr>
          <a:xfrm>
            <a:off x="2843100" y="1137825"/>
            <a:ext cx="3457800" cy="203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12400"/>
              <a:buNone/>
              <a:defRPr sz="12400" b="0">
                <a:solidFill>
                  <a:schemeClr val="accent2"/>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08" name="Google Shape;208;p37"/>
          <p:cNvSpPr txBox="1">
            <a:spLocks noGrp="1"/>
          </p:cNvSpPr>
          <p:nvPr>
            <p:ph type="subTitle" idx="1"/>
          </p:nvPr>
        </p:nvSpPr>
        <p:spPr>
          <a:xfrm>
            <a:off x="2060100" y="4072575"/>
            <a:ext cx="5023800" cy="932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400"/>
              <a:buNone/>
              <a:defRPr>
                <a:solidFill>
                  <a:schemeClr val="dk1"/>
                </a:solidFill>
              </a:defRPr>
            </a:lvl1pPr>
            <a:lvl2pPr lvl="1" algn="ctr">
              <a:lnSpc>
                <a:spcPct val="115000"/>
              </a:lnSpc>
              <a:spcBef>
                <a:spcPts val="1600"/>
              </a:spcBef>
              <a:spcAft>
                <a:spcPts val="0"/>
              </a:spcAft>
              <a:buSzPts val="1400"/>
              <a:buNone/>
              <a:defRPr>
                <a:solidFill>
                  <a:schemeClr val="dk1"/>
                </a:solidFill>
              </a:defRPr>
            </a:lvl2pPr>
            <a:lvl3pPr lvl="2" algn="ctr">
              <a:lnSpc>
                <a:spcPct val="115000"/>
              </a:lnSpc>
              <a:spcBef>
                <a:spcPts val="1600"/>
              </a:spcBef>
              <a:spcAft>
                <a:spcPts val="0"/>
              </a:spcAft>
              <a:buSzPts val="1400"/>
              <a:buNone/>
              <a:defRPr>
                <a:solidFill>
                  <a:schemeClr val="dk1"/>
                </a:solidFill>
              </a:defRPr>
            </a:lvl3pPr>
            <a:lvl4pPr lvl="3" algn="ctr">
              <a:lnSpc>
                <a:spcPct val="115000"/>
              </a:lnSpc>
              <a:spcBef>
                <a:spcPts val="1600"/>
              </a:spcBef>
              <a:spcAft>
                <a:spcPts val="0"/>
              </a:spcAft>
              <a:buSzPts val="1400"/>
              <a:buNone/>
              <a:defRPr>
                <a:solidFill>
                  <a:schemeClr val="dk1"/>
                </a:solidFill>
              </a:defRPr>
            </a:lvl4pPr>
            <a:lvl5pPr lvl="4" algn="ctr">
              <a:lnSpc>
                <a:spcPct val="115000"/>
              </a:lnSpc>
              <a:spcBef>
                <a:spcPts val="1600"/>
              </a:spcBef>
              <a:spcAft>
                <a:spcPts val="0"/>
              </a:spcAft>
              <a:buSzPts val="1400"/>
              <a:buNone/>
              <a:defRPr>
                <a:solidFill>
                  <a:schemeClr val="dk1"/>
                </a:solidFill>
              </a:defRPr>
            </a:lvl5pPr>
            <a:lvl6pPr lvl="5" algn="ctr">
              <a:lnSpc>
                <a:spcPct val="115000"/>
              </a:lnSpc>
              <a:spcBef>
                <a:spcPts val="1600"/>
              </a:spcBef>
              <a:spcAft>
                <a:spcPts val="0"/>
              </a:spcAft>
              <a:buSzPts val="1400"/>
              <a:buNone/>
              <a:defRPr>
                <a:solidFill>
                  <a:schemeClr val="dk1"/>
                </a:solidFill>
              </a:defRPr>
            </a:lvl6pPr>
            <a:lvl7pPr lvl="6" algn="ctr">
              <a:lnSpc>
                <a:spcPct val="115000"/>
              </a:lnSpc>
              <a:spcBef>
                <a:spcPts val="1600"/>
              </a:spcBef>
              <a:spcAft>
                <a:spcPts val="0"/>
              </a:spcAft>
              <a:buSzPts val="1400"/>
              <a:buNone/>
              <a:defRPr>
                <a:solidFill>
                  <a:schemeClr val="dk1"/>
                </a:solidFill>
              </a:defRPr>
            </a:lvl7pPr>
            <a:lvl8pPr lvl="7" algn="ctr">
              <a:lnSpc>
                <a:spcPct val="115000"/>
              </a:lnSpc>
              <a:spcBef>
                <a:spcPts val="1600"/>
              </a:spcBef>
              <a:spcAft>
                <a:spcPts val="0"/>
              </a:spcAft>
              <a:buSzPts val="1400"/>
              <a:buNone/>
              <a:defRPr>
                <a:solidFill>
                  <a:schemeClr val="dk1"/>
                </a:solidFill>
              </a:defRPr>
            </a:lvl8pPr>
            <a:lvl9pPr lvl="8" algn="ctr">
              <a:lnSpc>
                <a:spcPct val="115000"/>
              </a:lnSpc>
              <a:spcBef>
                <a:spcPts val="1600"/>
              </a:spcBef>
              <a:spcAft>
                <a:spcPts val="1600"/>
              </a:spcAft>
              <a:buSzPts val="1400"/>
              <a:buNone/>
              <a:defRPr>
                <a:solidFill>
                  <a:schemeClr val="dk1"/>
                </a:solidFill>
              </a:defRPr>
            </a:lvl9pPr>
          </a:lstStyle>
          <a:p>
            <a:endParaRPr/>
          </a:p>
        </p:txBody>
      </p:sp>
      <p:sp>
        <p:nvSpPr>
          <p:cNvPr id="209" name="Google Shape;209;p37"/>
          <p:cNvSpPr txBox="1">
            <a:spLocks noGrp="1"/>
          </p:cNvSpPr>
          <p:nvPr>
            <p:ph type="title" idx="2"/>
          </p:nvPr>
        </p:nvSpPr>
        <p:spPr>
          <a:xfrm>
            <a:off x="2060100" y="3401425"/>
            <a:ext cx="50238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 name="Slide Number Placeholder 1">
            <a:extLst>
              <a:ext uri="{FF2B5EF4-FFF2-40B4-BE49-F238E27FC236}">
                <a16:creationId xmlns:a16="http://schemas.microsoft.com/office/drawing/2014/main" id="{77539F46-AFAB-C234-03F7-196B83F7CD82}"/>
              </a:ext>
            </a:extLst>
          </p:cNvPr>
          <p:cNvSpPr>
            <a:spLocks noGrp="1"/>
          </p:cNvSpPr>
          <p:nvPr>
            <p:ph type="sldNum" sz="quarter" idx="10"/>
          </p:nvPr>
        </p:nvSpPr>
        <p:spPr/>
        <p:txBody>
          <a:bodyPr/>
          <a:lstStyle/>
          <a:p>
            <a:fld id="{F34743C9-0929-A040-B54E-269859FCA9A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5">
    <p:bg>
      <p:bgPr>
        <a:solidFill>
          <a:schemeClr val="dk2"/>
        </a:solidFill>
        <a:effectLst/>
      </p:bgPr>
    </p:bg>
    <p:spTree>
      <p:nvGrpSpPr>
        <p:cNvPr id="1" name="Shape 210"/>
        <p:cNvGrpSpPr/>
        <p:nvPr/>
      </p:nvGrpSpPr>
      <p:grpSpPr>
        <a:xfrm>
          <a:off x="0" y="0"/>
          <a:ext cx="0" cy="0"/>
          <a:chOff x="0" y="0"/>
          <a:chExt cx="0" cy="0"/>
        </a:xfrm>
      </p:grpSpPr>
      <p:sp>
        <p:nvSpPr>
          <p:cNvPr id="211" name="Google Shape;211;p38"/>
          <p:cNvSpPr/>
          <p:nvPr/>
        </p:nvSpPr>
        <p:spPr>
          <a:xfrm rot="-5400000">
            <a:off x="958991" y="1479790"/>
            <a:ext cx="2704718" cy="4622701"/>
          </a:xfrm>
          <a:custGeom>
            <a:avLst/>
            <a:gdLst/>
            <a:ahLst/>
            <a:cxnLst/>
            <a:rect l="l" t="t" r="r" b="b"/>
            <a:pathLst>
              <a:path w="155914" h="209172" extrusionOk="0">
                <a:moveTo>
                  <a:pt x="141419" y="0"/>
                </a:moveTo>
                <a:cubicBezTo>
                  <a:pt x="136342" y="0"/>
                  <a:pt x="120848" y="390"/>
                  <a:pt x="114944" y="390"/>
                </a:cubicBezTo>
                <a:lnTo>
                  <a:pt x="454" y="390"/>
                </a:lnTo>
                <a:lnTo>
                  <a:pt x="454" y="53621"/>
                </a:lnTo>
                <a:lnTo>
                  <a:pt x="454" y="153383"/>
                </a:lnTo>
                <a:lnTo>
                  <a:pt x="454" y="192681"/>
                </a:lnTo>
                <a:cubicBezTo>
                  <a:pt x="454" y="196695"/>
                  <a:pt x="235" y="200772"/>
                  <a:pt x="454" y="204786"/>
                </a:cubicBezTo>
                <a:cubicBezTo>
                  <a:pt x="516" y="205864"/>
                  <a:pt x="1" y="208207"/>
                  <a:pt x="954" y="208925"/>
                </a:cubicBezTo>
                <a:cubicBezTo>
                  <a:pt x="1184" y="209095"/>
                  <a:pt x="1543" y="209172"/>
                  <a:pt x="2004" y="209172"/>
                </a:cubicBezTo>
                <a:cubicBezTo>
                  <a:pt x="6129" y="209172"/>
                  <a:pt x="18457" y="203016"/>
                  <a:pt x="20915" y="201990"/>
                </a:cubicBezTo>
                <a:cubicBezTo>
                  <a:pt x="27850" y="199116"/>
                  <a:pt x="34598" y="195742"/>
                  <a:pt x="40783" y="191463"/>
                </a:cubicBezTo>
                <a:cubicBezTo>
                  <a:pt x="52966" y="182997"/>
                  <a:pt x="62978" y="170220"/>
                  <a:pt x="64618" y="155476"/>
                </a:cubicBezTo>
                <a:cubicBezTo>
                  <a:pt x="65852" y="144511"/>
                  <a:pt x="62400" y="133546"/>
                  <a:pt x="58011" y="123425"/>
                </a:cubicBezTo>
                <a:cubicBezTo>
                  <a:pt x="54434" y="115193"/>
                  <a:pt x="50108" y="106868"/>
                  <a:pt x="50217" y="97902"/>
                </a:cubicBezTo>
                <a:cubicBezTo>
                  <a:pt x="50389" y="84376"/>
                  <a:pt x="60588" y="73021"/>
                  <a:pt x="71741" y="65367"/>
                </a:cubicBezTo>
                <a:cubicBezTo>
                  <a:pt x="84986" y="56245"/>
                  <a:pt x="100293" y="50404"/>
                  <a:pt x="115990" y="46936"/>
                </a:cubicBezTo>
                <a:cubicBezTo>
                  <a:pt x="127314" y="44422"/>
                  <a:pt x="140247" y="42282"/>
                  <a:pt x="146651" y="32613"/>
                </a:cubicBezTo>
                <a:cubicBezTo>
                  <a:pt x="151462" y="25350"/>
                  <a:pt x="155913" y="0"/>
                  <a:pt x="14141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8"/>
          <p:cNvSpPr/>
          <p:nvPr/>
        </p:nvSpPr>
        <p:spPr>
          <a:xfrm rot="5400000">
            <a:off x="6207736" y="-808427"/>
            <a:ext cx="2203065" cy="3765619"/>
          </a:xfrm>
          <a:custGeom>
            <a:avLst/>
            <a:gdLst/>
            <a:ahLst/>
            <a:cxnLst/>
            <a:rect l="l" t="t" r="r" b="b"/>
            <a:pathLst>
              <a:path w="155914" h="209172" extrusionOk="0">
                <a:moveTo>
                  <a:pt x="141419" y="0"/>
                </a:moveTo>
                <a:cubicBezTo>
                  <a:pt x="136342" y="0"/>
                  <a:pt x="120848" y="390"/>
                  <a:pt x="114944" y="390"/>
                </a:cubicBezTo>
                <a:lnTo>
                  <a:pt x="454" y="390"/>
                </a:lnTo>
                <a:lnTo>
                  <a:pt x="454" y="53621"/>
                </a:lnTo>
                <a:lnTo>
                  <a:pt x="454" y="153383"/>
                </a:lnTo>
                <a:lnTo>
                  <a:pt x="454" y="192681"/>
                </a:lnTo>
                <a:cubicBezTo>
                  <a:pt x="454" y="196695"/>
                  <a:pt x="235" y="200772"/>
                  <a:pt x="454" y="204786"/>
                </a:cubicBezTo>
                <a:cubicBezTo>
                  <a:pt x="516" y="205864"/>
                  <a:pt x="1" y="208207"/>
                  <a:pt x="954" y="208925"/>
                </a:cubicBezTo>
                <a:cubicBezTo>
                  <a:pt x="1184" y="209095"/>
                  <a:pt x="1543" y="209172"/>
                  <a:pt x="2004" y="209172"/>
                </a:cubicBezTo>
                <a:cubicBezTo>
                  <a:pt x="6129" y="209172"/>
                  <a:pt x="18457" y="203016"/>
                  <a:pt x="20915" y="201990"/>
                </a:cubicBezTo>
                <a:cubicBezTo>
                  <a:pt x="27850" y="199116"/>
                  <a:pt x="34598" y="195742"/>
                  <a:pt x="40783" y="191463"/>
                </a:cubicBezTo>
                <a:cubicBezTo>
                  <a:pt x="52966" y="182997"/>
                  <a:pt x="62978" y="170220"/>
                  <a:pt x="64618" y="155476"/>
                </a:cubicBezTo>
                <a:cubicBezTo>
                  <a:pt x="65852" y="144511"/>
                  <a:pt x="62400" y="133546"/>
                  <a:pt x="58011" y="123425"/>
                </a:cubicBezTo>
                <a:cubicBezTo>
                  <a:pt x="54434" y="115193"/>
                  <a:pt x="50108" y="106868"/>
                  <a:pt x="50217" y="97902"/>
                </a:cubicBezTo>
                <a:cubicBezTo>
                  <a:pt x="50389" y="84376"/>
                  <a:pt x="60588" y="73021"/>
                  <a:pt x="71741" y="65367"/>
                </a:cubicBezTo>
                <a:cubicBezTo>
                  <a:pt x="84986" y="56245"/>
                  <a:pt x="100293" y="50404"/>
                  <a:pt x="115990" y="46936"/>
                </a:cubicBezTo>
                <a:cubicBezTo>
                  <a:pt x="127314" y="44422"/>
                  <a:pt x="140247" y="42282"/>
                  <a:pt x="146651" y="32613"/>
                </a:cubicBezTo>
                <a:cubicBezTo>
                  <a:pt x="151462" y="25350"/>
                  <a:pt x="155913" y="0"/>
                  <a:pt x="1414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3" name="Google Shape;213;p38"/>
          <p:cNvGrpSpPr/>
          <p:nvPr/>
        </p:nvGrpSpPr>
        <p:grpSpPr>
          <a:xfrm rot="-431">
            <a:off x="8382464" y="160676"/>
            <a:ext cx="862217" cy="497323"/>
            <a:chOff x="2047425" y="139025"/>
            <a:chExt cx="1082100" cy="301975"/>
          </a:xfrm>
        </p:grpSpPr>
        <p:cxnSp>
          <p:nvCxnSpPr>
            <p:cNvPr id="214" name="Google Shape;214;p38"/>
            <p:cNvCxnSpPr/>
            <p:nvPr/>
          </p:nvCxnSpPr>
          <p:spPr>
            <a:xfrm>
              <a:off x="2047425" y="310575"/>
              <a:ext cx="1082100" cy="0"/>
            </a:xfrm>
            <a:prstGeom prst="straightConnector1">
              <a:avLst/>
            </a:prstGeom>
            <a:noFill/>
            <a:ln w="9525" cap="flat" cmpd="sng">
              <a:solidFill>
                <a:schemeClr val="accent1"/>
              </a:solidFill>
              <a:prstDash val="solid"/>
              <a:round/>
              <a:headEnd type="none" w="sm" len="sm"/>
              <a:tailEnd type="none" w="sm" len="sm"/>
            </a:ln>
          </p:spPr>
        </p:cxnSp>
        <p:cxnSp>
          <p:nvCxnSpPr>
            <p:cNvPr id="215" name="Google Shape;215;p38"/>
            <p:cNvCxnSpPr/>
            <p:nvPr/>
          </p:nvCxnSpPr>
          <p:spPr>
            <a:xfrm>
              <a:off x="2047425" y="351700"/>
              <a:ext cx="1082100" cy="0"/>
            </a:xfrm>
            <a:prstGeom prst="straightConnector1">
              <a:avLst/>
            </a:prstGeom>
            <a:noFill/>
            <a:ln w="9525" cap="flat" cmpd="sng">
              <a:solidFill>
                <a:schemeClr val="accent1"/>
              </a:solidFill>
              <a:prstDash val="solid"/>
              <a:round/>
              <a:headEnd type="none" w="sm" len="sm"/>
              <a:tailEnd type="none" w="sm" len="sm"/>
            </a:ln>
          </p:spPr>
        </p:cxnSp>
        <p:cxnSp>
          <p:nvCxnSpPr>
            <p:cNvPr id="216" name="Google Shape;216;p38"/>
            <p:cNvCxnSpPr/>
            <p:nvPr/>
          </p:nvCxnSpPr>
          <p:spPr>
            <a:xfrm>
              <a:off x="2047425" y="396350"/>
              <a:ext cx="1082100" cy="0"/>
            </a:xfrm>
            <a:prstGeom prst="straightConnector1">
              <a:avLst/>
            </a:prstGeom>
            <a:noFill/>
            <a:ln w="9525" cap="flat" cmpd="sng">
              <a:solidFill>
                <a:schemeClr val="accent1"/>
              </a:solidFill>
              <a:prstDash val="solid"/>
              <a:round/>
              <a:headEnd type="none" w="sm" len="sm"/>
              <a:tailEnd type="none" w="sm" len="sm"/>
            </a:ln>
          </p:spPr>
        </p:cxnSp>
        <p:cxnSp>
          <p:nvCxnSpPr>
            <p:cNvPr id="217" name="Google Shape;217;p38"/>
            <p:cNvCxnSpPr/>
            <p:nvPr/>
          </p:nvCxnSpPr>
          <p:spPr>
            <a:xfrm>
              <a:off x="2047425" y="441000"/>
              <a:ext cx="1082100" cy="0"/>
            </a:xfrm>
            <a:prstGeom prst="straightConnector1">
              <a:avLst/>
            </a:prstGeom>
            <a:noFill/>
            <a:ln w="9525" cap="flat" cmpd="sng">
              <a:solidFill>
                <a:schemeClr val="accent1"/>
              </a:solidFill>
              <a:prstDash val="solid"/>
              <a:round/>
              <a:headEnd type="none" w="sm" len="sm"/>
              <a:tailEnd type="none" w="sm" len="sm"/>
            </a:ln>
          </p:spPr>
        </p:cxnSp>
        <p:cxnSp>
          <p:nvCxnSpPr>
            <p:cNvPr id="218" name="Google Shape;218;p38"/>
            <p:cNvCxnSpPr/>
            <p:nvPr/>
          </p:nvCxnSpPr>
          <p:spPr>
            <a:xfrm>
              <a:off x="2047425" y="139025"/>
              <a:ext cx="1082100" cy="0"/>
            </a:xfrm>
            <a:prstGeom prst="straightConnector1">
              <a:avLst/>
            </a:prstGeom>
            <a:noFill/>
            <a:ln w="9525" cap="flat" cmpd="sng">
              <a:solidFill>
                <a:schemeClr val="accent1"/>
              </a:solidFill>
              <a:prstDash val="solid"/>
              <a:round/>
              <a:headEnd type="none" w="sm" len="sm"/>
              <a:tailEnd type="none" w="sm" len="sm"/>
            </a:ln>
          </p:spPr>
        </p:cxnSp>
        <p:cxnSp>
          <p:nvCxnSpPr>
            <p:cNvPr id="219" name="Google Shape;219;p38"/>
            <p:cNvCxnSpPr/>
            <p:nvPr/>
          </p:nvCxnSpPr>
          <p:spPr>
            <a:xfrm>
              <a:off x="2047425" y="180150"/>
              <a:ext cx="1082100" cy="0"/>
            </a:xfrm>
            <a:prstGeom prst="straightConnector1">
              <a:avLst/>
            </a:prstGeom>
            <a:noFill/>
            <a:ln w="9525" cap="flat" cmpd="sng">
              <a:solidFill>
                <a:schemeClr val="accent1"/>
              </a:solidFill>
              <a:prstDash val="solid"/>
              <a:round/>
              <a:headEnd type="none" w="sm" len="sm"/>
              <a:tailEnd type="none" w="sm" len="sm"/>
            </a:ln>
          </p:spPr>
        </p:cxnSp>
        <p:cxnSp>
          <p:nvCxnSpPr>
            <p:cNvPr id="220" name="Google Shape;220;p38"/>
            <p:cNvCxnSpPr/>
            <p:nvPr/>
          </p:nvCxnSpPr>
          <p:spPr>
            <a:xfrm>
              <a:off x="2047425" y="224800"/>
              <a:ext cx="1082100" cy="0"/>
            </a:xfrm>
            <a:prstGeom prst="straightConnector1">
              <a:avLst/>
            </a:prstGeom>
            <a:noFill/>
            <a:ln w="9525" cap="flat" cmpd="sng">
              <a:solidFill>
                <a:schemeClr val="accent1"/>
              </a:solidFill>
              <a:prstDash val="solid"/>
              <a:round/>
              <a:headEnd type="none" w="sm" len="sm"/>
              <a:tailEnd type="none" w="sm" len="sm"/>
            </a:ln>
          </p:spPr>
        </p:cxnSp>
        <p:cxnSp>
          <p:nvCxnSpPr>
            <p:cNvPr id="221" name="Google Shape;221;p38"/>
            <p:cNvCxnSpPr/>
            <p:nvPr/>
          </p:nvCxnSpPr>
          <p:spPr>
            <a:xfrm>
              <a:off x="2047425" y="269450"/>
              <a:ext cx="1082100" cy="0"/>
            </a:xfrm>
            <a:prstGeom prst="straightConnector1">
              <a:avLst/>
            </a:prstGeom>
            <a:noFill/>
            <a:ln w="9525" cap="flat" cmpd="sng">
              <a:solidFill>
                <a:schemeClr val="accent1"/>
              </a:solidFill>
              <a:prstDash val="solid"/>
              <a:round/>
              <a:headEnd type="none" w="sm" len="sm"/>
              <a:tailEnd type="none" w="sm" len="sm"/>
            </a:ln>
          </p:spPr>
        </p:cxnSp>
      </p:grpSp>
      <p:sp>
        <p:nvSpPr>
          <p:cNvPr id="222" name="Google Shape;222;p38"/>
          <p:cNvSpPr/>
          <p:nvPr/>
        </p:nvSpPr>
        <p:spPr>
          <a:xfrm rot="-8504032">
            <a:off x="3267858" y="3638107"/>
            <a:ext cx="265939" cy="276857"/>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8"/>
          <p:cNvSpPr/>
          <p:nvPr/>
        </p:nvSpPr>
        <p:spPr>
          <a:xfrm rot="-8497673">
            <a:off x="3019570" y="3807366"/>
            <a:ext cx="121302" cy="126457"/>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8"/>
          <p:cNvSpPr/>
          <p:nvPr/>
        </p:nvSpPr>
        <p:spPr>
          <a:xfrm rot="6194169">
            <a:off x="-321010" y="914517"/>
            <a:ext cx="1125499" cy="1101485"/>
          </a:xfrm>
          <a:prstGeom prst="mathPlus">
            <a:avLst>
              <a:gd name="adj1" fmla="val 2352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8"/>
          <p:cNvSpPr/>
          <p:nvPr/>
        </p:nvSpPr>
        <p:spPr>
          <a:xfrm rot="796517">
            <a:off x="427214" y="1842640"/>
            <a:ext cx="509515" cy="497370"/>
          </a:xfrm>
          <a:prstGeom prst="mathPlus">
            <a:avLst>
              <a:gd name="adj1" fmla="val 2352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7D3307D9-7738-7C46-892F-2A782D50C98E}"/>
              </a:ext>
            </a:extLst>
          </p:cNvPr>
          <p:cNvSpPr>
            <a:spLocks noGrp="1"/>
          </p:cNvSpPr>
          <p:nvPr>
            <p:ph type="sldNum" sz="quarter" idx="10"/>
          </p:nvPr>
        </p:nvSpPr>
        <p:spPr/>
        <p:txBody>
          <a:bodyPr/>
          <a:lstStyle/>
          <a:p>
            <a:fld id="{F34743C9-0929-A040-B54E-269859FCA9A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
  <p:cSld name="CUSTOM_5_1">
    <p:bg>
      <p:bgPr>
        <a:solidFill>
          <a:schemeClr val="lt2"/>
        </a:solidFill>
        <a:effectLst/>
      </p:bgPr>
    </p:bg>
    <p:spTree>
      <p:nvGrpSpPr>
        <p:cNvPr id="1" name="Shape 226"/>
        <p:cNvGrpSpPr/>
        <p:nvPr/>
      </p:nvGrpSpPr>
      <p:grpSpPr>
        <a:xfrm>
          <a:off x="0" y="0"/>
          <a:ext cx="0" cy="0"/>
          <a:chOff x="0" y="0"/>
          <a:chExt cx="0" cy="0"/>
        </a:xfrm>
      </p:grpSpPr>
      <p:sp>
        <p:nvSpPr>
          <p:cNvPr id="227" name="Google Shape;227;p39"/>
          <p:cNvSpPr/>
          <p:nvPr/>
        </p:nvSpPr>
        <p:spPr>
          <a:xfrm flipH="1">
            <a:off x="346" y="0"/>
            <a:ext cx="9143654" cy="1337906"/>
          </a:xfrm>
          <a:custGeom>
            <a:avLst/>
            <a:gdLst/>
            <a:ahLst/>
            <a:cxnLst/>
            <a:rect l="l" t="t" r="r" b="b"/>
            <a:pathLst>
              <a:path w="285583" h="75375" extrusionOk="0">
                <a:moveTo>
                  <a:pt x="0" y="0"/>
                </a:moveTo>
                <a:lnTo>
                  <a:pt x="0" y="29372"/>
                </a:lnTo>
                <a:cubicBezTo>
                  <a:pt x="0" y="29372"/>
                  <a:pt x="7588" y="52993"/>
                  <a:pt x="43879" y="59101"/>
                </a:cubicBezTo>
                <a:cubicBezTo>
                  <a:pt x="48584" y="59892"/>
                  <a:pt x="52854" y="60227"/>
                  <a:pt x="56786" y="60227"/>
                </a:cubicBezTo>
                <a:cubicBezTo>
                  <a:pt x="77583" y="60227"/>
                  <a:pt x="88943" y="50875"/>
                  <a:pt x="105307" y="50273"/>
                </a:cubicBezTo>
                <a:cubicBezTo>
                  <a:pt x="106108" y="50244"/>
                  <a:pt x="106887" y="50230"/>
                  <a:pt x="107645" y="50230"/>
                </a:cubicBezTo>
                <a:cubicBezTo>
                  <a:pt x="125304" y="50230"/>
                  <a:pt x="131596" y="57960"/>
                  <a:pt x="145094" y="67238"/>
                </a:cubicBezTo>
                <a:cubicBezTo>
                  <a:pt x="152205" y="72130"/>
                  <a:pt x="159381" y="75375"/>
                  <a:pt x="166308" y="75375"/>
                </a:cubicBezTo>
                <a:cubicBezTo>
                  <a:pt x="175918" y="75375"/>
                  <a:pt x="185049" y="69129"/>
                  <a:pt x="192862" y="52373"/>
                </a:cubicBezTo>
                <a:cubicBezTo>
                  <a:pt x="199548" y="38035"/>
                  <a:pt x="208024" y="33750"/>
                  <a:pt x="216244" y="33750"/>
                </a:cubicBezTo>
                <a:cubicBezTo>
                  <a:pt x="224556" y="33750"/>
                  <a:pt x="232606" y="38131"/>
                  <a:pt x="238280" y="40932"/>
                </a:cubicBezTo>
                <a:cubicBezTo>
                  <a:pt x="242446" y="42987"/>
                  <a:pt x="250853" y="47096"/>
                  <a:pt x="260105" y="47096"/>
                </a:cubicBezTo>
                <a:cubicBezTo>
                  <a:pt x="268789" y="47096"/>
                  <a:pt x="278218" y="43476"/>
                  <a:pt x="285583" y="31137"/>
                </a:cubicBezTo>
                <a:lnTo>
                  <a:pt x="28558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9"/>
          <p:cNvSpPr/>
          <p:nvPr/>
        </p:nvSpPr>
        <p:spPr>
          <a:xfrm rot="5400000" flipH="1">
            <a:off x="6224575" y="1999750"/>
            <a:ext cx="1470269" cy="4817231"/>
          </a:xfrm>
          <a:custGeom>
            <a:avLst/>
            <a:gdLst/>
            <a:ahLst/>
            <a:cxnLst/>
            <a:rect l="l" t="t" r="r" b="b"/>
            <a:pathLst>
              <a:path w="155914" h="209172" extrusionOk="0">
                <a:moveTo>
                  <a:pt x="141419" y="0"/>
                </a:moveTo>
                <a:cubicBezTo>
                  <a:pt x="136342" y="0"/>
                  <a:pt x="120848" y="390"/>
                  <a:pt x="114944" y="390"/>
                </a:cubicBezTo>
                <a:lnTo>
                  <a:pt x="454" y="390"/>
                </a:lnTo>
                <a:lnTo>
                  <a:pt x="454" y="53621"/>
                </a:lnTo>
                <a:lnTo>
                  <a:pt x="454" y="153383"/>
                </a:lnTo>
                <a:lnTo>
                  <a:pt x="454" y="192681"/>
                </a:lnTo>
                <a:cubicBezTo>
                  <a:pt x="454" y="196695"/>
                  <a:pt x="235" y="200772"/>
                  <a:pt x="454" y="204786"/>
                </a:cubicBezTo>
                <a:cubicBezTo>
                  <a:pt x="516" y="205864"/>
                  <a:pt x="1" y="208207"/>
                  <a:pt x="954" y="208925"/>
                </a:cubicBezTo>
                <a:cubicBezTo>
                  <a:pt x="1184" y="209095"/>
                  <a:pt x="1543" y="209172"/>
                  <a:pt x="2004" y="209172"/>
                </a:cubicBezTo>
                <a:cubicBezTo>
                  <a:pt x="6129" y="209172"/>
                  <a:pt x="18457" y="203016"/>
                  <a:pt x="20915" y="201990"/>
                </a:cubicBezTo>
                <a:cubicBezTo>
                  <a:pt x="27850" y="199116"/>
                  <a:pt x="34598" y="195742"/>
                  <a:pt x="40783" y="191463"/>
                </a:cubicBezTo>
                <a:cubicBezTo>
                  <a:pt x="52966" y="182997"/>
                  <a:pt x="62978" y="170220"/>
                  <a:pt x="64618" y="155476"/>
                </a:cubicBezTo>
                <a:cubicBezTo>
                  <a:pt x="65852" y="144511"/>
                  <a:pt x="62400" y="133546"/>
                  <a:pt x="58011" y="123425"/>
                </a:cubicBezTo>
                <a:cubicBezTo>
                  <a:pt x="54434" y="115193"/>
                  <a:pt x="50108" y="106868"/>
                  <a:pt x="50217" y="97902"/>
                </a:cubicBezTo>
                <a:cubicBezTo>
                  <a:pt x="50389" y="84376"/>
                  <a:pt x="60588" y="73021"/>
                  <a:pt x="71741" y="65367"/>
                </a:cubicBezTo>
                <a:cubicBezTo>
                  <a:pt x="84986" y="56245"/>
                  <a:pt x="100293" y="50404"/>
                  <a:pt x="115990" y="46936"/>
                </a:cubicBezTo>
                <a:cubicBezTo>
                  <a:pt x="127314" y="44422"/>
                  <a:pt x="140247" y="42282"/>
                  <a:pt x="146651" y="32613"/>
                </a:cubicBezTo>
                <a:cubicBezTo>
                  <a:pt x="151462" y="25350"/>
                  <a:pt x="155913" y="0"/>
                  <a:pt x="1414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9" name="Google Shape;229;p39"/>
          <p:cNvGrpSpPr/>
          <p:nvPr/>
        </p:nvGrpSpPr>
        <p:grpSpPr>
          <a:xfrm rot="-2700000" flipH="1">
            <a:off x="7051903" y="108255"/>
            <a:ext cx="969159" cy="969861"/>
            <a:chOff x="3368383" y="4173748"/>
            <a:chExt cx="969031" cy="969733"/>
          </a:xfrm>
        </p:grpSpPr>
        <p:sp>
          <p:nvSpPr>
            <p:cNvPr id="230" name="Google Shape;230;p39"/>
            <p:cNvSpPr/>
            <p:nvPr/>
          </p:nvSpPr>
          <p:spPr>
            <a:xfrm rot="9974911">
              <a:off x="4077296" y="4360668"/>
              <a:ext cx="73198" cy="73198"/>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9"/>
            <p:cNvSpPr/>
            <p:nvPr/>
          </p:nvSpPr>
          <p:spPr>
            <a:xfrm rot="8095985">
              <a:off x="3255738" y="4772081"/>
              <a:ext cx="908138" cy="58548"/>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9"/>
            <p:cNvSpPr/>
            <p:nvPr/>
          </p:nvSpPr>
          <p:spPr>
            <a:xfrm rot="9974911">
              <a:off x="4167336" y="4270628"/>
              <a:ext cx="73198" cy="73198"/>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9"/>
            <p:cNvSpPr/>
            <p:nvPr/>
          </p:nvSpPr>
          <p:spPr>
            <a:xfrm rot="9974911">
              <a:off x="4256565" y="4181399"/>
              <a:ext cx="73198" cy="73198"/>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4" name="Google Shape;234;p39"/>
          <p:cNvSpPr/>
          <p:nvPr/>
        </p:nvSpPr>
        <p:spPr>
          <a:xfrm rot="9668962">
            <a:off x="7488386" y="4146536"/>
            <a:ext cx="313833" cy="313833"/>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9"/>
          <p:cNvSpPr/>
          <p:nvPr/>
        </p:nvSpPr>
        <p:spPr>
          <a:xfrm rot="9667284">
            <a:off x="7202582" y="4322748"/>
            <a:ext cx="171527" cy="171243"/>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6" name="Google Shape;236;p39"/>
          <p:cNvGrpSpPr/>
          <p:nvPr/>
        </p:nvGrpSpPr>
        <p:grpSpPr>
          <a:xfrm rot="8101428" flipH="1">
            <a:off x="663417" y="4097487"/>
            <a:ext cx="1154782" cy="1155618"/>
            <a:chOff x="3368383" y="4173748"/>
            <a:chExt cx="969031" cy="969733"/>
          </a:xfrm>
        </p:grpSpPr>
        <p:sp>
          <p:nvSpPr>
            <p:cNvPr id="237" name="Google Shape;237;p39"/>
            <p:cNvSpPr/>
            <p:nvPr/>
          </p:nvSpPr>
          <p:spPr>
            <a:xfrm rot="9974911">
              <a:off x="4077296" y="4360668"/>
              <a:ext cx="73198" cy="73198"/>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9"/>
            <p:cNvSpPr/>
            <p:nvPr/>
          </p:nvSpPr>
          <p:spPr>
            <a:xfrm rot="8095985">
              <a:off x="3255738" y="4772081"/>
              <a:ext cx="908138" cy="58548"/>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9"/>
            <p:cNvSpPr/>
            <p:nvPr/>
          </p:nvSpPr>
          <p:spPr>
            <a:xfrm rot="9974911">
              <a:off x="4167336" y="4270628"/>
              <a:ext cx="73198" cy="73198"/>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9"/>
            <p:cNvSpPr/>
            <p:nvPr/>
          </p:nvSpPr>
          <p:spPr>
            <a:xfrm rot="9974911">
              <a:off x="4256565" y="4181399"/>
              <a:ext cx="73198" cy="73198"/>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1" name="Google Shape;241;p39"/>
          <p:cNvGrpSpPr/>
          <p:nvPr/>
        </p:nvGrpSpPr>
        <p:grpSpPr>
          <a:xfrm rot="1807889">
            <a:off x="480524" y="970784"/>
            <a:ext cx="310209" cy="310209"/>
            <a:chOff x="5207300" y="720450"/>
            <a:chExt cx="310200" cy="310200"/>
          </a:xfrm>
        </p:grpSpPr>
        <p:sp>
          <p:nvSpPr>
            <p:cNvPr id="242" name="Google Shape;242;p39"/>
            <p:cNvSpPr/>
            <p:nvPr/>
          </p:nvSpPr>
          <p:spPr>
            <a:xfrm>
              <a:off x="5307650" y="720450"/>
              <a:ext cx="109500" cy="310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39"/>
            <p:cNvSpPr/>
            <p:nvPr/>
          </p:nvSpPr>
          <p:spPr>
            <a:xfrm rot="5400000">
              <a:off x="5314550" y="720450"/>
              <a:ext cx="95700" cy="310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 name="Slide Number Placeholder 1">
            <a:extLst>
              <a:ext uri="{FF2B5EF4-FFF2-40B4-BE49-F238E27FC236}">
                <a16:creationId xmlns:a16="http://schemas.microsoft.com/office/drawing/2014/main" id="{39A8AF2E-9F61-04BC-12A7-9A73A3AF5073}"/>
              </a:ext>
            </a:extLst>
          </p:cNvPr>
          <p:cNvSpPr>
            <a:spLocks noGrp="1"/>
          </p:cNvSpPr>
          <p:nvPr>
            <p:ph type="sldNum" sz="quarter" idx="10"/>
          </p:nvPr>
        </p:nvSpPr>
        <p:spPr/>
        <p:txBody>
          <a:bodyPr/>
          <a:lstStyle/>
          <a:p>
            <a:fld id="{F34743C9-0929-A040-B54E-269859FCA9A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lt2"/>
        </a:solidFill>
        <a:effectLst/>
      </p:bgPr>
    </p:bg>
    <p:spTree>
      <p:nvGrpSpPr>
        <p:cNvPr id="1" name="Shape 10"/>
        <p:cNvGrpSpPr/>
        <p:nvPr/>
      </p:nvGrpSpPr>
      <p:grpSpPr>
        <a:xfrm>
          <a:off x="0" y="0"/>
          <a:ext cx="0" cy="0"/>
          <a:chOff x="0" y="0"/>
          <a:chExt cx="0" cy="0"/>
        </a:xfrm>
      </p:grpSpPr>
      <p:sp>
        <p:nvSpPr>
          <p:cNvPr id="11" name="Google Shape;11;p28"/>
          <p:cNvSpPr txBox="1">
            <a:spLocks noGrp="1"/>
          </p:cNvSpPr>
          <p:nvPr>
            <p:ph type="title"/>
          </p:nvPr>
        </p:nvSpPr>
        <p:spPr>
          <a:xfrm>
            <a:off x="786025" y="2229600"/>
            <a:ext cx="471300" cy="502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sz="4300" b="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2" name="Google Shape;12;p28"/>
          <p:cNvSpPr txBox="1">
            <a:spLocks noGrp="1"/>
          </p:cNvSpPr>
          <p:nvPr>
            <p:ph type="subTitle" idx="1"/>
          </p:nvPr>
        </p:nvSpPr>
        <p:spPr>
          <a:xfrm>
            <a:off x="1313660" y="1949663"/>
            <a:ext cx="2343000" cy="445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2200" b="1">
                <a:solidFill>
                  <a:schemeClr val="accent2"/>
                </a:solidFill>
                <a:latin typeface="Fjalla One"/>
                <a:ea typeface="Fjalla One"/>
                <a:cs typeface="Fjalla One"/>
                <a:sym typeface="Fjalla One"/>
              </a:defRPr>
            </a:lvl1pPr>
            <a:lvl2pPr lvl="1" algn="l">
              <a:lnSpc>
                <a:spcPct val="115000"/>
              </a:lnSpc>
              <a:spcBef>
                <a:spcPts val="1600"/>
              </a:spcBef>
              <a:spcAft>
                <a:spcPts val="0"/>
              </a:spcAft>
              <a:buSzPts val="1400"/>
              <a:buNone/>
              <a:defRPr b="1">
                <a:solidFill>
                  <a:schemeClr val="accent2"/>
                </a:solidFill>
              </a:defRPr>
            </a:lvl2pPr>
            <a:lvl3pPr lvl="2" algn="l">
              <a:lnSpc>
                <a:spcPct val="115000"/>
              </a:lnSpc>
              <a:spcBef>
                <a:spcPts val="1600"/>
              </a:spcBef>
              <a:spcAft>
                <a:spcPts val="0"/>
              </a:spcAft>
              <a:buSzPts val="1400"/>
              <a:buNone/>
              <a:defRPr b="1">
                <a:solidFill>
                  <a:schemeClr val="accent2"/>
                </a:solidFill>
              </a:defRPr>
            </a:lvl3pPr>
            <a:lvl4pPr lvl="3" algn="l">
              <a:lnSpc>
                <a:spcPct val="115000"/>
              </a:lnSpc>
              <a:spcBef>
                <a:spcPts val="1600"/>
              </a:spcBef>
              <a:spcAft>
                <a:spcPts val="0"/>
              </a:spcAft>
              <a:buSzPts val="1400"/>
              <a:buNone/>
              <a:defRPr b="1">
                <a:solidFill>
                  <a:schemeClr val="accent2"/>
                </a:solidFill>
              </a:defRPr>
            </a:lvl4pPr>
            <a:lvl5pPr lvl="4" algn="l">
              <a:lnSpc>
                <a:spcPct val="115000"/>
              </a:lnSpc>
              <a:spcBef>
                <a:spcPts val="1600"/>
              </a:spcBef>
              <a:spcAft>
                <a:spcPts val="0"/>
              </a:spcAft>
              <a:buSzPts val="1400"/>
              <a:buNone/>
              <a:defRPr b="1">
                <a:solidFill>
                  <a:schemeClr val="accent2"/>
                </a:solidFill>
              </a:defRPr>
            </a:lvl5pPr>
            <a:lvl6pPr lvl="5" algn="l">
              <a:lnSpc>
                <a:spcPct val="115000"/>
              </a:lnSpc>
              <a:spcBef>
                <a:spcPts val="1600"/>
              </a:spcBef>
              <a:spcAft>
                <a:spcPts val="0"/>
              </a:spcAft>
              <a:buSzPts val="1400"/>
              <a:buNone/>
              <a:defRPr b="1">
                <a:solidFill>
                  <a:schemeClr val="accent2"/>
                </a:solidFill>
              </a:defRPr>
            </a:lvl6pPr>
            <a:lvl7pPr lvl="6" algn="l">
              <a:lnSpc>
                <a:spcPct val="115000"/>
              </a:lnSpc>
              <a:spcBef>
                <a:spcPts val="1600"/>
              </a:spcBef>
              <a:spcAft>
                <a:spcPts val="0"/>
              </a:spcAft>
              <a:buSzPts val="1400"/>
              <a:buNone/>
              <a:defRPr b="1">
                <a:solidFill>
                  <a:schemeClr val="accent2"/>
                </a:solidFill>
              </a:defRPr>
            </a:lvl7pPr>
            <a:lvl8pPr lvl="7" algn="l">
              <a:lnSpc>
                <a:spcPct val="115000"/>
              </a:lnSpc>
              <a:spcBef>
                <a:spcPts val="1600"/>
              </a:spcBef>
              <a:spcAft>
                <a:spcPts val="0"/>
              </a:spcAft>
              <a:buSzPts val="1400"/>
              <a:buNone/>
              <a:defRPr b="1">
                <a:solidFill>
                  <a:schemeClr val="accent2"/>
                </a:solidFill>
              </a:defRPr>
            </a:lvl8pPr>
            <a:lvl9pPr lvl="8" algn="l">
              <a:lnSpc>
                <a:spcPct val="115000"/>
              </a:lnSpc>
              <a:spcBef>
                <a:spcPts val="1600"/>
              </a:spcBef>
              <a:spcAft>
                <a:spcPts val="1600"/>
              </a:spcAft>
              <a:buSzPts val="1400"/>
              <a:buNone/>
              <a:defRPr b="1">
                <a:solidFill>
                  <a:schemeClr val="accent2"/>
                </a:solidFill>
              </a:defRPr>
            </a:lvl9pPr>
          </a:lstStyle>
          <a:p>
            <a:endParaRPr/>
          </a:p>
        </p:txBody>
      </p:sp>
      <p:sp>
        <p:nvSpPr>
          <p:cNvPr id="13" name="Google Shape;13;p28"/>
          <p:cNvSpPr txBox="1">
            <a:spLocks noGrp="1"/>
          </p:cNvSpPr>
          <p:nvPr>
            <p:ph type="subTitle" idx="2"/>
          </p:nvPr>
        </p:nvSpPr>
        <p:spPr>
          <a:xfrm>
            <a:off x="1313660" y="2323816"/>
            <a:ext cx="2228700" cy="50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solidFill>
                  <a:schemeClr val="accent2"/>
                </a:solidFill>
                <a:latin typeface="Open Sans"/>
                <a:ea typeface="Open Sans"/>
                <a:cs typeface="Open Sans"/>
                <a:sym typeface="Open Sans"/>
              </a:defRPr>
            </a:lvl1pPr>
            <a:lvl2pPr lvl="1" algn="l">
              <a:lnSpc>
                <a:spcPct val="100000"/>
              </a:lnSpc>
              <a:spcBef>
                <a:spcPts val="0"/>
              </a:spcBef>
              <a:spcAft>
                <a:spcPts val="0"/>
              </a:spcAft>
              <a:buSzPts val="1400"/>
              <a:buNone/>
              <a:defRPr>
                <a:solidFill>
                  <a:schemeClr val="accent2"/>
                </a:solidFill>
                <a:latin typeface="Open Sans"/>
                <a:ea typeface="Open Sans"/>
                <a:cs typeface="Open Sans"/>
                <a:sym typeface="Open Sans"/>
              </a:defRPr>
            </a:lvl2pPr>
            <a:lvl3pPr lvl="2" algn="l">
              <a:lnSpc>
                <a:spcPct val="100000"/>
              </a:lnSpc>
              <a:spcBef>
                <a:spcPts val="0"/>
              </a:spcBef>
              <a:spcAft>
                <a:spcPts val="0"/>
              </a:spcAft>
              <a:buSzPts val="1400"/>
              <a:buNone/>
              <a:defRPr>
                <a:solidFill>
                  <a:schemeClr val="accent2"/>
                </a:solidFill>
                <a:latin typeface="Open Sans"/>
                <a:ea typeface="Open Sans"/>
                <a:cs typeface="Open Sans"/>
                <a:sym typeface="Open Sans"/>
              </a:defRPr>
            </a:lvl3pPr>
            <a:lvl4pPr lvl="3" algn="l">
              <a:lnSpc>
                <a:spcPct val="100000"/>
              </a:lnSpc>
              <a:spcBef>
                <a:spcPts val="0"/>
              </a:spcBef>
              <a:spcAft>
                <a:spcPts val="0"/>
              </a:spcAft>
              <a:buSzPts val="1400"/>
              <a:buNone/>
              <a:defRPr>
                <a:solidFill>
                  <a:schemeClr val="accent2"/>
                </a:solidFill>
                <a:latin typeface="Open Sans"/>
                <a:ea typeface="Open Sans"/>
                <a:cs typeface="Open Sans"/>
                <a:sym typeface="Open Sans"/>
              </a:defRPr>
            </a:lvl4pPr>
            <a:lvl5pPr lvl="4" algn="l">
              <a:lnSpc>
                <a:spcPct val="100000"/>
              </a:lnSpc>
              <a:spcBef>
                <a:spcPts val="0"/>
              </a:spcBef>
              <a:spcAft>
                <a:spcPts val="0"/>
              </a:spcAft>
              <a:buSzPts val="1400"/>
              <a:buNone/>
              <a:defRPr>
                <a:solidFill>
                  <a:schemeClr val="accent2"/>
                </a:solidFill>
                <a:latin typeface="Open Sans"/>
                <a:ea typeface="Open Sans"/>
                <a:cs typeface="Open Sans"/>
                <a:sym typeface="Open Sans"/>
              </a:defRPr>
            </a:lvl5pPr>
            <a:lvl6pPr lvl="5" algn="l">
              <a:lnSpc>
                <a:spcPct val="100000"/>
              </a:lnSpc>
              <a:spcBef>
                <a:spcPts val="0"/>
              </a:spcBef>
              <a:spcAft>
                <a:spcPts val="0"/>
              </a:spcAft>
              <a:buSzPts val="1400"/>
              <a:buNone/>
              <a:defRPr>
                <a:solidFill>
                  <a:schemeClr val="accent2"/>
                </a:solidFill>
                <a:latin typeface="Open Sans"/>
                <a:ea typeface="Open Sans"/>
                <a:cs typeface="Open Sans"/>
                <a:sym typeface="Open Sans"/>
              </a:defRPr>
            </a:lvl6pPr>
            <a:lvl7pPr lvl="6" algn="l">
              <a:lnSpc>
                <a:spcPct val="100000"/>
              </a:lnSpc>
              <a:spcBef>
                <a:spcPts val="0"/>
              </a:spcBef>
              <a:spcAft>
                <a:spcPts val="0"/>
              </a:spcAft>
              <a:buSzPts val="1400"/>
              <a:buNone/>
              <a:defRPr>
                <a:solidFill>
                  <a:schemeClr val="accent2"/>
                </a:solidFill>
                <a:latin typeface="Open Sans"/>
                <a:ea typeface="Open Sans"/>
                <a:cs typeface="Open Sans"/>
                <a:sym typeface="Open Sans"/>
              </a:defRPr>
            </a:lvl7pPr>
            <a:lvl8pPr lvl="7" algn="l">
              <a:lnSpc>
                <a:spcPct val="100000"/>
              </a:lnSpc>
              <a:spcBef>
                <a:spcPts val="0"/>
              </a:spcBef>
              <a:spcAft>
                <a:spcPts val="0"/>
              </a:spcAft>
              <a:buSzPts val="1400"/>
              <a:buNone/>
              <a:defRPr>
                <a:solidFill>
                  <a:schemeClr val="accent2"/>
                </a:solidFill>
                <a:latin typeface="Open Sans"/>
                <a:ea typeface="Open Sans"/>
                <a:cs typeface="Open Sans"/>
                <a:sym typeface="Open Sans"/>
              </a:defRPr>
            </a:lvl8pPr>
            <a:lvl9pPr lvl="8" algn="l">
              <a:lnSpc>
                <a:spcPct val="100000"/>
              </a:lnSpc>
              <a:spcBef>
                <a:spcPts val="0"/>
              </a:spcBef>
              <a:spcAft>
                <a:spcPts val="0"/>
              </a:spcAft>
              <a:buSzPts val="1400"/>
              <a:buNone/>
              <a:defRPr>
                <a:solidFill>
                  <a:schemeClr val="accent2"/>
                </a:solidFill>
                <a:latin typeface="Open Sans"/>
                <a:ea typeface="Open Sans"/>
                <a:cs typeface="Open Sans"/>
                <a:sym typeface="Open Sans"/>
              </a:defRPr>
            </a:lvl9pPr>
          </a:lstStyle>
          <a:p>
            <a:endParaRPr/>
          </a:p>
        </p:txBody>
      </p:sp>
      <p:sp>
        <p:nvSpPr>
          <p:cNvPr id="14" name="Google Shape;14;p28"/>
          <p:cNvSpPr txBox="1">
            <a:spLocks noGrp="1"/>
          </p:cNvSpPr>
          <p:nvPr>
            <p:ph type="title" idx="3"/>
          </p:nvPr>
        </p:nvSpPr>
        <p:spPr>
          <a:xfrm>
            <a:off x="782878" y="3601375"/>
            <a:ext cx="474300" cy="520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sz="4300" b="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5" name="Google Shape;15;p28"/>
          <p:cNvSpPr txBox="1">
            <a:spLocks noGrp="1"/>
          </p:cNvSpPr>
          <p:nvPr>
            <p:ph type="subTitle" idx="4"/>
          </p:nvPr>
        </p:nvSpPr>
        <p:spPr>
          <a:xfrm>
            <a:off x="1313660" y="3339126"/>
            <a:ext cx="2343000" cy="445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2200" b="1">
                <a:solidFill>
                  <a:schemeClr val="accent2"/>
                </a:solidFill>
                <a:latin typeface="Fjalla One"/>
                <a:ea typeface="Fjalla One"/>
                <a:cs typeface="Fjalla One"/>
                <a:sym typeface="Fjalla One"/>
              </a:defRPr>
            </a:lvl1pPr>
            <a:lvl2pPr lvl="1" algn="l">
              <a:lnSpc>
                <a:spcPct val="115000"/>
              </a:lnSpc>
              <a:spcBef>
                <a:spcPts val="1600"/>
              </a:spcBef>
              <a:spcAft>
                <a:spcPts val="0"/>
              </a:spcAft>
              <a:buSzPts val="1400"/>
              <a:buNone/>
              <a:defRPr b="1">
                <a:solidFill>
                  <a:schemeClr val="accent2"/>
                </a:solidFill>
              </a:defRPr>
            </a:lvl2pPr>
            <a:lvl3pPr lvl="2" algn="l">
              <a:lnSpc>
                <a:spcPct val="115000"/>
              </a:lnSpc>
              <a:spcBef>
                <a:spcPts val="1600"/>
              </a:spcBef>
              <a:spcAft>
                <a:spcPts val="0"/>
              </a:spcAft>
              <a:buSzPts val="1400"/>
              <a:buNone/>
              <a:defRPr b="1">
                <a:solidFill>
                  <a:schemeClr val="accent2"/>
                </a:solidFill>
              </a:defRPr>
            </a:lvl3pPr>
            <a:lvl4pPr lvl="3" algn="l">
              <a:lnSpc>
                <a:spcPct val="115000"/>
              </a:lnSpc>
              <a:spcBef>
                <a:spcPts val="1600"/>
              </a:spcBef>
              <a:spcAft>
                <a:spcPts val="0"/>
              </a:spcAft>
              <a:buSzPts val="1400"/>
              <a:buNone/>
              <a:defRPr b="1">
                <a:solidFill>
                  <a:schemeClr val="accent2"/>
                </a:solidFill>
              </a:defRPr>
            </a:lvl4pPr>
            <a:lvl5pPr lvl="4" algn="l">
              <a:lnSpc>
                <a:spcPct val="115000"/>
              </a:lnSpc>
              <a:spcBef>
                <a:spcPts val="1600"/>
              </a:spcBef>
              <a:spcAft>
                <a:spcPts val="0"/>
              </a:spcAft>
              <a:buSzPts val="1400"/>
              <a:buNone/>
              <a:defRPr b="1">
                <a:solidFill>
                  <a:schemeClr val="accent2"/>
                </a:solidFill>
              </a:defRPr>
            </a:lvl5pPr>
            <a:lvl6pPr lvl="5" algn="l">
              <a:lnSpc>
                <a:spcPct val="115000"/>
              </a:lnSpc>
              <a:spcBef>
                <a:spcPts val="1600"/>
              </a:spcBef>
              <a:spcAft>
                <a:spcPts val="0"/>
              </a:spcAft>
              <a:buSzPts val="1400"/>
              <a:buNone/>
              <a:defRPr b="1">
                <a:solidFill>
                  <a:schemeClr val="accent2"/>
                </a:solidFill>
              </a:defRPr>
            </a:lvl6pPr>
            <a:lvl7pPr lvl="6" algn="l">
              <a:lnSpc>
                <a:spcPct val="115000"/>
              </a:lnSpc>
              <a:spcBef>
                <a:spcPts val="1600"/>
              </a:spcBef>
              <a:spcAft>
                <a:spcPts val="0"/>
              </a:spcAft>
              <a:buSzPts val="1400"/>
              <a:buNone/>
              <a:defRPr b="1">
                <a:solidFill>
                  <a:schemeClr val="accent2"/>
                </a:solidFill>
              </a:defRPr>
            </a:lvl7pPr>
            <a:lvl8pPr lvl="7" algn="l">
              <a:lnSpc>
                <a:spcPct val="115000"/>
              </a:lnSpc>
              <a:spcBef>
                <a:spcPts val="1600"/>
              </a:spcBef>
              <a:spcAft>
                <a:spcPts val="0"/>
              </a:spcAft>
              <a:buSzPts val="1400"/>
              <a:buNone/>
              <a:defRPr b="1">
                <a:solidFill>
                  <a:schemeClr val="accent2"/>
                </a:solidFill>
              </a:defRPr>
            </a:lvl8pPr>
            <a:lvl9pPr lvl="8" algn="l">
              <a:lnSpc>
                <a:spcPct val="115000"/>
              </a:lnSpc>
              <a:spcBef>
                <a:spcPts val="1600"/>
              </a:spcBef>
              <a:spcAft>
                <a:spcPts val="1600"/>
              </a:spcAft>
              <a:buSzPts val="1400"/>
              <a:buNone/>
              <a:defRPr b="1">
                <a:solidFill>
                  <a:schemeClr val="accent2"/>
                </a:solidFill>
              </a:defRPr>
            </a:lvl9pPr>
          </a:lstStyle>
          <a:p>
            <a:endParaRPr/>
          </a:p>
        </p:txBody>
      </p:sp>
      <p:sp>
        <p:nvSpPr>
          <p:cNvPr id="16" name="Google Shape;16;p28"/>
          <p:cNvSpPr txBox="1">
            <a:spLocks noGrp="1"/>
          </p:cNvSpPr>
          <p:nvPr>
            <p:ph type="subTitle" idx="5"/>
          </p:nvPr>
        </p:nvSpPr>
        <p:spPr>
          <a:xfrm>
            <a:off x="1313660" y="3713278"/>
            <a:ext cx="2228700" cy="50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solidFill>
                  <a:schemeClr val="accent2"/>
                </a:solidFill>
                <a:latin typeface="Open Sans"/>
                <a:ea typeface="Open Sans"/>
                <a:cs typeface="Open Sans"/>
                <a:sym typeface="Open Sans"/>
              </a:defRPr>
            </a:lvl1pPr>
            <a:lvl2pPr lvl="1" algn="l">
              <a:lnSpc>
                <a:spcPct val="100000"/>
              </a:lnSpc>
              <a:spcBef>
                <a:spcPts val="0"/>
              </a:spcBef>
              <a:spcAft>
                <a:spcPts val="0"/>
              </a:spcAft>
              <a:buSzPts val="1400"/>
              <a:buNone/>
              <a:defRPr>
                <a:solidFill>
                  <a:schemeClr val="accent2"/>
                </a:solidFill>
                <a:latin typeface="Open Sans"/>
                <a:ea typeface="Open Sans"/>
                <a:cs typeface="Open Sans"/>
                <a:sym typeface="Open Sans"/>
              </a:defRPr>
            </a:lvl2pPr>
            <a:lvl3pPr lvl="2" algn="l">
              <a:lnSpc>
                <a:spcPct val="100000"/>
              </a:lnSpc>
              <a:spcBef>
                <a:spcPts val="0"/>
              </a:spcBef>
              <a:spcAft>
                <a:spcPts val="0"/>
              </a:spcAft>
              <a:buSzPts val="1400"/>
              <a:buNone/>
              <a:defRPr>
                <a:solidFill>
                  <a:schemeClr val="accent2"/>
                </a:solidFill>
                <a:latin typeface="Open Sans"/>
                <a:ea typeface="Open Sans"/>
                <a:cs typeface="Open Sans"/>
                <a:sym typeface="Open Sans"/>
              </a:defRPr>
            </a:lvl3pPr>
            <a:lvl4pPr lvl="3" algn="l">
              <a:lnSpc>
                <a:spcPct val="100000"/>
              </a:lnSpc>
              <a:spcBef>
                <a:spcPts val="0"/>
              </a:spcBef>
              <a:spcAft>
                <a:spcPts val="0"/>
              </a:spcAft>
              <a:buSzPts val="1400"/>
              <a:buNone/>
              <a:defRPr>
                <a:solidFill>
                  <a:schemeClr val="accent2"/>
                </a:solidFill>
                <a:latin typeface="Open Sans"/>
                <a:ea typeface="Open Sans"/>
                <a:cs typeface="Open Sans"/>
                <a:sym typeface="Open Sans"/>
              </a:defRPr>
            </a:lvl4pPr>
            <a:lvl5pPr lvl="4" algn="l">
              <a:lnSpc>
                <a:spcPct val="100000"/>
              </a:lnSpc>
              <a:spcBef>
                <a:spcPts val="0"/>
              </a:spcBef>
              <a:spcAft>
                <a:spcPts val="0"/>
              </a:spcAft>
              <a:buSzPts val="1400"/>
              <a:buNone/>
              <a:defRPr>
                <a:solidFill>
                  <a:schemeClr val="accent2"/>
                </a:solidFill>
                <a:latin typeface="Open Sans"/>
                <a:ea typeface="Open Sans"/>
                <a:cs typeface="Open Sans"/>
                <a:sym typeface="Open Sans"/>
              </a:defRPr>
            </a:lvl5pPr>
            <a:lvl6pPr lvl="5" algn="l">
              <a:lnSpc>
                <a:spcPct val="100000"/>
              </a:lnSpc>
              <a:spcBef>
                <a:spcPts val="0"/>
              </a:spcBef>
              <a:spcAft>
                <a:spcPts val="0"/>
              </a:spcAft>
              <a:buSzPts val="1400"/>
              <a:buNone/>
              <a:defRPr>
                <a:solidFill>
                  <a:schemeClr val="accent2"/>
                </a:solidFill>
                <a:latin typeface="Open Sans"/>
                <a:ea typeface="Open Sans"/>
                <a:cs typeface="Open Sans"/>
                <a:sym typeface="Open Sans"/>
              </a:defRPr>
            </a:lvl6pPr>
            <a:lvl7pPr lvl="6" algn="l">
              <a:lnSpc>
                <a:spcPct val="100000"/>
              </a:lnSpc>
              <a:spcBef>
                <a:spcPts val="0"/>
              </a:spcBef>
              <a:spcAft>
                <a:spcPts val="0"/>
              </a:spcAft>
              <a:buSzPts val="1400"/>
              <a:buNone/>
              <a:defRPr>
                <a:solidFill>
                  <a:schemeClr val="accent2"/>
                </a:solidFill>
                <a:latin typeface="Open Sans"/>
                <a:ea typeface="Open Sans"/>
                <a:cs typeface="Open Sans"/>
                <a:sym typeface="Open Sans"/>
              </a:defRPr>
            </a:lvl7pPr>
            <a:lvl8pPr lvl="7" algn="l">
              <a:lnSpc>
                <a:spcPct val="100000"/>
              </a:lnSpc>
              <a:spcBef>
                <a:spcPts val="0"/>
              </a:spcBef>
              <a:spcAft>
                <a:spcPts val="0"/>
              </a:spcAft>
              <a:buSzPts val="1400"/>
              <a:buNone/>
              <a:defRPr>
                <a:solidFill>
                  <a:schemeClr val="accent2"/>
                </a:solidFill>
                <a:latin typeface="Open Sans"/>
                <a:ea typeface="Open Sans"/>
                <a:cs typeface="Open Sans"/>
                <a:sym typeface="Open Sans"/>
              </a:defRPr>
            </a:lvl8pPr>
            <a:lvl9pPr lvl="8" algn="l">
              <a:lnSpc>
                <a:spcPct val="100000"/>
              </a:lnSpc>
              <a:spcBef>
                <a:spcPts val="0"/>
              </a:spcBef>
              <a:spcAft>
                <a:spcPts val="0"/>
              </a:spcAft>
              <a:buSzPts val="1400"/>
              <a:buNone/>
              <a:defRPr>
                <a:solidFill>
                  <a:schemeClr val="accent2"/>
                </a:solidFill>
                <a:latin typeface="Open Sans"/>
                <a:ea typeface="Open Sans"/>
                <a:cs typeface="Open Sans"/>
                <a:sym typeface="Open Sans"/>
              </a:defRPr>
            </a:lvl9pPr>
          </a:lstStyle>
          <a:p>
            <a:endParaRPr/>
          </a:p>
        </p:txBody>
      </p:sp>
      <p:sp>
        <p:nvSpPr>
          <p:cNvPr id="17" name="Google Shape;17;p28"/>
          <p:cNvSpPr/>
          <p:nvPr/>
        </p:nvSpPr>
        <p:spPr>
          <a:xfrm rot="5400000">
            <a:off x="4230065" y="-1097567"/>
            <a:ext cx="4246318" cy="6441452"/>
          </a:xfrm>
          <a:custGeom>
            <a:avLst/>
            <a:gdLst/>
            <a:ahLst/>
            <a:cxnLst/>
            <a:rect l="l" t="t" r="r" b="b"/>
            <a:pathLst>
              <a:path w="155914" h="209172" extrusionOk="0">
                <a:moveTo>
                  <a:pt x="141419" y="0"/>
                </a:moveTo>
                <a:cubicBezTo>
                  <a:pt x="136342" y="0"/>
                  <a:pt x="120848" y="390"/>
                  <a:pt x="114944" y="390"/>
                </a:cubicBezTo>
                <a:lnTo>
                  <a:pt x="454" y="390"/>
                </a:lnTo>
                <a:lnTo>
                  <a:pt x="454" y="53621"/>
                </a:lnTo>
                <a:lnTo>
                  <a:pt x="454" y="153383"/>
                </a:lnTo>
                <a:lnTo>
                  <a:pt x="454" y="192681"/>
                </a:lnTo>
                <a:cubicBezTo>
                  <a:pt x="454" y="196695"/>
                  <a:pt x="235" y="200772"/>
                  <a:pt x="454" y="204786"/>
                </a:cubicBezTo>
                <a:cubicBezTo>
                  <a:pt x="516" y="205864"/>
                  <a:pt x="1" y="208207"/>
                  <a:pt x="954" y="208925"/>
                </a:cubicBezTo>
                <a:cubicBezTo>
                  <a:pt x="1184" y="209095"/>
                  <a:pt x="1543" y="209172"/>
                  <a:pt x="2004" y="209172"/>
                </a:cubicBezTo>
                <a:cubicBezTo>
                  <a:pt x="6129" y="209172"/>
                  <a:pt x="18457" y="203016"/>
                  <a:pt x="20915" y="201990"/>
                </a:cubicBezTo>
                <a:cubicBezTo>
                  <a:pt x="27850" y="199116"/>
                  <a:pt x="34598" y="195742"/>
                  <a:pt x="40783" y="191463"/>
                </a:cubicBezTo>
                <a:cubicBezTo>
                  <a:pt x="52966" y="182997"/>
                  <a:pt x="62978" y="170220"/>
                  <a:pt x="64618" y="155476"/>
                </a:cubicBezTo>
                <a:cubicBezTo>
                  <a:pt x="65852" y="144511"/>
                  <a:pt x="62400" y="133546"/>
                  <a:pt x="58011" y="123425"/>
                </a:cubicBezTo>
                <a:cubicBezTo>
                  <a:pt x="54434" y="115193"/>
                  <a:pt x="50108" y="106868"/>
                  <a:pt x="50217" y="97902"/>
                </a:cubicBezTo>
                <a:cubicBezTo>
                  <a:pt x="50389" y="84376"/>
                  <a:pt x="60588" y="73021"/>
                  <a:pt x="71741" y="65367"/>
                </a:cubicBezTo>
                <a:cubicBezTo>
                  <a:pt x="84986" y="56245"/>
                  <a:pt x="100293" y="50404"/>
                  <a:pt x="115990" y="46936"/>
                </a:cubicBezTo>
                <a:cubicBezTo>
                  <a:pt x="127314" y="44422"/>
                  <a:pt x="140247" y="42282"/>
                  <a:pt x="146651" y="32613"/>
                </a:cubicBezTo>
                <a:cubicBezTo>
                  <a:pt x="151462" y="25350"/>
                  <a:pt x="155913" y="0"/>
                  <a:pt x="14141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8"/>
          <p:cNvSpPr txBox="1">
            <a:spLocks noGrp="1"/>
          </p:cNvSpPr>
          <p:nvPr>
            <p:ph type="title" idx="6"/>
          </p:nvPr>
        </p:nvSpPr>
        <p:spPr>
          <a:xfrm>
            <a:off x="3807495" y="2177375"/>
            <a:ext cx="471300" cy="558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sz="4300" b="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9" name="Google Shape;19;p28"/>
          <p:cNvSpPr txBox="1">
            <a:spLocks noGrp="1"/>
          </p:cNvSpPr>
          <p:nvPr>
            <p:ph type="subTitle" idx="7"/>
          </p:nvPr>
        </p:nvSpPr>
        <p:spPr>
          <a:xfrm>
            <a:off x="4333085" y="1949663"/>
            <a:ext cx="2343000" cy="445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2200" b="1">
                <a:solidFill>
                  <a:schemeClr val="accent2"/>
                </a:solidFill>
                <a:latin typeface="Fjalla One"/>
                <a:ea typeface="Fjalla One"/>
                <a:cs typeface="Fjalla One"/>
                <a:sym typeface="Fjalla One"/>
              </a:defRPr>
            </a:lvl1pPr>
            <a:lvl2pPr lvl="1" algn="l">
              <a:lnSpc>
                <a:spcPct val="115000"/>
              </a:lnSpc>
              <a:spcBef>
                <a:spcPts val="1600"/>
              </a:spcBef>
              <a:spcAft>
                <a:spcPts val="0"/>
              </a:spcAft>
              <a:buSzPts val="1400"/>
              <a:buNone/>
              <a:defRPr b="1">
                <a:solidFill>
                  <a:schemeClr val="accent2"/>
                </a:solidFill>
              </a:defRPr>
            </a:lvl2pPr>
            <a:lvl3pPr lvl="2" algn="l">
              <a:lnSpc>
                <a:spcPct val="115000"/>
              </a:lnSpc>
              <a:spcBef>
                <a:spcPts val="1600"/>
              </a:spcBef>
              <a:spcAft>
                <a:spcPts val="0"/>
              </a:spcAft>
              <a:buSzPts val="1400"/>
              <a:buNone/>
              <a:defRPr b="1">
                <a:solidFill>
                  <a:schemeClr val="accent2"/>
                </a:solidFill>
              </a:defRPr>
            </a:lvl3pPr>
            <a:lvl4pPr lvl="3" algn="l">
              <a:lnSpc>
                <a:spcPct val="115000"/>
              </a:lnSpc>
              <a:spcBef>
                <a:spcPts val="1600"/>
              </a:spcBef>
              <a:spcAft>
                <a:spcPts val="0"/>
              </a:spcAft>
              <a:buSzPts val="1400"/>
              <a:buNone/>
              <a:defRPr b="1">
                <a:solidFill>
                  <a:schemeClr val="accent2"/>
                </a:solidFill>
              </a:defRPr>
            </a:lvl4pPr>
            <a:lvl5pPr lvl="4" algn="l">
              <a:lnSpc>
                <a:spcPct val="115000"/>
              </a:lnSpc>
              <a:spcBef>
                <a:spcPts val="1600"/>
              </a:spcBef>
              <a:spcAft>
                <a:spcPts val="0"/>
              </a:spcAft>
              <a:buSzPts val="1400"/>
              <a:buNone/>
              <a:defRPr b="1">
                <a:solidFill>
                  <a:schemeClr val="accent2"/>
                </a:solidFill>
              </a:defRPr>
            </a:lvl5pPr>
            <a:lvl6pPr lvl="5" algn="l">
              <a:lnSpc>
                <a:spcPct val="115000"/>
              </a:lnSpc>
              <a:spcBef>
                <a:spcPts val="1600"/>
              </a:spcBef>
              <a:spcAft>
                <a:spcPts val="0"/>
              </a:spcAft>
              <a:buSzPts val="1400"/>
              <a:buNone/>
              <a:defRPr b="1">
                <a:solidFill>
                  <a:schemeClr val="accent2"/>
                </a:solidFill>
              </a:defRPr>
            </a:lvl6pPr>
            <a:lvl7pPr lvl="6" algn="l">
              <a:lnSpc>
                <a:spcPct val="115000"/>
              </a:lnSpc>
              <a:spcBef>
                <a:spcPts val="1600"/>
              </a:spcBef>
              <a:spcAft>
                <a:spcPts val="0"/>
              </a:spcAft>
              <a:buSzPts val="1400"/>
              <a:buNone/>
              <a:defRPr b="1">
                <a:solidFill>
                  <a:schemeClr val="accent2"/>
                </a:solidFill>
              </a:defRPr>
            </a:lvl7pPr>
            <a:lvl8pPr lvl="7" algn="l">
              <a:lnSpc>
                <a:spcPct val="115000"/>
              </a:lnSpc>
              <a:spcBef>
                <a:spcPts val="1600"/>
              </a:spcBef>
              <a:spcAft>
                <a:spcPts val="0"/>
              </a:spcAft>
              <a:buSzPts val="1400"/>
              <a:buNone/>
              <a:defRPr b="1">
                <a:solidFill>
                  <a:schemeClr val="accent2"/>
                </a:solidFill>
              </a:defRPr>
            </a:lvl8pPr>
            <a:lvl9pPr lvl="8" algn="l">
              <a:lnSpc>
                <a:spcPct val="115000"/>
              </a:lnSpc>
              <a:spcBef>
                <a:spcPts val="1600"/>
              </a:spcBef>
              <a:spcAft>
                <a:spcPts val="1600"/>
              </a:spcAft>
              <a:buSzPts val="1400"/>
              <a:buNone/>
              <a:defRPr b="1">
                <a:solidFill>
                  <a:schemeClr val="accent2"/>
                </a:solidFill>
              </a:defRPr>
            </a:lvl9pPr>
          </a:lstStyle>
          <a:p>
            <a:endParaRPr/>
          </a:p>
        </p:txBody>
      </p:sp>
      <p:sp>
        <p:nvSpPr>
          <p:cNvPr id="20" name="Google Shape;20;p28"/>
          <p:cNvSpPr txBox="1">
            <a:spLocks noGrp="1"/>
          </p:cNvSpPr>
          <p:nvPr>
            <p:ph type="subTitle" idx="8"/>
          </p:nvPr>
        </p:nvSpPr>
        <p:spPr>
          <a:xfrm>
            <a:off x="4333085" y="2342941"/>
            <a:ext cx="2228700" cy="50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solidFill>
                  <a:schemeClr val="accent2"/>
                </a:solidFill>
                <a:latin typeface="Open Sans"/>
                <a:ea typeface="Open Sans"/>
                <a:cs typeface="Open Sans"/>
                <a:sym typeface="Open Sans"/>
              </a:defRPr>
            </a:lvl1pPr>
            <a:lvl2pPr lvl="1" algn="l">
              <a:lnSpc>
                <a:spcPct val="100000"/>
              </a:lnSpc>
              <a:spcBef>
                <a:spcPts val="0"/>
              </a:spcBef>
              <a:spcAft>
                <a:spcPts val="0"/>
              </a:spcAft>
              <a:buSzPts val="1400"/>
              <a:buNone/>
              <a:defRPr>
                <a:solidFill>
                  <a:schemeClr val="accent2"/>
                </a:solidFill>
                <a:latin typeface="Open Sans"/>
                <a:ea typeface="Open Sans"/>
                <a:cs typeface="Open Sans"/>
                <a:sym typeface="Open Sans"/>
              </a:defRPr>
            </a:lvl2pPr>
            <a:lvl3pPr lvl="2" algn="l">
              <a:lnSpc>
                <a:spcPct val="100000"/>
              </a:lnSpc>
              <a:spcBef>
                <a:spcPts val="0"/>
              </a:spcBef>
              <a:spcAft>
                <a:spcPts val="0"/>
              </a:spcAft>
              <a:buSzPts val="1400"/>
              <a:buNone/>
              <a:defRPr>
                <a:solidFill>
                  <a:schemeClr val="accent2"/>
                </a:solidFill>
                <a:latin typeface="Open Sans"/>
                <a:ea typeface="Open Sans"/>
                <a:cs typeface="Open Sans"/>
                <a:sym typeface="Open Sans"/>
              </a:defRPr>
            </a:lvl3pPr>
            <a:lvl4pPr lvl="3" algn="l">
              <a:lnSpc>
                <a:spcPct val="100000"/>
              </a:lnSpc>
              <a:spcBef>
                <a:spcPts val="0"/>
              </a:spcBef>
              <a:spcAft>
                <a:spcPts val="0"/>
              </a:spcAft>
              <a:buSzPts val="1400"/>
              <a:buNone/>
              <a:defRPr>
                <a:solidFill>
                  <a:schemeClr val="accent2"/>
                </a:solidFill>
                <a:latin typeface="Open Sans"/>
                <a:ea typeface="Open Sans"/>
                <a:cs typeface="Open Sans"/>
                <a:sym typeface="Open Sans"/>
              </a:defRPr>
            </a:lvl4pPr>
            <a:lvl5pPr lvl="4" algn="l">
              <a:lnSpc>
                <a:spcPct val="100000"/>
              </a:lnSpc>
              <a:spcBef>
                <a:spcPts val="0"/>
              </a:spcBef>
              <a:spcAft>
                <a:spcPts val="0"/>
              </a:spcAft>
              <a:buSzPts val="1400"/>
              <a:buNone/>
              <a:defRPr>
                <a:solidFill>
                  <a:schemeClr val="accent2"/>
                </a:solidFill>
                <a:latin typeface="Open Sans"/>
                <a:ea typeface="Open Sans"/>
                <a:cs typeface="Open Sans"/>
                <a:sym typeface="Open Sans"/>
              </a:defRPr>
            </a:lvl5pPr>
            <a:lvl6pPr lvl="5" algn="l">
              <a:lnSpc>
                <a:spcPct val="100000"/>
              </a:lnSpc>
              <a:spcBef>
                <a:spcPts val="0"/>
              </a:spcBef>
              <a:spcAft>
                <a:spcPts val="0"/>
              </a:spcAft>
              <a:buSzPts val="1400"/>
              <a:buNone/>
              <a:defRPr>
                <a:solidFill>
                  <a:schemeClr val="accent2"/>
                </a:solidFill>
                <a:latin typeface="Open Sans"/>
                <a:ea typeface="Open Sans"/>
                <a:cs typeface="Open Sans"/>
                <a:sym typeface="Open Sans"/>
              </a:defRPr>
            </a:lvl6pPr>
            <a:lvl7pPr lvl="6" algn="l">
              <a:lnSpc>
                <a:spcPct val="100000"/>
              </a:lnSpc>
              <a:spcBef>
                <a:spcPts val="0"/>
              </a:spcBef>
              <a:spcAft>
                <a:spcPts val="0"/>
              </a:spcAft>
              <a:buSzPts val="1400"/>
              <a:buNone/>
              <a:defRPr>
                <a:solidFill>
                  <a:schemeClr val="accent2"/>
                </a:solidFill>
                <a:latin typeface="Open Sans"/>
                <a:ea typeface="Open Sans"/>
                <a:cs typeface="Open Sans"/>
                <a:sym typeface="Open Sans"/>
              </a:defRPr>
            </a:lvl7pPr>
            <a:lvl8pPr lvl="7" algn="l">
              <a:lnSpc>
                <a:spcPct val="100000"/>
              </a:lnSpc>
              <a:spcBef>
                <a:spcPts val="0"/>
              </a:spcBef>
              <a:spcAft>
                <a:spcPts val="0"/>
              </a:spcAft>
              <a:buSzPts val="1400"/>
              <a:buNone/>
              <a:defRPr>
                <a:solidFill>
                  <a:schemeClr val="accent2"/>
                </a:solidFill>
                <a:latin typeface="Open Sans"/>
                <a:ea typeface="Open Sans"/>
                <a:cs typeface="Open Sans"/>
                <a:sym typeface="Open Sans"/>
              </a:defRPr>
            </a:lvl8pPr>
            <a:lvl9pPr lvl="8" algn="l">
              <a:lnSpc>
                <a:spcPct val="100000"/>
              </a:lnSpc>
              <a:spcBef>
                <a:spcPts val="0"/>
              </a:spcBef>
              <a:spcAft>
                <a:spcPts val="0"/>
              </a:spcAft>
              <a:buSzPts val="1400"/>
              <a:buNone/>
              <a:defRPr>
                <a:solidFill>
                  <a:schemeClr val="accent2"/>
                </a:solidFill>
                <a:latin typeface="Open Sans"/>
                <a:ea typeface="Open Sans"/>
                <a:cs typeface="Open Sans"/>
                <a:sym typeface="Open Sans"/>
              </a:defRPr>
            </a:lvl9pPr>
          </a:lstStyle>
          <a:p>
            <a:endParaRPr/>
          </a:p>
        </p:txBody>
      </p:sp>
      <p:sp>
        <p:nvSpPr>
          <p:cNvPr id="21" name="Google Shape;21;p28"/>
          <p:cNvSpPr txBox="1">
            <a:spLocks noGrp="1"/>
          </p:cNvSpPr>
          <p:nvPr>
            <p:ph type="title" idx="9"/>
          </p:nvPr>
        </p:nvSpPr>
        <p:spPr>
          <a:xfrm>
            <a:off x="3807495" y="3505525"/>
            <a:ext cx="471300" cy="612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sz="4300" b="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22" name="Google Shape;22;p28"/>
          <p:cNvSpPr txBox="1">
            <a:spLocks noGrp="1"/>
          </p:cNvSpPr>
          <p:nvPr>
            <p:ph type="subTitle" idx="13"/>
          </p:nvPr>
        </p:nvSpPr>
        <p:spPr>
          <a:xfrm>
            <a:off x="4333085" y="3339126"/>
            <a:ext cx="2343000" cy="445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2200" b="1">
                <a:solidFill>
                  <a:schemeClr val="accent2"/>
                </a:solidFill>
                <a:latin typeface="Fjalla One"/>
                <a:ea typeface="Fjalla One"/>
                <a:cs typeface="Fjalla One"/>
                <a:sym typeface="Fjalla One"/>
              </a:defRPr>
            </a:lvl1pPr>
            <a:lvl2pPr lvl="1" algn="l">
              <a:lnSpc>
                <a:spcPct val="115000"/>
              </a:lnSpc>
              <a:spcBef>
                <a:spcPts val="1600"/>
              </a:spcBef>
              <a:spcAft>
                <a:spcPts val="0"/>
              </a:spcAft>
              <a:buSzPts val="1400"/>
              <a:buNone/>
              <a:defRPr b="1">
                <a:solidFill>
                  <a:schemeClr val="accent2"/>
                </a:solidFill>
              </a:defRPr>
            </a:lvl2pPr>
            <a:lvl3pPr lvl="2" algn="l">
              <a:lnSpc>
                <a:spcPct val="115000"/>
              </a:lnSpc>
              <a:spcBef>
                <a:spcPts val="1600"/>
              </a:spcBef>
              <a:spcAft>
                <a:spcPts val="0"/>
              </a:spcAft>
              <a:buSzPts val="1400"/>
              <a:buNone/>
              <a:defRPr b="1">
                <a:solidFill>
                  <a:schemeClr val="accent2"/>
                </a:solidFill>
              </a:defRPr>
            </a:lvl3pPr>
            <a:lvl4pPr lvl="3" algn="l">
              <a:lnSpc>
                <a:spcPct val="115000"/>
              </a:lnSpc>
              <a:spcBef>
                <a:spcPts val="1600"/>
              </a:spcBef>
              <a:spcAft>
                <a:spcPts val="0"/>
              </a:spcAft>
              <a:buSzPts val="1400"/>
              <a:buNone/>
              <a:defRPr b="1">
                <a:solidFill>
                  <a:schemeClr val="accent2"/>
                </a:solidFill>
              </a:defRPr>
            </a:lvl4pPr>
            <a:lvl5pPr lvl="4" algn="l">
              <a:lnSpc>
                <a:spcPct val="115000"/>
              </a:lnSpc>
              <a:spcBef>
                <a:spcPts val="1600"/>
              </a:spcBef>
              <a:spcAft>
                <a:spcPts val="0"/>
              </a:spcAft>
              <a:buSzPts val="1400"/>
              <a:buNone/>
              <a:defRPr b="1">
                <a:solidFill>
                  <a:schemeClr val="accent2"/>
                </a:solidFill>
              </a:defRPr>
            </a:lvl5pPr>
            <a:lvl6pPr lvl="5" algn="l">
              <a:lnSpc>
                <a:spcPct val="115000"/>
              </a:lnSpc>
              <a:spcBef>
                <a:spcPts val="1600"/>
              </a:spcBef>
              <a:spcAft>
                <a:spcPts val="0"/>
              </a:spcAft>
              <a:buSzPts val="1400"/>
              <a:buNone/>
              <a:defRPr b="1">
                <a:solidFill>
                  <a:schemeClr val="accent2"/>
                </a:solidFill>
              </a:defRPr>
            </a:lvl6pPr>
            <a:lvl7pPr lvl="6" algn="l">
              <a:lnSpc>
                <a:spcPct val="115000"/>
              </a:lnSpc>
              <a:spcBef>
                <a:spcPts val="1600"/>
              </a:spcBef>
              <a:spcAft>
                <a:spcPts val="0"/>
              </a:spcAft>
              <a:buSzPts val="1400"/>
              <a:buNone/>
              <a:defRPr b="1">
                <a:solidFill>
                  <a:schemeClr val="accent2"/>
                </a:solidFill>
              </a:defRPr>
            </a:lvl7pPr>
            <a:lvl8pPr lvl="7" algn="l">
              <a:lnSpc>
                <a:spcPct val="115000"/>
              </a:lnSpc>
              <a:spcBef>
                <a:spcPts val="1600"/>
              </a:spcBef>
              <a:spcAft>
                <a:spcPts val="0"/>
              </a:spcAft>
              <a:buSzPts val="1400"/>
              <a:buNone/>
              <a:defRPr b="1">
                <a:solidFill>
                  <a:schemeClr val="accent2"/>
                </a:solidFill>
              </a:defRPr>
            </a:lvl8pPr>
            <a:lvl9pPr lvl="8" algn="l">
              <a:lnSpc>
                <a:spcPct val="115000"/>
              </a:lnSpc>
              <a:spcBef>
                <a:spcPts val="1600"/>
              </a:spcBef>
              <a:spcAft>
                <a:spcPts val="1600"/>
              </a:spcAft>
              <a:buSzPts val="1400"/>
              <a:buNone/>
              <a:defRPr b="1">
                <a:solidFill>
                  <a:schemeClr val="accent2"/>
                </a:solidFill>
              </a:defRPr>
            </a:lvl9pPr>
          </a:lstStyle>
          <a:p>
            <a:endParaRPr/>
          </a:p>
        </p:txBody>
      </p:sp>
      <p:sp>
        <p:nvSpPr>
          <p:cNvPr id="23" name="Google Shape;23;p28"/>
          <p:cNvSpPr txBox="1">
            <a:spLocks noGrp="1"/>
          </p:cNvSpPr>
          <p:nvPr>
            <p:ph type="subTitle" idx="14"/>
          </p:nvPr>
        </p:nvSpPr>
        <p:spPr>
          <a:xfrm>
            <a:off x="4333085" y="3713278"/>
            <a:ext cx="2228700" cy="50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solidFill>
                  <a:schemeClr val="accent2"/>
                </a:solidFill>
                <a:latin typeface="Open Sans"/>
                <a:ea typeface="Open Sans"/>
                <a:cs typeface="Open Sans"/>
                <a:sym typeface="Open Sans"/>
              </a:defRPr>
            </a:lvl1pPr>
            <a:lvl2pPr lvl="1" algn="l">
              <a:lnSpc>
                <a:spcPct val="100000"/>
              </a:lnSpc>
              <a:spcBef>
                <a:spcPts val="0"/>
              </a:spcBef>
              <a:spcAft>
                <a:spcPts val="0"/>
              </a:spcAft>
              <a:buSzPts val="1400"/>
              <a:buNone/>
              <a:defRPr>
                <a:solidFill>
                  <a:schemeClr val="accent2"/>
                </a:solidFill>
                <a:latin typeface="Open Sans"/>
                <a:ea typeface="Open Sans"/>
                <a:cs typeface="Open Sans"/>
                <a:sym typeface="Open Sans"/>
              </a:defRPr>
            </a:lvl2pPr>
            <a:lvl3pPr lvl="2" algn="l">
              <a:lnSpc>
                <a:spcPct val="100000"/>
              </a:lnSpc>
              <a:spcBef>
                <a:spcPts val="0"/>
              </a:spcBef>
              <a:spcAft>
                <a:spcPts val="0"/>
              </a:spcAft>
              <a:buSzPts val="1400"/>
              <a:buNone/>
              <a:defRPr>
                <a:solidFill>
                  <a:schemeClr val="accent2"/>
                </a:solidFill>
                <a:latin typeface="Open Sans"/>
                <a:ea typeface="Open Sans"/>
                <a:cs typeface="Open Sans"/>
                <a:sym typeface="Open Sans"/>
              </a:defRPr>
            </a:lvl3pPr>
            <a:lvl4pPr lvl="3" algn="l">
              <a:lnSpc>
                <a:spcPct val="100000"/>
              </a:lnSpc>
              <a:spcBef>
                <a:spcPts val="0"/>
              </a:spcBef>
              <a:spcAft>
                <a:spcPts val="0"/>
              </a:spcAft>
              <a:buSzPts val="1400"/>
              <a:buNone/>
              <a:defRPr>
                <a:solidFill>
                  <a:schemeClr val="accent2"/>
                </a:solidFill>
                <a:latin typeface="Open Sans"/>
                <a:ea typeface="Open Sans"/>
                <a:cs typeface="Open Sans"/>
                <a:sym typeface="Open Sans"/>
              </a:defRPr>
            </a:lvl4pPr>
            <a:lvl5pPr lvl="4" algn="l">
              <a:lnSpc>
                <a:spcPct val="100000"/>
              </a:lnSpc>
              <a:spcBef>
                <a:spcPts val="0"/>
              </a:spcBef>
              <a:spcAft>
                <a:spcPts val="0"/>
              </a:spcAft>
              <a:buSzPts val="1400"/>
              <a:buNone/>
              <a:defRPr>
                <a:solidFill>
                  <a:schemeClr val="accent2"/>
                </a:solidFill>
                <a:latin typeface="Open Sans"/>
                <a:ea typeface="Open Sans"/>
                <a:cs typeface="Open Sans"/>
                <a:sym typeface="Open Sans"/>
              </a:defRPr>
            </a:lvl5pPr>
            <a:lvl6pPr lvl="5" algn="l">
              <a:lnSpc>
                <a:spcPct val="100000"/>
              </a:lnSpc>
              <a:spcBef>
                <a:spcPts val="0"/>
              </a:spcBef>
              <a:spcAft>
                <a:spcPts val="0"/>
              </a:spcAft>
              <a:buSzPts val="1400"/>
              <a:buNone/>
              <a:defRPr>
                <a:solidFill>
                  <a:schemeClr val="accent2"/>
                </a:solidFill>
                <a:latin typeface="Open Sans"/>
                <a:ea typeface="Open Sans"/>
                <a:cs typeface="Open Sans"/>
                <a:sym typeface="Open Sans"/>
              </a:defRPr>
            </a:lvl6pPr>
            <a:lvl7pPr lvl="6" algn="l">
              <a:lnSpc>
                <a:spcPct val="100000"/>
              </a:lnSpc>
              <a:spcBef>
                <a:spcPts val="0"/>
              </a:spcBef>
              <a:spcAft>
                <a:spcPts val="0"/>
              </a:spcAft>
              <a:buSzPts val="1400"/>
              <a:buNone/>
              <a:defRPr>
                <a:solidFill>
                  <a:schemeClr val="accent2"/>
                </a:solidFill>
                <a:latin typeface="Open Sans"/>
                <a:ea typeface="Open Sans"/>
                <a:cs typeface="Open Sans"/>
                <a:sym typeface="Open Sans"/>
              </a:defRPr>
            </a:lvl7pPr>
            <a:lvl8pPr lvl="7" algn="l">
              <a:lnSpc>
                <a:spcPct val="100000"/>
              </a:lnSpc>
              <a:spcBef>
                <a:spcPts val="0"/>
              </a:spcBef>
              <a:spcAft>
                <a:spcPts val="0"/>
              </a:spcAft>
              <a:buSzPts val="1400"/>
              <a:buNone/>
              <a:defRPr>
                <a:solidFill>
                  <a:schemeClr val="accent2"/>
                </a:solidFill>
                <a:latin typeface="Open Sans"/>
                <a:ea typeface="Open Sans"/>
                <a:cs typeface="Open Sans"/>
                <a:sym typeface="Open Sans"/>
              </a:defRPr>
            </a:lvl8pPr>
            <a:lvl9pPr lvl="8" algn="l">
              <a:lnSpc>
                <a:spcPct val="100000"/>
              </a:lnSpc>
              <a:spcBef>
                <a:spcPts val="0"/>
              </a:spcBef>
              <a:spcAft>
                <a:spcPts val="0"/>
              </a:spcAft>
              <a:buSzPts val="1400"/>
              <a:buNone/>
              <a:defRPr>
                <a:solidFill>
                  <a:schemeClr val="accent2"/>
                </a:solidFill>
                <a:latin typeface="Open Sans"/>
                <a:ea typeface="Open Sans"/>
                <a:cs typeface="Open Sans"/>
                <a:sym typeface="Open Sans"/>
              </a:defRPr>
            </a:lvl9pPr>
          </a:lstStyle>
          <a:p>
            <a:endParaRPr/>
          </a:p>
        </p:txBody>
      </p:sp>
      <p:grpSp>
        <p:nvGrpSpPr>
          <p:cNvPr id="24" name="Google Shape;24;p28"/>
          <p:cNvGrpSpPr/>
          <p:nvPr/>
        </p:nvGrpSpPr>
        <p:grpSpPr>
          <a:xfrm rot="-2700000" flipH="1">
            <a:off x="1321303" y="539855"/>
            <a:ext cx="969159" cy="969861"/>
            <a:chOff x="3368383" y="4173748"/>
            <a:chExt cx="969031" cy="969733"/>
          </a:xfrm>
        </p:grpSpPr>
        <p:sp>
          <p:nvSpPr>
            <p:cNvPr id="25" name="Google Shape;25;p28"/>
            <p:cNvSpPr/>
            <p:nvPr/>
          </p:nvSpPr>
          <p:spPr>
            <a:xfrm rot="9974911">
              <a:off x="4077296" y="4360668"/>
              <a:ext cx="73198" cy="73198"/>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8"/>
            <p:cNvSpPr/>
            <p:nvPr/>
          </p:nvSpPr>
          <p:spPr>
            <a:xfrm rot="8095985">
              <a:off x="3255738" y="4772081"/>
              <a:ext cx="908138" cy="58548"/>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8"/>
            <p:cNvSpPr/>
            <p:nvPr/>
          </p:nvSpPr>
          <p:spPr>
            <a:xfrm rot="9974911">
              <a:off x="4167336" y="4270628"/>
              <a:ext cx="73198" cy="73198"/>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8"/>
            <p:cNvSpPr/>
            <p:nvPr/>
          </p:nvSpPr>
          <p:spPr>
            <a:xfrm rot="9974911">
              <a:off x="4256565" y="4181399"/>
              <a:ext cx="73198" cy="73198"/>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 name="Google Shape;29;p28"/>
          <p:cNvSpPr txBox="1">
            <a:spLocks noGrp="1"/>
          </p:cNvSpPr>
          <p:nvPr>
            <p:ph type="title" idx="15"/>
          </p:nvPr>
        </p:nvSpPr>
        <p:spPr>
          <a:xfrm>
            <a:off x="4569225" y="540000"/>
            <a:ext cx="3854700" cy="612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300"/>
              <a:buNone/>
              <a:defRPr/>
            </a:lvl1pPr>
            <a:lvl2pPr lvl="1" algn="r">
              <a:lnSpc>
                <a:spcPct val="100000"/>
              </a:lnSpc>
              <a:spcBef>
                <a:spcPts val="0"/>
              </a:spcBef>
              <a:spcAft>
                <a:spcPts val="0"/>
              </a:spcAft>
              <a:buSzPts val="2800"/>
              <a:buNone/>
              <a:defRPr>
                <a:latin typeface="Open Sans Light"/>
                <a:ea typeface="Open Sans Light"/>
                <a:cs typeface="Open Sans Light"/>
                <a:sym typeface="Open Sans Light"/>
              </a:defRPr>
            </a:lvl2pPr>
            <a:lvl3pPr lvl="2" algn="r">
              <a:lnSpc>
                <a:spcPct val="100000"/>
              </a:lnSpc>
              <a:spcBef>
                <a:spcPts val="0"/>
              </a:spcBef>
              <a:spcAft>
                <a:spcPts val="0"/>
              </a:spcAft>
              <a:buSzPts val="2800"/>
              <a:buNone/>
              <a:defRPr>
                <a:latin typeface="Open Sans Light"/>
                <a:ea typeface="Open Sans Light"/>
                <a:cs typeface="Open Sans Light"/>
                <a:sym typeface="Open Sans Light"/>
              </a:defRPr>
            </a:lvl3pPr>
            <a:lvl4pPr lvl="3" algn="r">
              <a:lnSpc>
                <a:spcPct val="100000"/>
              </a:lnSpc>
              <a:spcBef>
                <a:spcPts val="0"/>
              </a:spcBef>
              <a:spcAft>
                <a:spcPts val="0"/>
              </a:spcAft>
              <a:buSzPts val="2800"/>
              <a:buNone/>
              <a:defRPr>
                <a:latin typeface="Open Sans Light"/>
                <a:ea typeface="Open Sans Light"/>
                <a:cs typeface="Open Sans Light"/>
                <a:sym typeface="Open Sans Light"/>
              </a:defRPr>
            </a:lvl4pPr>
            <a:lvl5pPr lvl="4" algn="r">
              <a:lnSpc>
                <a:spcPct val="100000"/>
              </a:lnSpc>
              <a:spcBef>
                <a:spcPts val="0"/>
              </a:spcBef>
              <a:spcAft>
                <a:spcPts val="0"/>
              </a:spcAft>
              <a:buSzPts val="2800"/>
              <a:buNone/>
              <a:defRPr>
                <a:latin typeface="Open Sans Light"/>
                <a:ea typeface="Open Sans Light"/>
                <a:cs typeface="Open Sans Light"/>
                <a:sym typeface="Open Sans Light"/>
              </a:defRPr>
            </a:lvl5pPr>
            <a:lvl6pPr lvl="5" algn="r">
              <a:lnSpc>
                <a:spcPct val="100000"/>
              </a:lnSpc>
              <a:spcBef>
                <a:spcPts val="0"/>
              </a:spcBef>
              <a:spcAft>
                <a:spcPts val="0"/>
              </a:spcAft>
              <a:buSzPts val="2800"/>
              <a:buNone/>
              <a:defRPr>
                <a:latin typeface="Open Sans Light"/>
                <a:ea typeface="Open Sans Light"/>
                <a:cs typeface="Open Sans Light"/>
                <a:sym typeface="Open Sans Light"/>
              </a:defRPr>
            </a:lvl6pPr>
            <a:lvl7pPr lvl="6" algn="r">
              <a:lnSpc>
                <a:spcPct val="100000"/>
              </a:lnSpc>
              <a:spcBef>
                <a:spcPts val="0"/>
              </a:spcBef>
              <a:spcAft>
                <a:spcPts val="0"/>
              </a:spcAft>
              <a:buSzPts val="2800"/>
              <a:buNone/>
              <a:defRPr>
                <a:latin typeface="Open Sans Light"/>
                <a:ea typeface="Open Sans Light"/>
                <a:cs typeface="Open Sans Light"/>
                <a:sym typeface="Open Sans Light"/>
              </a:defRPr>
            </a:lvl7pPr>
            <a:lvl8pPr lvl="7" algn="r">
              <a:lnSpc>
                <a:spcPct val="100000"/>
              </a:lnSpc>
              <a:spcBef>
                <a:spcPts val="0"/>
              </a:spcBef>
              <a:spcAft>
                <a:spcPts val="0"/>
              </a:spcAft>
              <a:buSzPts val="2800"/>
              <a:buNone/>
              <a:defRPr>
                <a:latin typeface="Open Sans Light"/>
                <a:ea typeface="Open Sans Light"/>
                <a:cs typeface="Open Sans Light"/>
                <a:sym typeface="Open Sans Light"/>
              </a:defRPr>
            </a:lvl8pPr>
            <a:lvl9pPr lvl="8" algn="r">
              <a:lnSpc>
                <a:spcPct val="100000"/>
              </a:lnSpc>
              <a:spcBef>
                <a:spcPts val="0"/>
              </a:spcBef>
              <a:spcAft>
                <a:spcPts val="0"/>
              </a:spcAft>
              <a:buSzPts val="2800"/>
              <a:buNone/>
              <a:defRPr>
                <a:latin typeface="Open Sans Light"/>
                <a:ea typeface="Open Sans Light"/>
                <a:cs typeface="Open Sans Light"/>
                <a:sym typeface="Open Sans Light"/>
              </a:defRPr>
            </a:lvl9pPr>
          </a:lstStyle>
          <a:p>
            <a:endParaRPr/>
          </a:p>
        </p:txBody>
      </p:sp>
      <p:sp>
        <p:nvSpPr>
          <p:cNvPr id="30" name="Google Shape;30;p28"/>
          <p:cNvSpPr/>
          <p:nvPr/>
        </p:nvSpPr>
        <p:spPr>
          <a:xfrm rot="-9922943">
            <a:off x="134384" y="1350805"/>
            <a:ext cx="444591" cy="422037"/>
          </a:xfrm>
          <a:prstGeom prst="pentagon">
            <a:avLst>
              <a:gd name="hf" fmla="val 105146"/>
              <a:gd name="vf" fmla="val 110557"/>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8"/>
          <p:cNvSpPr/>
          <p:nvPr/>
        </p:nvSpPr>
        <p:spPr>
          <a:xfrm rot="-9921513">
            <a:off x="181091" y="1394830"/>
            <a:ext cx="351308" cy="333702"/>
          </a:xfrm>
          <a:prstGeom prst="pentagon">
            <a:avLst>
              <a:gd name="hf" fmla="val 105146"/>
              <a:gd name="vf" fmla="val 11055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 name="Google Shape;32;p28"/>
          <p:cNvGrpSpPr/>
          <p:nvPr/>
        </p:nvGrpSpPr>
        <p:grpSpPr>
          <a:xfrm rot="-2967876">
            <a:off x="9015671" y="2404812"/>
            <a:ext cx="479681" cy="578419"/>
            <a:chOff x="2047425" y="139025"/>
            <a:chExt cx="1082100" cy="301975"/>
          </a:xfrm>
        </p:grpSpPr>
        <p:cxnSp>
          <p:nvCxnSpPr>
            <p:cNvPr id="33" name="Google Shape;33;p28"/>
            <p:cNvCxnSpPr/>
            <p:nvPr/>
          </p:nvCxnSpPr>
          <p:spPr>
            <a:xfrm>
              <a:off x="2047425" y="310575"/>
              <a:ext cx="1082100" cy="0"/>
            </a:xfrm>
            <a:prstGeom prst="straightConnector1">
              <a:avLst/>
            </a:prstGeom>
            <a:noFill/>
            <a:ln w="9525" cap="flat" cmpd="sng">
              <a:solidFill>
                <a:schemeClr val="lt2"/>
              </a:solidFill>
              <a:prstDash val="solid"/>
              <a:round/>
              <a:headEnd type="none" w="sm" len="sm"/>
              <a:tailEnd type="none" w="sm" len="sm"/>
            </a:ln>
          </p:spPr>
        </p:cxnSp>
        <p:cxnSp>
          <p:nvCxnSpPr>
            <p:cNvPr id="34" name="Google Shape;34;p28"/>
            <p:cNvCxnSpPr/>
            <p:nvPr/>
          </p:nvCxnSpPr>
          <p:spPr>
            <a:xfrm>
              <a:off x="2047425" y="351700"/>
              <a:ext cx="1082100" cy="0"/>
            </a:xfrm>
            <a:prstGeom prst="straightConnector1">
              <a:avLst/>
            </a:prstGeom>
            <a:noFill/>
            <a:ln w="9525" cap="flat" cmpd="sng">
              <a:solidFill>
                <a:schemeClr val="lt2"/>
              </a:solidFill>
              <a:prstDash val="solid"/>
              <a:round/>
              <a:headEnd type="none" w="sm" len="sm"/>
              <a:tailEnd type="none" w="sm" len="sm"/>
            </a:ln>
          </p:spPr>
        </p:cxnSp>
        <p:cxnSp>
          <p:nvCxnSpPr>
            <p:cNvPr id="35" name="Google Shape;35;p28"/>
            <p:cNvCxnSpPr/>
            <p:nvPr/>
          </p:nvCxnSpPr>
          <p:spPr>
            <a:xfrm>
              <a:off x="2047425" y="396350"/>
              <a:ext cx="1082100" cy="0"/>
            </a:xfrm>
            <a:prstGeom prst="straightConnector1">
              <a:avLst/>
            </a:prstGeom>
            <a:noFill/>
            <a:ln w="9525" cap="flat" cmpd="sng">
              <a:solidFill>
                <a:schemeClr val="lt2"/>
              </a:solidFill>
              <a:prstDash val="solid"/>
              <a:round/>
              <a:headEnd type="none" w="sm" len="sm"/>
              <a:tailEnd type="none" w="sm" len="sm"/>
            </a:ln>
          </p:spPr>
        </p:cxnSp>
        <p:cxnSp>
          <p:nvCxnSpPr>
            <p:cNvPr id="36" name="Google Shape;36;p28"/>
            <p:cNvCxnSpPr/>
            <p:nvPr/>
          </p:nvCxnSpPr>
          <p:spPr>
            <a:xfrm>
              <a:off x="2047425" y="441000"/>
              <a:ext cx="1082100" cy="0"/>
            </a:xfrm>
            <a:prstGeom prst="straightConnector1">
              <a:avLst/>
            </a:prstGeom>
            <a:noFill/>
            <a:ln w="9525" cap="flat" cmpd="sng">
              <a:solidFill>
                <a:schemeClr val="lt2"/>
              </a:solidFill>
              <a:prstDash val="solid"/>
              <a:round/>
              <a:headEnd type="none" w="sm" len="sm"/>
              <a:tailEnd type="none" w="sm" len="sm"/>
            </a:ln>
          </p:spPr>
        </p:cxnSp>
        <p:cxnSp>
          <p:nvCxnSpPr>
            <p:cNvPr id="37" name="Google Shape;37;p28"/>
            <p:cNvCxnSpPr/>
            <p:nvPr/>
          </p:nvCxnSpPr>
          <p:spPr>
            <a:xfrm>
              <a:off x="2047425" y="139025"/>
              <a:ext cx="1082100" cy="0"/>
            </a:xfrm>
            <a:prstGeom prst="straightConnector1">
              <a:avLst/>
            </a:prstGeom>
            <a:noFill/>
            <a:ln w="9525" cap="flat" cmpd="sng">
              <a:solidFill>
                <a:schemeClr val="lt2"/>
              </a:solidFill>
              <a:prstDash val="solid"/>
              <a:round/>
              <a:headEnd type="none" w="sm" len="sm"/>
              <a:tailEnd type="none" w="sm" len="sm"/>
            </a:ln>
          </p:spPr>
        </p:cxnSp>
        <p:cxnSp>
          <p:nvCxnSpPr>
            <p:cNvPr id="38" name="Google Shape;38;p28"/>
            <p:cNvCxnSpPr/>
            <p:nvPr/>
          </p:nvCxnSpPr>
          <p:spPr>
            <a:xfrm>
              <a:off x="2047425" y="180150"/>
              <a:ext cx="1082100" cy="0"/>
            </a:xfrm>
            <a:prstGeom prst="straightConnector1">
              <a:avLst/>
            </a:prstGeom>
            <a:noFill/>
            <a:ln w="9525" cap="flat" cmpd="sng">
              <a:solidFill>
                <a:schemeClr val="lt2"/>
              </a:solidFill>
              <a:prstDash val="solid"/>
              <a:round/>
              <a:headEnd type="none" w="sm" len="sm"/>
              <a:tailEnd type="none" w="sm" len="sm"/>
            </a:ln>
          </p:spPr>
        </p:cxnSp>
        <p:cxnSp>
          <p:nvCxnSpPr>
            <p:cNvPr id="39" name="Google Shape;39;p28"/>
            <p:cNvCxnSpPr/>
            <p:nvPr/>
          </p:nvCxnSpPr>
          <p:spPr>
            <a:xfrm>
              <a:off x="2047425" y="224800"/>
              <a:ext cx="1082100" cy="0"/>
            </a:xfrm>
            <a:prstGeom prst="straightConnector1">
              <a:avLst/>
            </a:prstGeom>
            <a:noFill/>
            <a:ln w="9525" cap="flat" cmpd="sng">
              <a:solidFill>
                <a:schemeClr val="lt2"/>
              </a:solidFill>
              <a:prstDash val="solid"/>
              <a:round/>
              <a:headEnd type="none" w="sm" len="sm"/>
              <a:tailEnd type="none" w="sm" len="sm"/>
            </a:ln>
          </p:spPr>
        </p:cxnSp>
        <p:cxnSp>
          <p:nvCxnSpPr>
            <p:cNvPr id="40" name="Google Shape;40;p28"/>
            <p:cNvCxnSpPr/>
            <p:nvPr/>
          </p:nvCxnSpPr>
          <p:spPr>
            <a:xfrm>
              <a:off x="2047425" y="269450"/>
              <a:ext cx="1082100" cy="0"/>
            </a:xfrm>
            <a:prstGeom prst="straightConnector1">
              <a:avLst/>
            </a:prstGeom>
            <a:noFill/>
            <a:ln w="9525" cap="flat" cmpd="sng">
              <a:solidFill>
                <a:schemeClr val="lt2"/>
              </a:solidFill>
              <a:prstDash val="solid"/>
              <a:round/>
              <a:headEnd type="none" w="sm" len="sm"/>
              <a:tailEnd type="none" w="sm" len="sm"/>
            </a:ln>
          </p:spPr>
        </p:cxnSp>
      </p:grpSp>
      <p:sp>
        <p:nvSpPr>
          <p:cNvPr id="41" name="Google Shape;41;p28"/>
          <p:cNvSpPr/>
          <p:nvPr/>
        </p:nvSpPr>
        <p:spPr>
          <a:xfrm rot="559857">
            <a:off x="8502603" y="4186498"/>
            <a:ext cx="344154" cy="335622"/>
          </a:xfrm>
          <a:prstGeom prst="mathPlus">
            <a:avLst>
              <a:gd name="adj1" fmla="val 2352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8"/>
          <p:cNvSpPr/>
          <p:nvPr/>
        </p:nvSpPr>
        <p:spPr>
          <a:xfrm rot="2331571">
            <a:off x="7997812" y="4346035"/>
            <a:ext cx="604865" cy="590808"/>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4AE77C12-1A1B-E5E2-D6CA-17953609B722}"/>
              </a:ext>
            </a:extLst>
          </p:cNvPr>
          <p:cNvSpPr>
            <a:spLocks noGrp="1"/>
          </p:cNvSpPr>
          <p:nvPr>
            <p:ph type="sldNum" sz="quarter" idx="16"/>
          </p:nvPr>
        </p:nvSpPr>
        <p:spPr/>
        <p:txBody>
          <a:bodyPr/>
          <a:lstStyle/>
          <a:p>
            <a:fld id="{F34743C9-0929-A040-B54E-269859FCA9AC}" type="slidenum">
              <a:rPr lang="en-US" smtClean="0"/>
              <a:t>‹#›</a:t>
            </a:fld>
            <a:endParaRPr lang="en-US"/>
          </a:p>
        </p:txBody>
      </p:sp>
    </p:spTree>
  </p:cSld>
  <p:clrMapOvr>
    <a:masterClrMapping/>
  </p:clrMapOvr>
  <p:extLst>
    <p:ext uri="{DCECCB84-F9BA-43D5-87BE-67443E8EF086}">
      <p15:sldGuideLst xmlns:p15="http://schemas.microsoft.com/office/powerpoint/2012/main">
        <p15:guide id="1" orient="horz" pos="1464">
          <p15:clr>
            <a:srgbClr val="FA7B17"/>
          </p15:clr>
        </p15:guide>
        <p15:guide id="2" orient="horz" pos="2339">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29"/>
          <p:cNvSpPr/>
          <p:nvPr/>
        </p:nvSpPr>
        <p:spPr>
          <a:xfrm>
            <a:off x="-158128" y="-40476"/>
            <a:ext cx="4817785" cy="740183"/>
          </a:xfrm>
          <a:custGeom>
            <a:avLst/>
            <a:gdLst/>
            <a:ahLst/>
            <a:cxnLst/>
            <a:rect l="l" t="t" r="r" b="b"/>
            <a:pathLst>
              <a:path w="285583" h="75375" extrusionOk="0">
                <a:moveTo>
                  <a:pt x="0" y="0"/>
                </a:moveTo>
                <a:lnTo>
                  <a:pt x="0" y="29372"/>
                </a:lnTo>
                <a:cubicBezTo>
                  <a:pt x="0" y="29372"/>
                  <a:pt x="7588" y="52993"/>
                  <a:pt x="43879" y="59101"/>
                </a:cubicBezTo>
                <a:cubicBezTo>
                  <a:pt x="48584" y="59892"/>
                  <a:pt x="52854" y="60227"/>
                  <a:pt x="56786" y="60227"/>
                </a:cubicBezTo>
                <a:cubicBezTo>
                  <a:pt x="77583" y="60227"/>
                  <a:pt x="88943" y="50875"/>
                  <a:pt x="105307" y="50273"/>
                </a:cubicBezTo>
                <a:cubicBezTo>
                  <a:pt x="106108" y="50244"/>
                  <a:pt x="106887" y="50230"/>
                  <a:pt x="107645" y="50230"/>
                </a:cubicBezTo>
                <a:cubicBezTo>
                  <a:pt x="125304" y="50230"/>
                  <a:pt x="131596" y="57960"/>
                  <a:pt x="145094" y="67238"/>
                </a:cubicBezTo>
                <a:cubicBezTo>
                  <a:pt x="152205" y="72130"/>
                  <a:pt x="159381" y="75375"/>
                  <a:pt x="166308" y="75375"/>
                </a:cubicBezTo>
                <a:cubicBezTo>
                  <a:pt x="175918" y="75375"/>
                  <a:pt x="185049" y="69129"/>
                  <a:pt x="192862" y="52373"/>
                </a:cubicBezTo>
                <a:cubicBezTo>
                  <a:pt x="199548" y="38035"/>
                  <a:pt x="208024" y="33750"/>
                  <a:pt x="216244" y="33750"/>
                </a:cubicBezTo>
                <a:cubicBezTo>
                  <a:pt x="224556" y="33750"/>
                  <a:pt x="232606" y="38131"/>
                  <a:pt x="238280" y="40932"/>
                </a:cubicBezTo>
                <a:cubicBezTo>
                  <a:pt x="242446" y="42987"/>
                  <a:pt x="250853" y="47096"/>
                  <a:pt x="260105" y="47096"/>
                </a:cubicBezTo>
                <a:cubicBezTo>
                  <a:pt x="268789" y="47096"/>
                  <a:pt x="278218" y="43476"/>
                  <a:pt x="285583" y="31137"/>
                </a:cubicBezTo>
                <a:lnTo>
                  <a:pt x="28558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9"/>
          <p:cNvSpPr txBox="1">
            <a:spLocks noGrp="1"/>
          </p:cNvSpPr>
          <p:nvPr>
            <p:ph type="title" hasCustomPrompt="1"/>
          </p:nvPr>
        </p:nvSpPr>
        <p:spPr>
          <a:xfrm>
            <a:off x="3271200" y="1588013"/>
            <a:ext cx="51528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400"/>
              <a:buNone/>
              <a:defRPr sz="12400" b="0"/>
            </a:lvl1pPr>
            <a:lvl2pPr lvl="1" algn="ctr">
              <a:lnSpc>
                <a:spcPct val="100000"/>
              </a:lnSpc>
              <a:spcBef>
                <a:spcPts val="0"/>
              </a:spcBef>
              <a:spcAft>
                <a:spcPts val="0"/>
              </a:spcAft>
              <a:buClr>
                <a:schemeClr val="accent2"/>
              </a:buClr>
              <a:buSzPts val="12000"/>
              <a:buNone/>
              <a:defRPr sz="12000">
                <a:solidFill>
                  <a:schemeClr val="accent2"/>
                </a:solidFill>
              </a:defRPr>
            </a:lvl2pPr>
            <a:lvl3pPr lvl="2" algn="ctr">
              <a:lnSpc>
                <a:spcPct val="100000"/>
              </a:lnSpc>
              <a:spcBef>
                <a:spcPts val="0"/>
              </a:spcBef>
              <a:spcAft>
                <a:spcPts val="0"/>
              </a:spcAft>
              <a:buClr>
                <a:schemeClr val="accent2"/>
              </a:buClr>
              <a:buSzPts val="12000"/>
              <a:buNone/>
              <a:defRPr sz="12000">
                <a:solidFill>
                  <a:schemeClr val="accent2"/>
                </a:solidFill>
              </a:defRPr>
            </a:lvl3pPr>
            <a:lvl4pPr lvl="3" algn="ctr">
              <a:lnSpc>
                <a:spcPct val="100000"/>
              </a:lnSpc>
              <a:spcBef>
                <a:spcPts val="0"/>
              </a:spcBef>
              <a:spcAft>
                <a:spcPts val="0"/>
              </a:spcAft>
              <a:buClr>
                <a:schemeClr val="accent2"/>
              </a:buClr>
              <a:buSzPts val="12000"/>
              <a:buNone/>
              <a:defRPr sz="12000">
                <a:solidFill>
                  <a:schemeClr val="accent2"/>
                </a:solidFill>
              </a:defRPr>
            </a:lvl4pPr>
            <a:lvl5pPr lvl="4" algn="ctr">
              <a:lnSpc>
                <a:spcPct val="100000"/>
              </a:lnSpc>
              <a:spcBef>
                <a:spcPts val="0"/>
              </a:spcBef>
              <a:spcAft>
                <a:spcPts val="0"/>
              </a:spcAft>
              <a:buClr>
                <a:schemeClr val="accent2"/>
              </a:buClr>
              <a:buSzPts val="12000"/>
              <a:buNone/>
              <a:defRPr sz="12000">
                <a:solidFill>
                  <a:schemeClr val="accent2"/>
                </a:solidFill>
              </a:defRPr>
            </a:lvl5pPr>
            <a:lvl6pPr lvl="5" algn="ctr">
              <a:lnSpc>
                <a:spcPct val="100000"/>
              </a:lnSpc>
              <a:spcBef>
                <a:spcPts val="0"/>
              </a:spcBef>
              <a:spcAft>
                <a:spcPts val="0"/>
              </a:spcAft>
              <a:buClr>
                <a:schemeClr val="accent2"/>
              </a:buClr>
              <a:buSzPts val="12000"/>
              <a:buNone/>
              <a:defRPr sz="12000">
                <a:solidFill>
                  <a:schemeClr val="accent2"/>
                </a:solidFill>
              </a:defRPr>
            </a:lvl6pPr>
            <a:lvl7pPr lvl="6" algn="ctr">
              <a:lnSpc>
                <a:spcPct val="100000"/>
              </a:lnSpc>
              <a:spcBef>
                <a:spcPts val="0"/>
              </a:spcBef>
              <a:spcAft>
                <a:spcPts val="0"/>
              </a:spcAft>
              <a:buClr>
                <a:schemeClr val="accent2"/>
              </a:buClr>
              <a:buSzPts val="12000"/>
              <a:buNone/>
              <a:defRPr sz="12000">
                <a:solidFill>
                  <a:schemeClr val="accent2"/>
                </a:solidFill>
              </a:defRPr>
            </a:lvl7pPr>
            <a:lvl8pPr lvl="7" algn="ctr">
              <a:lnSpc>
                <a:spcPct val="100000"/>
              </a:lnSpc>
              <a:spcBef>
                <a:spcPts val="0"/>
              </a:spcBef>
              <a:spcAft>
                <a:spcPts val="0"/>
              </a:spcAft>
              <a:buClr>
                <a:schemeClr val="accent2"/>
              </a:buClr>
              <a:buSzPts val="12000"/>
              <a:buNone/>
              <a:defRPr sz="12000">
                <a:solidFill>
                  <a:schemeClr val="accent2"/>
                </a:solidFill>
              </a:defRPr>
            </a:lvl8pPr>
            <a:lvl9pPr lvl="8" algn="ctr">
              <a:lnSpc>
                <a:spcPct val="100000"/>
              </a:lnSpc>
              <a:spcBef>
                <a:spcPts val="0"/>
              </a:spcBef>
              <a:spcAft>
                <a:spcPts val="0"/>
              </a:spcAft>
              <a:buClr>
                <a:schemeClr val="accent2"/>
              </a:buClr>
              <a:buSzPts val="12000"/>
              <a:buNone/>
              <a:defRPr sz="12000">
                <a:solidFill>
                  <a:schemeClr val="accent2"/>
                </a:solidFill>
              </a:defRPr>
            </a:lvl9pPr>
          </a:lstStyle>
          <a:p>
            <a:r>
              <a:t>xx%</a:t>
            </a:r>
          </a:p>
        </p:txBody>
      </p:sp>
      <p:sp>
        <p:nvSpPr>
          <p:cNvPr id="46" name="Google Shape;46;p29"/>
          <p:cNvSpPr/>
          <p:nvPr/>
        </p:nvSpPr>
        <p:spPr>
          <a:xfrm rot="425226">
            <a:off x="4052430" y="-356880"/>
            <a:ext cx="5219641" cy="1266923"/>
          </a:xfrm>
          <a:custGeom>
            <a:avLst/>
            <a:gdLst/>
            <a:ahLst/>
            <a:cxnLst/>
            <a:rect l="l" t="t" r="r" b="b"/>
            <a:pathLst>
              <a:path w="285583" h="75375" extrusionOk="0">
                <a:moveTo>
                  <a:pt x="0" y="0"/>
                </a:moveTo>
                <a:lnTo>
                  <a:pt x="0" y="29372"/>
                </a:lnTo>
                <a:cubicBezTo>
                  <a:pt x="0" y="29372"/>
                  <a:pt x="7588" y="52993"/>
                  <a:pt x="43879" y="59101"/>
                </a:cubicBezTo>
                <a:cubicBezTo>
                  <a:pt x="48584" y="59892"/>
                  <a:pt x="52854" y="60227"/>
                  <a:pt x="56786" y="60227"/>
                </a:cubicBezTo>
                <a:cubicBezTo>
                  <a:pt x="77583" y="60227"/>
                  <a:pt x="88943" y="50875"/>
                  <a:pt x="105307" y="50273"/>
                </a:cubicBezTo>
                <a:cubicBezTo>
                  <a:pt x="106108" y="50244"/>
                  <a:pt x="106887" y="50230"/>
                  <a:pt x="107645" y="50230"/>
                </a:cubicBezTo>
                <a:cubicBezTo>
                  <a:pt x="125304" y="50230"/>
                  <a:pt x="131596" y="57960"/>
                  <a:pt x="145094" y="67238"/>
                </a:cubicBezTo>
                <a:cubicBezTo>
                  <a:pt x="152205" y="72130"/>
                  <a:pt x="159381" y="75375"/>
                  <a:pt x="166308" y="75375"/>
                </a:cubicBezTo>
                <a:cubicBezTo>
                  <a:pt x="175918" y="75375"/>
                  <a:pt x="185049" y="69129"/>
                  <a:pt x="192862" y="52373"/>
                </a:cubicBezTo>
                <a:cubicBezTo>
                  <a:pt x="199548" y="38035"/>
                  <a:pt x="208024" y="33750"/>
                  <a:pt x="216244" y="33750"/>
                </a:cubicBezTo>
                <a:cubicBezTo>
                  <a:pt x="224556" y="33750"/>
                  <a:pt x="232606" y="38131"/>
                  <a:pt x="238280" y="40932"/>
                </a:cubicBezTo>
                <a:cubicBezTo>
                  <a:pt x="242446" y="42987"/>
                  <a:pt x="250853" y="47096"/>
                  <a:pt x="260105" y="47096"/>
                </a:cubicBezTo>
                <a:cubicBezTo>
                  <a:pt x="268789" y="47096"/>
                  <a:pt x="278218" y="43476"/>
                  <a:pt x="285583" y="31137"/>
                </a:cubicBezTo>
                <a:lnTo>
                  <a:pt x="28558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9"/>
          <p:cNvSpPr txBox="1">
            <a:spLocks noGrp="1"/>
          </p:cNvSpPr>
          <p:nvPr>
            <p:ph type="body" idx="1"/>
          </p:nvPr>
        </p:nvSpPr>
        <p:spPr>
          <a:xfrm>
            <a:off x="3271200" y="3296291"/>
            <a:ext cx="5152800" cy="3900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Clr>
                <a:schemeClr val="accent2"/>
              </a:buClr>
              <a:buSzPts val="1600"/>
              <a:buFont typeface="Open Sans"/>
              <a:buChar char="●"/>
              <a:defRPr sz="1600">
                <a:solidFill>
                  <a:schemeClr val="accent2"/>
                </a:solidFill>
                <a:latin typeface="Open Sans"/>
                <a:ea typeface="Open Sans"/>
                <a:cs typeface="Open Sans"/>
                <a:sym typeface="Open Sans"/>
              </a:defRPr>
            </a:lvl1pPr>
            <a:lvl2pPr marL="914400" lvl="1" indent="-317500" algn="l">
              <a:lnSpc>
                <a:spcPct val="115000"/>
              </a:lnSpc>
              <a:spcBef>
                <a:spcPts val="1600"/>
              </a:spcBef>
              <a:spcAft>
                <a:spcPts val="0"/>
              </a:spcAft>
              <a:buClr>
                <a:schemeClr val="accent2"/>
              </a:buClr>
              <a:buSzPts val="1400"/>
              <a:buChar char="○"/>
              <a:defRPr>
                <a:solidFill>
                  <a:schemeClr val="accent2"/>
                </a:solidFill>
              </a:defRPr>
            </a:lvl2pPr>
            <a:lvl3pPr marL="1371600" lvl="2" indent="-317500" algn="l">
              <a:lnSpc>
                <a:spcPct val="115000"/>
              </a:lnSpc>
              <a:spcBef>
                <a:spcPts val="1600"/>
              </a:spcBef>
              <a:spcAft>
                <a:spcPts val="0"/>
              </a:spcAft>
              <a:buClr>
                <a:schemeClr val="accent2"/>
              </a:buClr>
              <a:buSzPts val="1400"/>
              <a:buChar char="■"/>
              <a:defRPr>
                <a:solidFill>
                  <a:schemeClr val="accent2"/>
                </a:solidFill>
              </a:defRPr>
            </a:lvl3pPr>
            <a:lvl4pPr marL="1828800" lvl="3" indent="-317500" algn="l">
              <a:lnSpc>
                <a:spcPct val="115000"/>
              </a:lnSpc>
              <a:spcBef>
                <a:spcPts val="1600"/>
              </a:spcBef>
              <a:spcAft>
                <a:spcPts val="0"/>
              </a:spcAft>
              <a:buClr>
                <a:schemeClr val="accent2"/>
              </a:buClr>
              <a:buSzPts val="1400"/>
              <a:buChar char="●"/>
              <a:defRPr>
                <a:solidFill>
                  <a:schemeClr val="accent2"/>
                </a:solidFill>
              </a:defRPr>
            </a:lvl4pPr>
            <a:lvl5pPr marL="2286000" lvl="4" indent="-317500" algn="l">
              <a:lnSpc>
                <a:spcPct val="115000"/>
              </a:lnSpc>
              <a:spcBef>
                <a:spcPts val="1600"/>
              </a:spcBef>
              <a:spcAft>
                <a:spcPts val="0"/>
              </a:spcAft>
              <a:buClr>
                <a:schemeClr val="accent2"/>
              </a:buClr>
              <a:buSzPts val="1400"/>
              <a:buChar char="○"/>
              <a:defRPr>
                <a:solidFill>
                  <a:schemeClr val="accent2"/>
                </a:solidFill>
              </a:defRPr>
            </a:lvl5pPr>
            <a:lvl6pPr marL="2743200" lvl="5" indent="-317500" algn="l">
              <a:lnSpc>
                <a:spcPct val="115000"/>
              </a:lnSpc>
              <a:spcBef>
                <a:spcPts val="1600"/>
              </a:spcBef>
              <a:spcAft>
                <a:spcPts val="0"/>
              </a:spcAft>
              <a:buClr>
                <a:schemeClr val="accent2"/>
              </a:buClr>
              <a:buSzPts val="1400"/>
              <a:buChar char="■"/>
              <a:defRPr>
                <a:solidFill>
                  <a:schemeClr val="accent2"/>
                </a:solidFill>
              </a:defRPr>
            </a:lvl6pPr>
            <a:lvl7pPr marL="3200400" lvl="6" indent="-317500" algn="l">
              <a:lnSpc>
                <a:spcPct val="115000"/>
              </a:lnSpc>
              <a:spcBef>
                <a:spcPts val="1600"/>
              </a:spcBef>
              <a:spcAft>
                <a:spcPts val="0"/>
              </a:spcAft>
              <a:buClr>
                <a:schemeClr val="accent2"/>
              </a:buClr>
              <a:buSzPts val="1400"/>
              <a:buChar char="●"/>
              <a:defRPr>
                <a:solidFill>
                  <a:schemeClr val="accent2"/>
                </a:solidFill>
              </a:defRPr>
            </a:lvl7pPr>
            <a:lvl8pPr marL="3657600" lvl="7" indent="-317500" algn="l">
              <a:lnSpc>
                <a:spcPct val="115000"/>
              </a:lnSpc>
              <a:spcBef>
                <a:spcPts val="1600"/>
              </a:spcBef>
              <a:spcAft>
                <a:spcPts val="0"/>
              </a:spcAft>
              <a:buClr>
                <a:schemeClr val="accent2"/>
              </a:buClr>
              <a:buSzPts val="1400"/>
              <a:buChar char="○"/>
              <a:defRPr>
                <a:solidFill>
                  <a:schemeClr val="accent2"/>
                </a:solidFill>
              </a:defRPr>
            </a:lvl8pPr>
            <a:lvl9pPr marL="4114800" lvl="8" indent="-317500" algn="l">
              <a:lnSpc>
                <a:spcPct val="115000"/>
              </a:lnSpc>
              <a:spcBef>
                <a:spcPts val="1600"/>
              </a:spcBef>
              <a:spcAft>
                <a:spcPts val="1600"/>
              </a:spcAft>
              <a:buClr>
                <a:schemeClr val="accent2"/>
              </a:buClr>
              <a:buSzPts val="1400"/>
              <a:buChar char="■"/>
              <a:defRPr>
                <a:solidFill>
                  <a:schemeClr val="accent2"/>
                </a:solidFill>
              </a:defRPr>
            </a:lvl9pPr>
          </a:lstStyle>
          <a:p>
            <a:endParaRPr/>
          </a:p>
        </p:txBody>
      </p:sp>
      <p:sp>
        <p:nvSpPr>
          <p:cNvPr id="48" name="Google Shape;48;p29"/>
          <p:cNvSpPr/>
          <p:nvPr/>
        </p:nvSpPr>
        <p:spPr>
          <a:xfrm rot="782606" flipH="1">
            <a:off x="8152414" y="4381801"/>
            <a:ext cx="369534" cy="361462"/>
          </a:xfrm>
          <a:prstGeom prst="mathPlus">
            <a:avLst>
              <a:gd name="adj1" fmla="val 235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9"/>
          <p:cNvSpPr/>
          <p:nvPr/>
        </p:nvSpPr>
        <p:spPr>
          <a:xfrm rot="6177182" flipH="1">
            <a:off x="8190823" y="4661006"/>
            <a:ext cx="619668" cy="604737"/>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9"/>
          <p:cNvSpPr/>
          <p:nvPr/>
        </p:nvSpPr>
        <p:spPr>
          <a:xfrm rot="-8450549">
            <a:off x="3593677" y="577458"/>
            <a:ext cx="183386" cy="183386"/>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9"/>
          <p:cNvSpPr/>
          <p:nvPr/>
        </p:nvSpPr>
        <p:spPr>
          <a:xfrm rot="-8453381">
            <a:off x="3812312" y="738901"/>
            <a:ext cx="101297" cy="101297"/>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2" name="Google Shape;52;p29"/>
          <p:cNvGrpSpPr/>
          <p:nvPr/>
        </p:nvGrpSpPr>
        <p:grpSpPr>
          <a:xfrm rot="949412">
            <a:off x="-113100" y="4344205"/>
            <a:ext cx="412322" cy="387249"/>
            <a:chOff x="2047425" y="139025"/>
            <a:chExt cx="1082100" cy="301975"/>
          </a:xfrm>
        </p:grpSpPr>
        <p:cxnSp>
          <p:nvCxnSpPr>
            <p:cNvPr id="53" name="Google Shape;53;p29"/>
            <p:cNvCxnSpPr/>
            <p:nvPr/>
          </p:nvCxnSpPr>
          <p:spPr>
            <a:xfrm>
              <a:off x="2047425" y="310575"/>
              <a:ext cx="1082100" cy="0"/>
            </a:xfrm>
            <a:prstGeom prst="straightConnector1">
              <a:avLst/>
            </a:prstGeom>
            <a:noFill/>
            <a:ln w="9525" cap="flat" cmpd="sng">
              <a:solidFill>
                <a:schemeClr val="lt1"/>
              </a:solidFill>
              <a:prstDash val="solid"/>
              <a:round/>
              <a:headEnd type="none" w="sm" len="sm"/>
              <a:tailEnd type="none" w="sm" len="sm"/>
            </a:ln>
          </p:spPr>
        </p:cxnSp>
        <p:cxnSp>
          <p:nvCxnSpPr>
            <p:cNvPr id="54" name="Google Shape;54;p29"/>
            <p:cNvCxnSpPr/>
            <p:nvPr/>
          </p:nvCxnSpPr>
          <p:spPr>
            <a:xfrm>
              <a:off x="2047425" y="351700"/>
              <a:ext cx="1082100" cy="0"/>
            </a:xfrm>
            <a:prstGeom prst="straightConnector1">
              <a:avLst/>
            </a:prstGeom>
            <a:noFill/>
            <a:ln w="9525" cap="flat" cmpd="sng">
              <a:solidFill>
                <a:schemeClr val="lt1"/>
              </a:solidFill>
              <a:prstDash val="solid"/>
              <a:round/>
              <a:headEnd type="none" w="sm" len="sm"/>
              <a:tailEnd type="none" w="sm" len="sm"/>
            </a:ln>
          </p:spPr>
        </p:cxnSp>
        <p:cxnSp>
          <p:nvCxnSpPr>
            <p:cNvPr id="55" name="Google Shape;55;p29"/>
            <p:cNvCxnSpPr/>
            <p:nvPr/>
          </p:nvCxnSpPr>
          <p:spPr>
            <a:xfrm>
              <a:off x="2047425" y="396350"/>
              <a:ext cx="1082100" cy="0"/>
            </a:xfrm>
            <a:prstGeom prst="straightConnector1">
              <a:avLst/>
            </a:prstGeom>
            <a:noFill/>
            <a:ln w="9525" cap="flat" cmpd="sng">
              <a:solidFill>
                <a:schemeClr val="lt1"/>
              </a:solidFill>
              <a:prstDash val="solid"/>
              <a:round/>
              <a:headEnd type="none" w="sm" len="sm"/>
              <a:tailEnd type="none" w="sm" len="sm"/>
            </a:ln>
          </p:spPr>
        </p:cxnSp>
        <p:cxnSp>
          <p:nvCxnSpPr>
            <p:cNvPr id="56" name="Google Shape;56;p29"/>
            <p:cNvCxnSpPr/>
            <p:nvPr/>
          </p:nvCxnSpPr>
          <p:spPr>
            <a:xfrm>
              <a:off x="2047425" y="441000"/>
              <a:ext cx="1082100" cy="0"/>
            </a:xfrm>
            <a:prstGeom prst="straightConnector1">
              <a:avLst/>
            </a:prstGeom>
            <a:noFill/>
            <a:ln w="9525" cap="flat" cmpd="sng">
              <a:solidFill>
                <a:schemeClr val="lt1"/>
              </a:solidFill>
              <a:prstDash val="solid"/>
              <a:round/>
              <a:headEnd type="none" w="sm" len="sm"/>
              <a:tailEnd type="none" w="sm" len="sm"/>
            </a:ln>
          </p:spPr>
        </p:cxnSp>
        <p:cxnSp>
          <p:nvCxnSpPr>
            <p:cNvPr id="57" name="Google Shape;57;p29"/>
            <p:cNvCxnSpPr/>
            <p:nvPr/>
          </p:nvCxnSpPr>
          <p:spPr>
            <a:xfrm>
              <a:off x="2047425" y="139025"/>
              <a:ext cx="1082100" cy="0"/>
            </a:xfrm>
            <a:prstGeom prst="straightConnector1">
              <a:avLst/>
            </a:prstGeom>
            <a:noFill/>
            <a:ln w="9525" cap="flat" cmpd="sng">
              <a:solidFill>
                <a:schemeClr val="lt1"/>
              </a:solidFill>
              <a:prstDash val="solid"/>
              <a:round/>
              <a:headEnd type="none" w="sm" len="sm"/>
              <a:tailEnd type="none" w="sm" len="sm"/>
            </a:ln>
          </p:spPr>
        </p:cxnSp>
        <p:cxnSp>
          <p:nvCxnSpPr>
            <p:cNvPr id="58" name="Google Shape;58;p29"/>
            <p:cNvCxnSpPr/>
            <p:nvPr/>
          </p:nvCxnSpPr>
          <p:spPr>
            <a:xfrm>
              <a:off x="2047425" y="180150"/>
              <a:ext cx="1082100" cy="0"/>
            </a:xfrm>
            <a:prstGeom prst="straightConnector1">
              <a:avLst/>
            </a:prstGeom>
            <a:noFill/>
            <a:ln w="9525" cap="flat" cmpd="sng">
              <a:solidFill>
                <a:schemeClr val="lt1"/>
              </a:solidFill>
              <a:prstDash val="solid"/>
              <a:round/>
              <a:headEnd type="none" w="sm" len="sm"/>
              <a:tailEnd type="none" w="sm" len="sm"/>
            </a:ln>
          </p:spPr>
        </p:cxnSp>
        <p:cxnSp>
          <p:nvCxnSpPr>
            <p:cNvPr id="59" name="Google Shape;59;p29"/>
            <p:cNvCxnSpPr/>
            <p:nvPr/>
          </p:nvCxnSpPr>
          <p:spPr>
            <a:xfrm>
              <a:off x="2047425" y="224800"/>
              <a:ext cx="1082100" cy="0"/>
            </a:xfrm>
            <a:prstGeom prst="straightConnector1">
              <a:avLst/>
            </a:prstGeom>
            <a:noFill/>
            <a:ln w="9525" cap="flat" cmpd="sng">
              <a:solidFill>
                <a:schemeClr val="lt1"/>
              </a:solidFill>
              <a:prstDash val="solid"/>
              <a:round/>
              <a:headEnd type="none" w="sm" len="sm"/>
              <a:tailEnd type="none" w="sm" len="sm"/>
            </a:ln>
          </p:spPr>
        </p:cxnSp>
        <p:cxnSp>
          <p:nvCxnSpPr>
            <p:cNvPr id="60" name="Google Shape;60;p29"/>
            <p:cNvCxnSpPr/>
            <p:nvPr/>
          </p:nvCxnSpPr>
          <p:spPr>
            <a:xfrm>
              <a:off x="2047425" y="269450"/>
              <a:ext cx="1082100" cy="0"/>
            </a:xfrm>
            <a:prstGeom prst="straightConnector1">
              <a:avLst/>
            </a:prstGeom>
            <a:noFill/>
            <a:ln w="9525" cap="flat" cmpd="sng">
              <a:solidFill>
                <a:schemeClr val="lt1"/>
              </a:solidFill>
              <a:prstDash val="solid"/>
              <a:round/>
              <a:headEnd type="none" w="sm" len="sm"/>
              <a:tailEnd type="none" w="sm" len="sm"/>
            </a:ln>
          </p:spPr>
        </p:cxnSp>
      </p:grpSp>
      <p:sp>
        <p:nvSpPr>
          <p:cNvPr id="2" name="Slide Number Placeholder 1">
            <a:extLst>
              <a:ext uri="{FF2B5EF4-FFF2-40B4-BE49-F238E27FC236}">
                <a16:creationId xmlns:a16="http://schemas.microsoft.com/office/drawing/2014/main" id="{687252A9-7F4A-0C35-21B5-AEB79DE7D638}"/>
              </a:ext>
            </a:extLst>
          </p:cNvPr>
          <p:cNvSpPr>
            <a:spLocks noGrp="1"/>
          </p:cNvSpPr>
          <p:nvPr>
            <p:ph type="sldNum" sz="quarter" idx="10"/>
          </p:nvPr>
        </p:nvSpPr>
        <p:spPr/>
        <p:txBody>
          <a:bodyPr/>
          <a:lstStyle/>
          <a:p>
            <a:fld id="{F34743C9-0929-A040-B54E-269859FCA9A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1"/>
        <p:cNvGrpSpPr/>
        <p:nvPr/>
      </p:nvGrpSpPr>
      <p:grpSpPr>
        <a:xfrm>
          <a:off x="0" y="0"/>
          <a:ext cx="0" cy="0"/>
          <a:chOff x="0" y="0"/>
          <a:chExt cx="0" cy="0"/>
        </a:xfrm>
      </p:grpSpPr>
      <p:sp>
        <p:nvSpPr>
          <p:cNvPr id="62" name="Google Shape;62;p30"/>
          <p:cNvSpPr/>
          <p:nvPr/>
        </p:nvSpPr>
        <p:spPr>
          <a:xfrm rot="5400000" flipH="1">
            <a:off x="3928107" y="112386"/>
            <a:ext cx="3964503" cy="6553882"/>
          </a:xfrm>
          <a:custGeom>
            <a:avLst/>
            <a:gdLst/>
            <a:ahLst/>
            <a:cxnLst/>
            <a:rect l="l" t="t" r="r" b="b"/>
            <a:pathLst>
              <a:path w="155914" h="209172" extrusionOk="0">
                <a:moveTo>
                  <a:pt x="141419" y="0"/>
                </a:moveTo>
                <a:cubicBezTo>
                  <a:pt x="136342" y="0"/>
                  <a:pt x="120848" y="390"/>
                  <a:pt x="114944" y="390"/>
                </a:cubicBezTo>
                <a:lnTo>
                  <a:pt x="454" y="390"/>
                </a:lnTo>
                <a:lnTo>
                  <a:pt x="454" y="53621"/>
                </a:lnTo>
                <a:lnTo>
                  <a:pt x="454" y="153383"/>
                </a:lnTo>
                <a:lnTo>
                  <a:pt x="454" y="192681"/>
                </a:lnTo>
                <a:cubicBezTo>
                  <a:pt x="454" y="196695"/>
                  <a:pt x="235" y="200772"/>
                  <a:pt x="454" y="204786"/>
                </a:cubicBezTo>
                <a:cubicBezTo>
                  <a:pt x="516" y="205864"/>
                  <a:pt x="1" y="208207"/>
                  <a:pt x="954" y="208925"/>
                </a:cubicBezTo>
                <a:cubicBezTo>
                  <a:pt x="1184" y="209095"/>
                  <a:pt x="1543" y="209172"/>
                  <a:pt x="2004" y="209172"/>
                </a:cubicBezTo>
                <a:cubicBezTo>
                  <a:pt x="6129" y="209172"/>
                  <a:pt x="18457" y="203016"/>
                  <a:pt x="20915" y="201990"/>
                </a:cubicBezTo>
                <a:cubicBezTo>
                  <a:pt x="27850" y="199116"/>
                  <a:pt x="34598" y="195742"/>
                  <a:pt x="40783" y="191463"/>
                </a:cubicBezTo>
                <a:cubicBezTo>
                  <a:pt x="52966" y="182997"/>
                  <a:pt x="62978" y="170220"/>
                  <a:pt x="64618" y="155476"/>
                </a:cubicBezTo>
                <a:cubicBezTo>
                  <a:pt x="65852" y="144511"/>
                  <a:pt x="62400" y="133546"/>
                  <a:pt x="58011" y="123425"/>
                </a:cubicBezTo>
                <a:cubicBezTo>
                  <a:pt x="54434" y="115193"/>
                  <a:pt x="50108" y="106868"/>
                  <a:pt x="50217" y="97902"/>
                </a:cubicBezTo>
                <a:cubicBezTo>
                  <a:pt x="50389" y="84376"/>
                  <a:pt x="60588" y="73021"/>
                  <a:pt x="71741" y="65367"/>
                </a:cubicBezTo>
                <a:cubicBezTo>
                  <a:pt x="84986" y="56245"/>
                  <a:pt x="100293" y="50404"/>
                  <a:pt x="115990" y="46936"/>
                </a:cubicBezTo>
                <a:cubicBezTo>
                  <a:pt x="127314" y="44422"/>
                  <a:pt x="140247" y="42282"/>
                  <a:pt x="146651" y="32613"/>
                </a:cubicBezTo>
                <a:cubicBezTo>
                  <a:pt x="151462" y="25350"/>
                  <a:pt x="155913" y="0"/>
                  <a:pt x="14141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0"/>
          <p:cNvSpPr txBox="1">
            <a:spLocks noGrp="1"/>
          </p:cNvSpPr>
          <p:nvPr>
            <p:ph type="title"/>
          </p:nvPr>
        </p:nvSpPr>
        <p:spPr>
          <a:xfrm>
            <a:off x="4572000" y="540000"/>
            <a:ext cx="3852000" cy="1182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300"/>
              <a:buNone/>
              <a:defRPr/>
            </a:lvl1pPr>
            <a:lvl2pPr lvl="1" algn="l">
              <a:lnSpc>
                <a:spcPct val="100000"/>
              </a:lnSpc>
              <a:spcBef>
                <a:spcPts val="0"/>
              </a:spcBef>
              <a:spcAft>
                <a:spcPts val="0"/>
              </a:spcAft>
              <a:buSzPts val="2800"/>
              <a:buNone/>
              <a:defRPr>
                <a:latin typeface="Open Sans Light"/>
                <a:ea typeface="Open Sans Light"/>
                <a:cs typeface="Open Sans Light"/>
                <a:sym typeface="Open Sans Light"/>
              </a:defRPr>
            </a:lvl2pPr>
            <a:lvl3pPr lvl="2" algn="l">
              <a:lnSpc>
                <a:spcPct val="100000"/>
              </a:lnSpc>
              <a:spcBef>
                <a:spcPts val="0"/>
              </a:spcBef>
              <a:spcAft>
                <a:spcPts val="0"/>
              </a:spcAft>
              <a:buSzPts val="2800"/>
              <a:buNone/>
              <a:defRPr>
                <a:latin typeface="Open Sans Light"/>
                <a:ea typeface="Open Sans Light"/>
                <a:cs typeface="Open Sans Light"/>
                <a:sym typeface="Open Sans Light"/>
              </a:defRPr>
            </a:lvl3pPr>
            <a:lvl4pPr lvl="3" algn="l">
              <a:lnSpc>
                <a:spcPct val="100000"/>
              </a:lnSpc>
              <a:spcBef>
                <a:spcPts val="0"/>
              </a:spcBef>
              <a:spcAft>
                <a:spcPts val="0"/>
              </a:spcAft>
              <a:buSzPts val="2800"/>
              <a:buNone/>
              <a:defRPr>
                <a:latin typeface="Open Sans Light"/>
                <a:ea typeface="Open Sans Light"/>
                <a:cs typeface="Open Sans Light"/>
                <a:sym typeface="Open Sans Light"/>
              </a:defRPr>
            </a:lvl4pPr>
            <a:lvl5pPr lvl="4" algn="l">
              <a:lnSpc>
                <a:spcPct val="100000"/>
              </a:lnSpc>
              <a:spcBef>
                <a:spcPts val="0"/>
              </a:spcBef>
              <a:spcAft>
                <a:spcPts val="0"/>
              </a:spcAft>
              <a:buSzPts val="2800"/>
              <a:buNone/>
              <a:defRPr>
                <a:latin typeface="Open Sans Light"/>
                <a:ea typeface="Open Sans Light"/>
                <a:cs typeface="Open Sans Light"/>
                <a:sym typeface="Open Sans Light"/>
              </a:defRPr>
            </a:lvl5pPr>
            <a:lvl6pPr lvl="5" algn="l">
              <a:lnSpc>
                <a:spcPct val="100000"/>
              </a:lnSpc>
              <a:spcBef>
                <a:spcPts val="0"/>
              </a:spcBef>
              <a:spcAft>
                <a:spcPts val="0"/>
              </a:spcAft>
              <a:buSzPts val="2800"/>
              <a:buNone/>
              <a:defRPr>
                <a:latin typeface="Open Sans Light"/>
                <a:ea typeface="Open Sans Light"/>
                <a:cs typeface="Open Sans Light"/>
                <a:sym typeface="Open Sans Light"/>
              </a:defRPr>
            </a:lvl6pPr>
            <a:lvl7pPr lvl="6" algn="l">
              <a:lnSpc>
                <a:spcPct val="100000"/>
              </a:lnSpc>
              <a:spcBef>
                <a:spcPts val="0"/>
              </a:spcBef>
              <a:spcAft>
                <a:spcPts val="0"/>
              </a:spcAft>
              <a:buSzPts val="2800"/>
              <a:buNone/>
              <a:defRPr>
                <a:latin typeface="Open Sans Light"/>
                <a:ea typeface="Open Sans Light"/>
                <a:cs typeface="Open Sans Light"/>
                <a:sym typeface="Open Sans Light"/>
              </a:defRPr>
            </a:lvl7pPr>
            <a:lvl8pPr lvl="7" algn="l">
              <a:lnSpc>
                <a:spcPct val="100000"/>
              </a:lnSpc>
              <a:spcBef>
                <a:spcPts val="0"/>
              </a:spcBef>
              <a:spcAft>
                <a:spcPts val="0"/>
              </a:spcAft>
              <a:buSzPts val="2800"/>
              <a:buNone/>
              <a:defRPr>
                <a:latin typeface="Open Sans Light"/>
                <a:ea typeface="Open Sans Light"/>
                <a:cs typeface="Open Sans Light"/>
                <a:sym typeface="Open Sans Light"/>
              </a:defRPr>
            </a:lvl8pPr>
            <a:lvl9pPr lvl="8" algn="l">
              <a:lnSpc>
                <a:spcPct val="100000"/>
              </a:lnSpc>
              <a:spcBef>
                <a:spcPts val="0"/>
              </a:spcBef>
              <a:spcAft>
                <a:spcPts val="0"/>
              </a:spcAft>
              <a:buSzPts val="2800"/>
              <a:buNone/>
              <a:defRPr>
                <a:latin typeface="Open Sans Light"/>
                <a:ea typeface="Open Sans Light"/>
                <a:cs typeface="Open Sans Light"/>
                <a:sym typeface="Open Sans Light"/>
              </a:defRPr>
            </a:lvl9pPr>
          </a:lstStyle>
          <a:p>
            <a:endParaRPr/>
          </a:p>
        </p:txBody>
      </p:sp>
      <p:sp>
        <p:nvSpPr>
          <p:cNvPr id="64" name="Google Shape;64;p30"/>
          <p:cNvSpPr/>
          <p:nvPr/>
        </p:nvSpPr>
        <p:spPr>
          <a:xfrm flipH="1">
            <a:off x="403924" y="4389352"/>
            <a:ext cx="228000" cy="222600"/>
          </a:xfrm>
          <a:prstGeom prst="mathPlus">
            <a:avLst>
              <a:gd name="adj1" fmla="val 235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0"/>
          <p:cNvSpPr/>
          <p:nvPr/>
        </p:nvSpPr>
        <p:spPr>
          <a:xfrm rot="5397302" flipH="1">
            <a:off x="481103" y="4532426"/>
            <a:ext cx="382200" cy="3729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0"/>
          <p:cNvSpPr/>
          <p:nvPr/>
        </p:nvSpPr>
        <p:spPr>
          <a:xfrm rot="-475">
            <a:off x="1156738" y="-312983"/>
            <a:ext cx="5164055" cy="793510"/>
          </a:xfrm>
          <a:custGeom>
            <a:avLst/>
            <a:gdLst/>
            <a:ahLst/>
            <a:cxnLst/>
            <a:rect l="l" t="t" r="r" b="b"/>
            <a:pathLst>
              <a:path w="285583" h="75375" extrusionOk="0">
                <a:moveTo>
                  <a:pt x="0" y="0"/>
                </a:moveTo>
                <a:lnTo>
                  <a:pt x="0" y="29372"/>
                </a:lnTo>
                <a:cubicBezTo>
                  <a:pt x="0" y="29372"/>
                  <a:pt x="7588" y="52993"/>
                  <a:pt x="43879" y="59101"/>
                </a:cubicBezTo>
                <a:cubicBezTo>
                  <a:pt x="48584" y="59892"/>
                  <a:pt x="52854" y="60227"/>
                  <a:pt x="56786" y="60227"/>
                </a:cubicBezTo>
                <a:cubicBezTo>
                  <a:pt x="77583" y="60227"/>
                  <a:pt x="88943" y="50875"/>
                  <a:pt x="105307" y="50273"/>
                </a:cubicBezTo>
                <a:cubicBezTo>
                  <a:pt x="106108" y="50244"/>
                  <a:pt x="106887" y="50230"/>
                  <a:pt x="107645" y="50230"/>
                </a:cubicBezTo>
                <a:cubicBezTo>
                  <a:pt x="125304" y="50230"/>
                  <a:pt x="131596" y="57960"/>
                  <a:pt x="145094" y="67238"/>
                </a:cubicBezTo>
                <a:cubicBezTo>
                  <a:pt x="152205" y="72130"/>
                  <a:pt x="159381" y="75375"/>
                  <a:pt x="166308" y="75375"/>
                </a:cubicBezTo>
                <a:cubicBezTo>
                  <a:pt x="175918" y="75375"/>
                  <a:pt x="185049" y="69129"/>
                  <a:pt x="192862" y="52373"/>
                </a:cubicBezTo>
                <a:cubicBezTo>
                  <a:pt x="199548" y="38035"/>
                  <a:pt x="208024" y="33750"/>
                  <a:pt x="216244" y="33750"/>
                </a:cubicBezTo>
                <a:cubicBezTo>
                  <a:pt x="224556" y="33750"/>
                  <a:pt x="232606" y="38131"/>
                  <a:pt x="238280" y="40932"/>
                </a:cubicBezTo>
                <a:cubicBezTo>
                  <a:pt x="242446" y="42987"/>
                  <a:pt x="250853" y="47096"/>
                  <a:pt x="260105" y="47096"/>
                </a:cubicBezTo>
                <a:cubicBezTo>
                  <a:pt x="268789" y="47096"/>
                  <a:pt x="278218" y="43476"/>
                  <a:pt x="285583" y="31137"/>
                </a:cubicBezTo>
                <a:lnTo>
                  <a:pt x="28558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0"/>
          <p:cNvSpPr/>
          <p:nvPr/>
        </p:nvSpPr>
        <p:spPr>
          <a:xfrm rot="10479079">
            <a:off x="3621701" y="4276236"/>
            <a:ext cx="5522231" cy="1189314"/>
          </a:xfrm>
          <a:custGeom>
            <a:avLst/>
            <a:gdLst/>
            <a:ahLst/>
            <a:cxnLst/>
            <a:rect l="l" t="t" r="r" b="b"/>
            <a:pathLst>
              <a:path w="285583" h="75375" extrusionOk="0">
                <a:moveTo>
                  <a:pt x="0" y="0"/>
                </a:moveTo>
                <a:lnTo>
                  <a:pt x="0" y="29372"/>
                </a:lnTo>
                <a:cubicBezTo>
                  <a:pt x="0" y="29372"/>
                  <a:pt x="7588" y="52993"/>
                  <a:pt x="43879" y="59101"/>
                </a:cubicBezTo>
                <a:cubicBezTo>
                  <a:pt x="48584" y="59892"/>
                  <a:pt x="52854" y="60227"/>
                  <a:pt x="56786" y="60227"/>
                </a:cubicBezTo>
                <a:cubicBezTo>
                  <a:pt x="77583" y="60227"/>
                  <a:pt x="88943" y="50875"/>
                  <a:pt x="105307" y="50273"/>
                </a:cubicBezTo>
                <a:cubicBezTo>
                  <a:pt x="106108" y="50244"/>
                  <a:pt x="106887" y="50230"/>
                  <a:pt x="107645" y="50230"/>
                </a:cubicBezTo>
                <a:cubicBezTo>
                  <a:pt x="125304" y="50230"/>
                  <a:pt x="131596" y="57960"/>
                  <a:pt x="145094" y="67238"/>
                </a:cubicBezTo>
                <a:cubicBezTo>
                  <a:pt x="152205" y="72130"/>
                  <a:pt x="159381" y="75375"/>
                  <a:pt x="166308" y="75375"/>
                </a:cubicBezTo>
                <a:cubicBezTo>
                  <a:pt x="175918" y="75375"/>
                  <a:pt x="185049" y="69129"/>
                  <a:pt x="192862" y="52373"/>
                </a:cubicBezTo>
                <a:cubicBezTo>
                  <a:pt x="199548" y="38035"/>
                  <a:pt x="208024" y="33750"/>
                  <a:pt x="216244" y="33750"/>
                </a:cubicBezTo>
                <a:cubicBezTo>
                  <a:pt x="224556" y="33750"/>
                  <a:pt x="232606" y="38131"/>
                  <a:pt x="238280" y="40932"/>
                </a:cubicBezTo>
                <a:cubicBezTo>
                  <a:pt x="242446" y="42987"/>
                  <a:pt x="250853" y="47096"/>
                  <a:pt x="260105" y="47096"/>
                </a:cubicBezTo>
                <a:cubicBezTo>
                  <a:pt x="268789" y="47096"/>
                  <a:pt x="278218" y="43476"/>
                  <a:pt x="285583" y="31137"/>
                </a:cubicBezTo>
                <a:lnTo>
                  <a:pt x="28558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0"/>
          <p:cNvSpPr/>
          <p:nvPr/>
        </p:nvSpPr>
        <p:spPr>
          <a:xfrm rot="-8448095">
            <a:off x="4872640" y="4765570"/>
            <a:ext cx="199365" cy="199365"/>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0"/>
          <p:cNvSpPr/>
          <p:nvPr/>
        </p:nvSpPr>
        <p:spPr>
          <a:xfrm rot="5671217" flipH="1">
            <a:off x="8922212" y="118814"/>
            <a:ext cx="357813" cy="340097"/>
          </a:xfrm>
          <a:prstGeom prst="pentagon">
            <a:avLst>
              <a:gd name="hf" fmla="val 105146"/>
              <a:gd name="vf" fmla="val 110557"/>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0"/>
          <p:cNvSpPr/>
          <p:nvPr/>
        </p:nvSpPr>
        <p:spPr>
          <a:xfrm rot="5671566" flipH="1">
            <a:off x="8646650" y="200238"/>
            <a:ext cx="186281" cy="177262"/>
          </a:xfrm>
          <a:prstGeom prst="pentagon">
            <a:avLst>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1" name="Google Shape;71;p30"/>
          <p:cNvGrpSpPr/>
          <p:nvPr/>
        </p:nvGrpSpPr>
        <p:grpSpPr>
          <a:xfrm>
            <a:off x="0" y="-373864"/>
            <a:ext cx="1659905" cy="2197432"/>
            <a:chOff x="1828400" y="238125"/>
            <a:chExt cx="3939025" cy="5214600"/>
          </a:xfrm>
        </p:grpSpPr>
        <p:sp>
          <p:nvSpPr>
            <p:cNvPr id="72" name="Google Shape;72;p30"/>
            <p:cNvSpPr/>
            <p:nvPr/>
          </p:nvSpPr>
          <p:spPr>
            <a:xfrm>
              <a:off x="3308700" y="2994000"/>
              <a:ext cx="2458725" cy="2458725"/>
            </a:xfrm>
            <a:custGeom>
              <a:avLst/>
              <a:gdLst/>
              <a:ahLst/>
              <a:cxnLst/>
              <a:rect l="l" t="t" r="r" b="b"/>
              <a:pathLst>
                <a:path w="98349" h="98349" extrusionOk="0">
                  <a:moveTo>
                    <a:pt x="97381" y="1"/>
                  </a:moveTo>
                  <a:cubicBezTo>
                    <a:pt x="89702" y="7680"/>
                    <a:pt x="76449" y="8874"/>
                    <a:pt x="62342" y="10125"/>
                  </a:cubicBezTo>
                  <a:cubicBezTo>
                    <a:pt x="47383" y="11491"/>
                    <a:pt x="31911" y="12856"/>
                    <a:pt x="22412" y="22355"/>
                  </a:cubicBezTo>
                  <a:cubicBezTo>
                    <a:pt x="14392" y="30375"/>
                    <a:pt x="13197" y="43970"/>
                    <a:pt x="11889" y="58304"/>
                  </a:cubicBezTo>
                  <a:cubicBezTo>
                    <a:pt x="10524" y="73036"/>
                    <a:pt x="9159" y="88280"/>
                    <a:pt x="1" y="97438"/>
                  </a:cubicBezTo>
                  <a:lnTo>
                    <a:pt x="911" y="98348"/>
                  </a:lnTo>
                  <a:cubicBezTo>
                    <a:pt x="10410" y="88906"/>
                    <a:pt x="11775" y="73377"/>
                    <a:pt x="13197" y="58417"/>
                  </a:cubicBezTo>
                  <a:cubicBezTo>
                    <a:pt x="14449" y="44311"/>
                    <a:pt x="15643" y="31001"/>
                    <a:pt x="23322" y="23322"/>
                  </a:cubicBezTo>
                  <a:cubicBezTo>
                    <a:pt x="32480" y="14164"/>
                    <a:pt x="47724" y="12799"/>
                    <a:pt x="62456" y="11491"/>
                  </a:cubicBezTo>
                  <a:cubicBezTo>
                    <a:pt x="76790" y="10239"/>
                    <a:pt x="90328" y="8988"/>
                    <a:pt x="98348" y="968"/>
                  </a:cubicBezTo>
                  <a:lnTo>
                    <a:pt x="9738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0"/>
            <p:cNvSpPr/>
            <p:nvPr/>
          </p:nvSpPr>
          <p:spPr>
            <a:xfrm>
              <a:off x="2650325" y="2335600"/>
              <a:ext cx="2458700" cy="2458725"/>
            </a:xfrm>
            <a:custGeom>
              <a:avLst/>
              <a:gdLst/>
              <a:ahLst/>
              <a:cxnLst/>
              <a:rect l="l" t="t" r="r" b="b"/>
              <a:pathLst>
                <a:path w="98348" h="98349" extrusionOk="0">
                  <a:moveTo>
                    <a:pt x="97437" y="1"/>
                  </a:moveTo>
                  <a:cubicBezTo>
                    <a:pt x="89417" y="8021"/>
                    <a:pt x="88222" y="21559"/>
                    <a:pt x="86914" y="35949"/>
                  </a:cubicBezTo>
                  <a:cubicBezTo>
                    <a:pt x="85492" y="50682"/>
                    <a:pt x="84127" y="65869"/>
                    <a:pt x="75026" y="75027"/>
                  </a:cubicBezTo>
                  <a:cubicBezTo>
                    <a:pt x="67290" y="82706"/>
                    <a:pt x="54037" y="83900"/>
                    <a:pt x="39931" y="85152"/>
                  </a:cubicBezTo>
                  <a:cubicBezTo>
                    <a:pt x="24971" y="86517"/>
                    <a:pt x="9499" y="87882"/>
                    <a:pt x="0" y="97381"/>
                  </a:cubicBezTo>
                  <a:lnTo>
                    <a:pt x="967" y="98348"/>
                  </a:lnTo>
                  <a:cubicBezTo>
                    <a:pt x="10125" y="89190"/>
                    <a:pt x="25312" y="87825"/>
                    <a:pt x="40101" y="86517"/>
                  </a:cubicBezTo>
                  <a:cubicBezTo>
                    <a:pt x="54435" y="85209"/>
                    <a:pt x="67973" y="83957"/>
                    <a:pt x="75993" y="75994"/>
                  </a:cubicBezTo>
                  <a:cubicBezTo>
                    <a:pt x="85492" y="66495"/>
                    <a:pt x="86914" y="50966"/>
                    <a:pt x="88222" y="36063"/>
                  </a:cubicBezTo>
                  <a:cubicBezTo>
                    <a:pt x="89531" y="21957"/>
                    <a:pt x="90725" y="8647"/>
                    <a:pt x="98347" y="968"/>
                  </a:cubicBezTo>
                  <a:lnTo>
                    <a:pt x="9743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0"/>
            <p:cNvSpPr/>
            <p:nvPr/>
          </p:nvSpPr>
          <p:spPr>
            <a:xfrm>
              <a:off x="3995550" y="3680850"/>
              <a:ext cx="426625" cy="426625"/>
            </a:xfrm>
            <a:custGeom>
              <a:avLst/>
              <a:gdLst/>
              <a:ahLst/>
              <a:cxnLst/>
              <a:rect l="l" t="t" r="r" b="b"/>
              <a:pathLst>
                <a:path w="17065" h="17065" extrusionOk="0">
                  <a:moveTo>
                    <a:pt x="911" y="0"/>
                  </a:moveTo>
                  <a:lnTo>
                    <a:pt x="0" y="967"/>
                  </a:lnTo>
                  <a:lnTo>
                    <a:pt x="16098" y="17065"/>
                  </a:lnTo>
                  <a:lnTo>
                    <a:pt x="17065" y="16154"/>
                  </a:lnTo>
                  <a:lnTo>
                    <a:pt x="91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0"/>
            <p:cNvSpPr/>
            <p:nvPr/>
          </p:nvSpPr>
          <p:spPr>
            <a:xfrm>
              <a:off x="3775125" y="4047725"/>
              <a:ext cx="280175" cy="280175"/>
            </a:xfrm>
            <a:custGeom>
              <a:avLst/>
              <a:gdLst/>
              <a:ahLst/>
              <a:cxnLst/>
              <a:rect l="l" t="t" r="r" b="b"/>
              <a:pathLst>
                <a:path w="11207" h="11207" extrusionOk="0">
                  <a:moveTo>
                    <a:pt x="911" y="0"/>
                  </a:moveTo>
                  <a:lnTo>
                    <a:pt x="1" y="911"/>
                  </a:lnTo>
                  <a:lnTo>
                    <a:pt x="10239" y="11206"/>
                  </a:lnTo>
                  <a:lnTo>
                    <a:pt x="11206" y="10296"/>
                  </a:lnTo>
                  <a:lnTo>
                    <a:pt x="91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0"/>
            <p:cNvSpPr/>
            <p:nvPr/>
          </p:nvSpPr>
          <p:spPr>
            <a:xfrm>
              <a:off x="5211375" y="2463575"/>
              <a:ext cx="428050" cy="426650"/>
            </a:xfrm>
            <a:custGeom>
              <a:avLst/>
              <a:gdLst/>
              <a:ahLst/>
              <a:cxnLst/>
              <a:rect l="l" t="t" r="r" b="b"/>
              <a:pathLst>
                <a:path w="17122" h="17066" extrusionOk="0">
                  <a:moveTo>
                    <a:pt x="968" y="1"/>
                  </a:moveTo>
                  <a:lnTo>
                    <a:pt x="1" y="968"/>
                  </a:lnTo>
                  <a:lnTo>
                    <a:pt x="16155" y="17065"/>
                  </a:lnTo>
                  <a:lnTo>
                    <a:pt x="17122" y="16155"/>
                  </a:lnTo>
                  <a:lnTo>
                    <a:pt x="96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0"/>
            <p:cNvSpPr/>
            <p:nvPr/>
          </p:nvSpPr>
          <p:spPr>
            <a:xfrm>
              <a:off x="4990975" y="2830475"/>
              <a:ext cx="281575" cy="280150"/>
            </a:xfrm>
            <a:custGeom>
              <a:avLst/>
              <a:gdLst/>
              <a:ahLst/>
              <a:cxnLst/>
              <a:rect l="l" t="t" r="r" b="b"/>
              <a:pathLst>
                <a:path w="11263" h="11206" extrusionOk="0">
                  <a:moveTo>
                    <a:pt x="967" y="0"/>
                  </a:moveTo>
                  <a:lnTo>
                    <a:pt x="0" y="910"/>
                  </a:lnTo>
                  <a:lnTo>
                    <a:pt x="10296" y="11206"/>
                  </a:lnTo>
                  <a:lnTo>
                    <a:pt x="11262" y="10296"/>
                  </a:lnTo>
                  <a:lnTo>
                    <a:pt x="96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0"/>
            <p:cNvSpPr/>
            <p:nvPr/>
          </p:nvSpPr>
          <p:spPr>
            <a:xfrm>
              <a:off x="4361000" y="3460425"/>
              <a:ext cx="281600" cy="281600"/>
            </a:xfrm>
            <a:custGeom>
              <a:avLst/>
              <a:gdLst/>
              <a:ahLst/>
              <a:cxnLst/>
              <a:rect l="l" t="t" r="r" b="b"/>
              <a:pathLst>
                <a:path w="11264" h="11264" extrusionOk="0">
                  <a:moveTo>
                    <a:pt x="968" y="1"/>
                  </a:moveTo>
                  <a:lnTo>
                    <a:pt x="1" y="968"/>
                  </a:lnTo>
                  <a:lnTo>
                    <a:pt x="10296" y="11263"/>
                  </a:lnTo>
                  <a:lnTo>
                    <a:pt x="11263" y="10296"/>
                  </a:lnTo>
                  <a:lnTo>
                    <a:pt x="96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0"/>
            <p:cNvSpPr/>
            <p:nvPr/>
          </p:nvSpPr>
          <p:spPr>
            <a:xfrm>
              <a:off x="2776875" y="4898100"/>
              <a:ext cx="428050" cy="426625"/>
            </a:xfrm>
            <a:custGeom>
              <a:avLst/>
              <a:gdLst/>
              <a:ahLst/>
              <a:cxnLst/>
              <a:rect l="l" t="t" r="r" b="b"/>
              <a:pathLst>
                <a:path w="17122" h="17065" extrusionOk="0">
                  <a:moveTo>
                    <a:pt x="968" y="0"/>
                  </a:moveTo>
                  <a:lnTo>
                    <a:pt x="1" y="910"/>
                  </a:lnTo>
                  <a:lnTo>
                    <a:pt x="16155" y="17065"/>
                  </a:lnTo>
                  <a:lnTo>
                    <a:pt x="17122" y="16155"/>
                  </a:lnTo>
                  <a:lnTo>
                    <a:pt x="96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0"/>
            <p:cNvSpPr/>
            <p:nvPr/>
          </p:nvSpPr>
          <p:spPr>
            <a:xfrm>
              <a:off x="3143750" y="4677675"/>
              <a:ext cx="281600" cy="281600"/>
            </a:xfrm>
            <a:custGeom>
              <a:avLst/>
              <a:gdLst/>
              <a:ahLst/>
              <a:cxnLst/>
              <a:rect l="l" t="t" r="r" b="b"/>
              <a:pathLst>
                <a:path w="11264" h="11264" extrusionOk="0">
                  <a:moveTo>
                    <a:pt x="968" y="1"/>
                  </a:moveTo>
                  <a:lnTo>
                    <a:pt x="1" y="968"/>
                  </a:lnTo>
                  <a:lnTo>
                    <a:pt x="10296" y="11263"/>
                  </a:lnTo>
                  <a:lnTo>
                    <a:pt x="11263" y="10296"/>
                  </a:lnTo>
                  <a:lnTo>
                    <a:pt x="96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30"/>
            <p:cNvSpPr/>
            <p:nvPr/>
          </p:nvSpPr>
          <p:spPr>
            <a:xfrm>
              <a:off x="1828400" y="2324225"/>
              <a:ext cx="1013925" cy="1747700"/>
            </a:xfrm>
            <a:custGeom>
              <a:avLst/>
              <a:gdLst/>
              <a:ahLst/>
              <a:cxnLst/>
              <a:rect l="l" t="t" r="r" b="b"/>
              <a:pathLst>
                <a:path w="40557" h="69908" extrusionOk="0">
                  <a:moveTo>
                    <a:pt x="683" y="1"/>
                  </a:moveTo>
                  <a:lnTo>
                    <a:pt x="0" y="399"/>
                  </a:lnTo>
                  <a:cubicBezTo>
                    <a:pt x="2958" y="6087"/>
                    <a:pt x="10125" y="9102"/>
                    <a:pt x="17690" y="12230"/>
                  </a:cubicBezTo>
                  <a:cubicBezTo>
                    <a:pt x="25426" y="15472"/>
                    <a:pt x="33503" y="18828"/>
                    <a:pt x="36859" y="25370"/>
                  </a:cubicBezTo>
                  <a:cubicBezTo>
                    <a:pt x="39703" y="30830"/>
                    <a:pt x="38110" y="38282"/>
                    <a:pt x="36347" y="46131"/>
                  </a:cubicBezTo>
                  <a:cubicBezTo>
                    <a:pt x="34584" y="54550"/>
                    <a:pt x="32650" y="63139"/>
                    <a:pt x="36176" y="69907"/>
                  </a:cubicBezTo>
                  <a:lnTo>
                    <a:pt x="36859" y="69566"/>
                  </a:lnTo>
                  <a:cubicBezTo>
                    <a:pt x="33446" y="63082"/>
                    <a:pt x="35323" y="54550"/>
                    <a:pt x="37143" y="46359"/>
                  </a:cubicBezTo>
                  <a:cubicBezTo>
                    <a:pt x="38907" y="38338"/>
                    <a:pt x="40556" y="30716"/>
                    <a:pt x="37598" y="25028"/>
                  </a:cubicBezTo>
                  <a:cubicBezTo>
                    <a:pt x="34015" y="18203"/>
                    <a:pt x="25881" y="14847"/>
                    <a:pt x="18031" y="11547"/>
                  </a:cubicBezTo>
                  <a:cubicBezTo>
                    <a:pt x="10580" y="8419"/>
                    <a:pt x="3527" y="5518"/>
                    <a:pt x="6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0"/>
            <p:cNvSpPr/>
            <p:nvPr/>
          </p:nvSpPr>
          <p:spPr>
            <a:xfrm>
              <a:off x="2191000" y="2079650"/>
              <a:ext cx="1029575" cy="1750525"/>
            </a:xfrm>
            <a:custGeom>
              <a:avLst/>
              <a:gdLst/>
              <a:ahLst/>
              <a:cxnLst/>
              <a:rect l="l" t="t" r="r" b="b"/>
              <a:pathLst>
                <a:path w="41183" h="70021" extrusionOk="0">
                  <a:moveTo>
                    <a:pt x="5006" y="0"/>
                  </a:moveTo>
                  <a:lnTo>
                    <a:pt x="4324" y="398"/>
                  </a:lnTo>
                  <a:cubicBezTo>
                    <a:pt x="7168" y="5859"/>
                    <a:pt x="5518" y="13310"/>
                    <a:pt x="3812" y="21160"/>
                  </a:cubicBezTo>
                  <a:cubicBezTo>
                    <a:pt x="1935" y="29521"/>
                    <a:pt x="1" y="38167"/>
                    <a:pt x="3584" y="44936"/>
                  </a:cubicBezTo>
                  <a:cubicBezTo>
                    <a:pt x="6542" y="50624"/>
                    <a:pt x="13709" y="53639"/>
                    <a:pt x="21274" y="56824"/>
                  </a:cubicBezTo>
                  <a:cubicBezTo>
                    <a:pt x="29067" y="60066"/>
                    <a:pt x="37087" y="63422"/>
                    <a:pt x="40500" y="70021"/>
                  </a:cubicBezTo>
                  <a:lnTo>
                    <a:pt x="41182" y="69623"/>
                  </a:lnTo>
                  <a:cubicBezTo>
                    <a:pt x="37656" y="62797"/>
                    <a:pt x="29522" y="59441"/>
                    <a:pt x="21615" y="56142"/>
                  </a:cubicBezTo>
                  <a:cubicBezTo>
                    <a:pt x="14221" y="53013"/>
                    <a:pt x="7168" y="50112"/>
                    <a:pt x="4324" y="44595"/>
                  </a:cubicBezTo>
                  <a:cubicBezTo>
                    <a:pt x="911" y="38053"/>
                    <a:pt x="2788" y="29578"/>
                    <a:pt x="4551" y="21330"/>
                  </a:cubicBezTo>
                  <a:cubicBezTo>
                    <a:pt x="6314" y="13310"/>
                    <a:pt x="7964" y="5688"/>
                    <a:pt x="50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0"/>
            <p:cNvSpPr/>
            <p:nvPr/>
          </p:nvSpPr>
          <p:spPr>
            <a:xfrm>
              <a:off x="2375875" y="2992575"/>
              <a:ext cx="297225" cy="166400"/>
            </a:xfrm>
            <a:custGeom>
              <a:avLst/>
              <a:gdLst/>
              <a:ahLst/>
              <a:cxnLst/>
              <a:rect l="l" t="t" r="r" b="b"/>
              <a:pathLst>
                <a:path w="11889" h="6656" extrusionOk="0">
                  <a:moveTo>
                    <a:pt x="11547" y="1"/>
                  </a:moveTo>
                  <a:lnTo>
                    <a:pt x="0" y="5973"/>
                  </a:lnTo>
                  <a:lnTo>
                    <a:pt x="341" y="6656"/>
                  </a:lnTo>
                  <a:lnTo>
                    <a:pt x="11888" y="683"/>
                  </a:lnTo>
                  <a:lnTo>
                    <a:pt x="1154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0"/>
            <p:cNvSpPr/>
            <p:nvPr/>
          </p:nvSpPr>
          <p:spPr>
            <a:xfrm>
              <a:off x="2536550" y="3230050"/>
              <a:ext cx="193425" cy="112375"/>
            </a:xfrm>
            <a:custGeom>
              <a:avLst/>
              <a:gdLst/>
              <a:ahLst/>
              <a:cxnLst/>
              <a:rect l="l" t="t" r="r" b="b"/>
              <a:pathLst>
                <a:path w="7737" h="4495" extrusionOk="0">
                  <a:moveTo>
                    <a:pt x="7395" y="1"/>
                  </a:moveTo>
                  <a:lnTo>
                    <a:pt x="1" y="3812"/>
                  </a:lnTo>
                  <a:lnTo>
                    <a:pt x="399" y="4494"/>
                  </a:lnTo>
                  <a:lnTo>
                    <a:pt x="7736" y="683"/>
                  </a:lnTo>
                  <a:lnTo>
                    <a:pt x="739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0"/>
            <p:cNvSpPr/>
            <p:nvPr/>
          </p:nvSpPr>
          <p:spPr>
            <a:xfrm>
              <a:off x="1927925" y="2136525"/>
              <a:ext cx="297225" cy="166400"/>
            </a:xfrm>
            <a:custGeom>
              <a:avLst/>
              <a:gdLst/>
              <a:ahLst/>
              <a:cxnLst/>
              <a:rect l="l" t="t" r="r" b="b"/>
              <a:pathLst>
                <a:path w="11889" h="6656" extrusionOk="0">
                  <a:moveTo>
                    <a:pt x="11547" y="0"/>
                  </a:moveTo>
                  <a:lnTo>
                    <a:pt x="1" y="5973"/>
                  </a:lnTo>
                  <a:lnTo>
                    <a:pt x="342" y="6655"/>
                  </a:lnTo>
                  <a:lnTo>
                    <a:pt x="11889" y="683"/>
                  </a:lnTo>
                  <a:lnTo>
                    <a:pt x="1154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0"/>
            <p:cNvSpPr/>
            <p:nvPr/>
          </p:nvSpPr>
          <p:spPr>
            <a:xfrm>
              <a:off x="2085775" y="2359775"/>
              <a:ext cx="192000" cy="112375"/>
            </a:xfrm>
            <a:custGeom>
              <a:avLst/>
              <a:gdLst/>
              <a:ahLst/>
              <a:cxnLst/>
              <a:rect l="l" t="t" r="r" b="b"/>
              <a:pathLst>
                <a:path w="7680" h="4495" extrusionOk="0">
                  <a:moveTo>
                    <a:pt x="7338" y="1"/>
                  </a:moveTo>
                  <a:lnTo>
                    <a:pt x="0" y="3812"/>
                  </a:lnTo>
                  <a:lnTo>
                    <a:pt x="342" y="4494"/>
                  </a:lnTo>
                  <a:lnTo>
                    <a:pt x="7679" y="683"/>
                  </a:lnTo>
                  <a:lnTo>
                    <a:pt x="733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30"/>
            <p:cNvSpPr/>
            <p:nvPr/>
          </p:nvSpPr>
          <p:spPr>
            <a:xfrm>
              <a:off x="2323250" y="2826200"/>
              <a:ext cx="192000" cy="112375"/>
            </a:xfrm>
            <a:custGeom>
              <a:avLst/>
              <a:gdLst/>
              <a:ahLst/>
              <a:cxnLst/>
              <a:rect l="l" t="t" r="r" b="b"/>
              <a:pathLst>
                <a:path w="7680" h="4495" extrusionOk="0">
                  <a:moveTo>
                    <a:pt x="7338" y="1"/>
                  </a:moveTo>
                  <a:lnTo>
                    <a:pt x="1" y="3812"/>
                  </a:lnTo>
                  <a:lnTo>
                    <a:pt x="342" y="4494"/>
                  </a:lnTo>
                  <a:lnTo>
                    <a:pt x="7679" y="683"/>
                  </a:lnTo>
                  <a:lnTo>
                    <a:pt x="733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0"/>
            <p:cNvSpPr/>
            <p:nvPr/>
          </p:nvSpPr>
          <p:spPr>
            <a:xfrm>
              <a:off x="2828075" y="3861450"/>
              <a:ext cx="297225" cy="167825"/>
            </a:xfrm>
            <a:custGeom>
              <a:avLst/>
              <a:gdLst/>
              <a:ahLst/>
              <a:cxnLst/>
              <a:rect l="l" t="t" r="r" b="b"/>
              <a:pathLst>
                <a:path w="11889" h="6713" extrusionOk="0">
                  <a:moveTo>
                    <a:pt x="11547" y="0"/>
                  </a:moveTo>
                  <a:lnTo>
                    <a:pt x="0" y="6029"/>
                  </a:lnTo>
                  <a:lnTo>
                    <a:pt x="342" y="6712"/>
                  </a:lnTo>
                  <a:lnTo>
                    <a:pt x="11888" y="683"/>
                  </a:lnTo>
                  <a:lnTo>
                    <a:pt x="1154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0"/>
            <p:cNvSpPr/>
            <p:nvPr/>
          </p:nvSpPr>
          <p:spPr>
            <a:xfrm>
              <a:off x="2771200" y="3679425"/>
              <a:ext cx="191975" cy="112350"/>
            </a:xfrm>
            <a:custGeom>
              <a:avLst/>
              <a:gdLst/>
              <a:ahLst/>
              <a:cxnLst/>
              <a:rect l="l" t="t" r="r" b="b"/>
              <a:pathLst>
                <a:path w="7679" h="4494" extrusionOk="0">
                  <a:moveTo>
                    <a:pt x="7338" y="0"/>
                  </a:moveTo>
                  <a:lnTo>
                    <a:pt x="0" y="3811"/>
                  </a:lnTo>
                  <a:lnTo>
                    <a:pt x="341" y="4494"/>
                  </a:lnTo>
                  <a:lnTo>
                    <a:pt x="7679" y="683"/>
                  </a:lnTo>
                  <a:lnTo>
                    <a:pt x="733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0"/>
            <p:cNvSpPr/>
            <p:nvPr/>
          </p:nvSpPr>
          <p:spPr>
            <a:xfrm>
              <a:off x="3085450" y="248075"/>
              <a:ext cx="765075" cy="2672000"/>
            </a:xfrm>
            <a:custGeom>
              <a:avLst/>
              <a:gdLst/>
              <a:ahLst/>
              <a:cxnLst/>
              <a:rect l="l" t="t" r="r" b="b"/>
              <a:pathLst>
                <a:path w="30603" h="106880" extrusionOk="0">
                  <a:moveTo>
                    <a:pt x="1195" y="0"/>
                  </a:moveTo>
                  <a:cubicBezTo>
                    <a:pt x="1081" y="8817"/>
                    <a:pt x="7737" y="17008"/>
                    <a:pt x="14847" y="25654"/>
                  </a:cubicBezTo>
                  <a:cubicBezTo>
                    <a:pt x="22070" y="34584"/>
                    <a:pt x="29579" y="43742"/>
                    <a:pt x="29465" y="53753"/>
                  </a:cubicBezTo>
                  <a:cubicBezTo>
                    <a:pt x="29351" y="62171"/>
                    <a:pt x="22582" y="70078"/>
                    <a:pt x="15472" y="78382"/>
                  </a:cubicBezTo>
                  <a:cubicBezTo>
                    <a:pt x="7907" y="87313"/>
                    <a:pt x="114" y="96471"/>
                    <a:pt x="1" y="106880"/>
                  </a:cubicBezTo>
                  <a:lnTo>
                    <a:pt x="1025" y="106880"/>
                  </a:lnTo>
                  <a:cubicBezTo>
                    <a:pt x="1138" y="96869"/>
                    <a:pt x="8874" y="87825"/>
                    <a:pt x="16269" y="79065"/>
                  </a:cubicBezTo>
                  <a:cubicBezTo>
                    <a:pt x="23549" y="70590"/>
                    <a:pt x="30375" y="62569"/>
                    <a:pt x="30489" y="53753"/>
                  </a:cubicBezTo>
                  <a:cubicBezTo>
                    <a:pt x="30603" y="43287"/>
                    <a:pt x="22981" y="34015"/>
                    <a:pt x="15643" y="24971"/>
                  </a:cubicBezTo>
                  <a:cubicBezTo>
                    <a:pt x="8703" y="16439"/>
                    <a:pt x="2162" y="8475"/>
                    <a:pt x="221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30"/>
            <p:cNvSpPr/>
            <p:nvPr/>
          </p:nvSpPr>
          <p:spPr>
            <a:xfrm>
              <a:off x="3096825" y="258025"/>
              <a:ext cx="766500" cy="2670600"/>
            </a:xfrm>
            <a:custGeom>
              <a:avLst/>
              <a:gdLst/>
              <a:ahLst/>
              <a:cxnLst/>
              <a:rect l="l" t="t" r="r" b="b"/>
              <a:pathLst>
                <a:path w="30660" h="106824" extrusionOk="0">
                  <a:moveTo>
                    <a:pt x="29579" y="0"/>
                  </a:moveTo>
                  <a:cubicBezTo>
                    <a:pt x="29522" y="8362"/>
                    <a:pt x="22753" y="16268"/>
                    <a:pt x="15643" y="24630"/>
                  </a:cubicBezTo>
                  <a:cubicBezTo>
                    <a:pt x="8078" y="33503"/>
                    <a:pt x="228" y="42661"/>
                    <a:pt x="115" y="53070"/>
                  </a:cubicBezTo>
                  <a:cubicBezTo>
                    <a:pt x="1" y="61830"/>
                    <a:pt x="6713" y="70021"/>
                    <a:pt x="13766" y="78667"/>
                  </a:cubicBezTo>
                  <a:cubicBezTo>
                    <a:pt x="21047" y="87597"/>
                    <a:pt x="28498" y="96755"/>
                    <a:pt x="28441" y="106823"/>
                  </a:cubicBezTo>
                  <a:lnTo>
                    <a:pt x="29465" y="106823"/>
                  </a:lnTo>
                  <a:cubicBezTo>
                    <a:pt x="29579" y="96357"/>
                    <a:pt x="21957" y="87085"/>
                    <a:pt x="14619" y="78041"/>
                  </a:cubicBezTo>
                  <a:cubicBezTo>
                    <a:pt x="7680" y="69509"/>
                    <a:pt x="1138" y="61546"/>
                    <a:pt x="1195" y="53070"/>
                  </a:cubicBezTo>
                  <a:cubicBezTo>
                    <a:pt x="1309" y="43059"/>
                    <a:pt x="8988" y="34072"/>
                    <a:pt x="16439" y="25312"/>
                  </a:cubicBezTo>
                  <a:cubicBezTo>
                    <a:pt x="23663" y="16780"/>
                    <a:pt x="30546" y="8760"/>
                    <a:pt x="3066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30"/>
            <p:cNvSpPr/>
            <p:nvPr/>
          </p:nvSpPr>
          <p:spPr>
            <a:xfrm>
              <a:off x="3253250" y="1573400"/>
              <a:ext cx="442275" cy="31300"/>
            </a:xfrm>
            <a:custGeom>
              <a:avLst/>
              <a:gdLst/>
              <a:ahLst/>
              <a:cxnLst/>
              <a:rect l="l" t="t" r="r" b="b"/>
              <a:pathLst>
                <a:path w="17691" h="1252" extrusionOk="0">
                  <a:moveTo>
                    <a:pt x="1" y="0"/>
                  </a:moveTo>
                  <a:lnTo>
                    <a:pt x="1" y="1024"/>
                  </a:lnTo>
                  <a:lnTo>
                    <a:pt x="17691" y="1252"/>
                  </a:lnTo>
                  <a:lnTo>
                    <a:pt x="17691" y="171"/>
                  </a:lnTo>
                  <a:lnTo>
                    <a:pt x="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30"/>
            <p:cNvSpPr/>
            <p:nvPr/>
          </p:nvSpPr>
          <p:spPr>
            <a:xfrm>
              <a:off x="3330050" y="1896200"/>
              <a:ext cx="281575" cy="29875"/>
            </a:xfrm>
            <a:custGeom>
              <a:avLst/>
              <a:gdLst/>
              <a:ahLst/>
              <a:cxnLst/>
              <a:rect l="l" t="t" r="r" b="b"/>
              <a:pathLst>
                <a:path w="11263" h="1195" extrusionOk="0">
                  <a:moveTo>
                    <a:pt x="0" y="0"/>
                  </a:moveTo>
                  <a:lnTo>
                    <a:pt x="0" y="1024"/>
                  </a:lnTo>
                  <a:lnTo>
                    <a:pt x="11263" y="1195"/>
                  </a:lnTo>
                  <a:lnTo>
                    <a:pt x="11263" y="114"/>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30"/>
            <p:cNvSpPr/>
            <p:nvPr/>
          </p:nvSpPr>
          <p:spPr>
            <a:xfrm>
              <a:off x="3268900" y="238125"/>
              <a:ext cx="442275" cy="31300"/>
            </a:xfrm>
            <a:custGeom>
              <a:avLst/>
              <a:gdLst/>
              <a:ahLst/>
              <a:cxnLst/>
              <a:rect l="l" t="t" r="r" b="b"/>
              <a:pathLst>
                <a:path w="17691" h="1252" extrusionOk="0">
                  <a:moveTo>
                    <a:pt x="0" y="0"/>
                  </a:moveTo>
                  <a:lnTo>
                    <a:pt x="0" y="1024"/>
                  </a:lnTo>
                  <a:lnTo>
                    <a:pt x="17690" y="1251"/>
                  </a:lnTo>
                  <a:lnTo>
                    <a:pt x="17690" y="228"/>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30"/>
            <p:cNvSpPr/>
            <p:nvPr/>
          </p:nvSpPr>
          <p:spPr>
            <a:xfrm>
              <a:off x="3345675" y="560925"/>
              <a:ext cx="281600" cy="29875"/>
            </a:xfrm>
            <a:custGeom>
              <a:avLst/>
              <a:gdLst/>
              <a:ahLst/>
              <a:cxnLst/>
              <a:rect l="l" t="t" r="r" b="b"/>
              <a:pathLst>
                <a:path w="11264" h="1195" extrusionOk="0">
                  <a:moveTo>
                    <a:pt x="1" y="0"/>
                  </a:moveTo>
                  <a:lnTo>
                    <a:pt x="1" y="1024"/>
                  </a:lnTo>
                  <a:lnTo>
                    <a:pt x="11263" y="1195"/>
                  </a:lnTo>
                  <a:lnTo>
                    <a:pt x="11263" y="114"/>
                  </a:lnTo>
                  <a:lnTo>
                    <a:pt x="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0"/>
            <p:cNvSpPr/>
            <p:nvPr/>
          </p:nvSpPr>
          <p:spPr>
            <a:xfrm>
              <a:off x="3337150" y="1252025"/>
              <a:ext cx="283000" cy="29875"/>
            </a:xfrm>
            <a:custGeom>
              <a:avLst/>
              <a:gdLst/>
              <a:ahLst/>
              <a:cxnLst/>
              <a:rect l="l" t="t" r="r" b="b"/>
              <a:pathLst>
                <a:path w="11320" h="1195" extrusionOk="0">
                  <a:moveTo>
                    <a:pt x="1" y="0"/>
                  </a:moveTo>
                  <a:lnTo>
                    <a:pt x="1" y="1081"/>
                  </a:lnTo>
                  <a:lnTo>
                    <a:pt x="11263" y="1195"/>
                  </a:lnTo>
                  <a:lnTo>
                    <a:pt x="11320" y="171"/>
                  </a:lnTo>
                  <a:lnTo>
                    <a:pt x="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0"/>
            <p:cNvSpPr/>
            <p:nvPr/>
          </p:nvSpPr>
          <p:spPr>
            <a:xfrm>
              <a:off x="3237600" y="2908675"/>
              <a:ext cx="443700" cy="31325"/>
            </a:xfrm>
            <a:custGeom>
              <a:avLst/>
              <a:gdLst/>
              <a:ahLst/>
              <a:cxnLst/>
              <a:rect l="l" t="t" r="r" b="b"/>
              <a:pathLst>
                <a:path w="17748" h="1253" extrusionOk="0">
                  <a:moveTo>
                    <a:pt x="1" y="1"/>
                  </a:moveTo>
                  <a:lnTo>
                    <a:pt x="1" y="1025"/>
                  </a:lnTo>
                  <a:lnTo>
                    <a:pt x="17691" y="1252"/>
                  </a:lnTo>
                  <a:lnTo>
                    <a:pt x="17748" y="171"/>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0"/>
            <p:cNvSpPr/>
            <p:nvPr/>
          </p:nvSpPr>
          <p:spPr>
            <a:xfrm>
              <a:off x="3321500" y="2587300"/>
              <a:ext cx="283025" cy="29900"/>
            </a:xfrm>
            <a:custGeom>
              <a:avLst/>
              <a:gdLst/>
              <a:ahLst/>
              <a:cxnLst/>
              <a:rect l="l" t="t" r="r" b="b"/>
              <a:pathLst>
                <a:path w="11321" h="1196" extrusionOk="0">
                  <a:moveTo>
                    <a:pt x="1" y="1"/>
                  </a:moveTo>
                  <a:lnTo>
                    <a:pt x="1" y="1081"/>
                  </a:lnTo>
                  <a:lnTo>
                    <a:pt x="11320" y="1195"/>
                  </a:lnTo>
                  <a:lnTo>
                    <a:pt x="11320" y="171"/>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 name="Slide Number Placeholder 1">
            <a:extLst>
              <a:ext uri="{FF2B5EF4-FFF2-40B4-BE49-F238E27FC236}">
                <a16:creationId xmlns:a16="http://schemas.microsoft.com/office/drawing/2014/main" id="{623816A5-9A50-A77F-CB8C-01433F860B77}"/>
              </a:ext>
            </a:extLst>
          </p:cNvPr>
          <p:cNvSpPr>
            <a:spLocks noGrp="1"/>
          </p:cNvSpPr>
          <p:nvPr>
            <p:ph type="sldNum" sz="quarter" idx="10"/>
          </p:nvPr>
        </p:nvSpPr>
        <p:spPr/>
        <p:txBody>
          <a:bodyPr/>
          <a:lstStyle/>
          <a:p>
            <a:fld id="{F34743C9-0929-A040-B54E-269859FCA9A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chnology 1">
  <p:cSld name="CUSTOM_3">
    <p:bg>
      <p:bgPr>
        <a:solidFill>
          <a:schemeClr val="dk2"/>
        </a:solidFill>
        <a:effectLst/>
      </p:bgPr>
    </p:bg>
    <p:spTree>
      <p:nvGrpSpPr>
        <p:cNvPr id="1" name="Shape 99"/>
        <p:cNvGrpSpPr/>
        <p:nvPr/>
      </p:nvGrpSpPr>
      <p:grpSpPr>
        <a:xfrm>
          <a:off x="0" y="0"/>
          <a:ext cx="0" cy="0"/>
          <a:chOff x="0" y="0"/>
          <a:chExt cx="0" cy="0"/>
        </a:xfrm>
      </p:grpSpPr>
      <p:sp>
        <p:nvSpPr>
          <p:cNvPr id="100" name="Google Shape;100;p31"/>
          <p:cNvSpPr txBox="1">
            <a:spLocks noGrp="1"/>
          </p:cNvSpPr>
          <p:nvPr>
            <p:ph type="title"/>
          </p:nvPr>
        </p:nvSpPr>
        <p:spPr>
          <a:xfrm>
            <a:off x="4743600" y="1816975"/>
            <a:ext cx="3680400" cy="799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300"/>
              <a:buNone/>
              <a:defRPr/>
            </a:lvl1pPr>
            <a:lvl2pPr lvl="1" algn="l">
              <a:lnSpc>
                <a:spcPct val="100000"/>
              </a:lnSpc>
              <a:spcBef>
                <a:spcPts val="0"/>
              </a:spcBef>
              <a:spcAft>
                <a:spcPts val="0"/>
              </a:spcAft>
              <a:buSzPts val="2800"/>
              <a:buNone/>
              <a:defRPr>
                <a:latin typeface="Open Sans Light"/>
                <a:ea typeface="Open Sans Light"/>
                <a:cs typeface="Open Sans Light"/>
                <a:sym typeface="Open Sans Light"/>
              </a:defRPr>
            </a:lvl2pPr>
            <a:lvl3pPr lvl="2" algn="l">
              <a:lnSpc>
                <a:spcPct val="100000"/>
              </a:lnSpc>
              <a:spcBef>
                <a:spcPts val="0"/>
              </a:spcBef>
              <a:spcAft>
                <a:spcPts val="0"/>
              </a:spcAft>
              <a:buSzPts val="2800"/>
              <a:buNone/>
              <a:defRPr>
                <a:latin typeface="Open Sans Light"/>
                <a:ea typeface="Open Sans Light"/>
                <a:cs typeface="Open Sans Light"/>
                <a:sym typeface="Open Sans Light"/>
              </a:defRPr>
            </a:lvl3pPr>
            <a:lvl4pPr lvl="3" algn="l">
              <a:lnSpc>
                <a:spcPct val="100000"/>
              </a:lnSpc>
              <a:spcBef>
                <a:spcPts val="0"/>
              </a:spcBef>
              <a:spcAft>
                <a:spcPts val="0"/>
              </a:spcAft>
              <a:buSzPts val="2800"/>
              <a:buNone/>
              <a:defRPr>
                <a:latin typeface="Open Sans Light"/>
                <a:ea typeface="Open Sans Light"/>
                <a:cs typeface="Open Sans Light"/>
                <a:sym typeface="Open Sans Light"/>
              </a:defRPr>
            </a:lvl4pPr>
            <a:lvl5pPr lvl="4" algn="l">
              <a:lnSpc>
                <a:spcPct val="100000"/>
              </a:lnSpc>
              <a:spcBef>
                <a:spcPts val="0"/>
              </a:spcBef>
              <a:spcAft>
                <a:spcPts val="0"/>
              </a:spcAft>
              <a:buSzPts val="2800"/>
              <a:buNone/>
              <a:defRPr>
                <a:latin typeface="Open Sans Light"/>
                <a:ea typeface="Open Sans Light"/>
                <a:cs typeface="Open Sans Light"/>
                <a:sym typeface="Open Sans Light"/>
              </a:defRPr>
            </a:lvl5pPr>
            <a:lvl6pPr lvl="5" algn="l">
              <a:lnSpc>
                <a:spcPct val="100000"/>
              </a:lnSpc>
              <a:spcBef>
                <a:spcPts val="0"/>
              </a:spcBef>
              <a:spcAft>
                <a:spcPts val="0"/>
              </a:spcAft>
              <a:buSzPts val="2800"/>
              <a:buNone/>
              <a:defRPr>
                <a:latin typeface="Open Sans Light"/>
                <a:ea typeface="Open Sans Light"/>
                <a:cs typeface="Open Sans Light"/>
                <a:sym typeface="Open Sans Light"/>
              </a:defRPr>
            </a:lvl6pPr>
            <a:lvl7pPr lvl="6" algn="l">
              <a:lnSpc>
                <a:spcPct val="100000"/>
              </a:lnSpc>
              <a:spcBef>
                <a:spcPts val="0"/>
              </a:spcBef>
              <a:spcAft>
                <a:spcPts val="0"/>
              </a:spcAft>
              <a:buSzPts val="2800"/>
              <a:buNone/>
              <a:defRPr>
                <a:latin typeface="Open Sans Light"/>
                <a:ea typeface="Open Sans Light"/>
                <a:cs typeface="Open Sans Light"/>
                <a:sym typeface="Open Sans Light"/>
              </a:defRPr>
            </a:lvl7pPr>
            <a:lvl8pPr lvl="7" algn="l">
              <a:lnSpc>
                <a:spcPct val="100000"/>
              </a:lnSpc>
              <a:spcBef>
                <a:spcPts val="0"/>
              </a:spcBef>
              <a:spcAft>
                <a:spcPts val="0"/>
              </a:spcAft>
              <a:buSzPts val="2800"/>
              <a:buNone/>
              <a:defRPr>
                <a:latin typeface="Open Sans Light"/>
                <a:ea typeface="Open Sans Light"/>
                <a:cs typeface="Open Sans Light"/>
                <a:sym typeface="Open Sans Light"/>
              </a:defRPr>
            </a:lvl8pPr>
            <a:lvl9pPr lvl="8" algn="l">
              <a:lnSpc>
                <a:spcPct val="100000"/>
              </a:lnSpc>
              <a:spcBef>
                <a:spcPts val="0"/>
              </a:spcBef>
              <a:spcAft>
                <a:spcPts val="0"/>
              </a:spcAft>
              <a:buSzPts val="2800"/>
              <a:buNone/>
              <a:defRPr>
                <a:latin typeface="Open Sans Light"/>
                <a:ea typeface="Open Sans Light"/>
                <a:cs typeface="Open Sans Light"/>
                <a:sym typeface="Open Sans Light"/>
              </a:defRPr>
            </a:lvl9pPr>
          </a:lstStyle>
          <a:p>
            <a:endParaRPr/>
          </a:p>
        </p:txBody>
      </p:sp>
      <p:sp>
        <p:nvSpPr>
          <p:cNvPr id="101" name="Google Shape;101;p31"/>
          <p:cNvSpPr/>
          <p:nvPr/>
        </p:nvSpPr>
        <p:spPr>
          <a:xfrm flipH="1">
            <a:off x="171" y="-1375"/>
            <a:ext cx="9143654" cy="1082762"/>
          </a:xfrm>
          <a:custGeom>
            <a:avLst/>
            <a:gdLst/>
            <a:ahLst/>
            <a:cxnLst/>
            <a:rect l="l" t="t" r="r" b="b"/>
            <a:pathLst>
              <a:path w="285583" h="75375" extrusionOk="0">
                <a:moveTo>
                  <a:pt x="0" y="0"/>
                </a:moveTo>
                <a:lnTo>
                  <a:pt x="0" y="29372"/>
                </a:lnTo>
                <a:cubicBezTo>
                  <a:pt x="0" y="29372"/>
                  <a:pt x="7588" y="52993"/>
                  <a:pt x="43879" y="59101"/>
                </a:cubicBezTo>
                <a:cubicBezTo>
                  <a:pt x="48584" y="59892"/>
                  <a:pt x="52854" y="60227"/>
                  <a:pt x="56786" y="60227"/>
                </a:cubicBezTo>
                <a:cubicBezTo>
                  <a:pt x="77583" y="60227"/>
                  <a:pt x="88943" y="50875"/>
                  <a:pt x="105307" y="50273"/>
                </a:cubicBezTo>
                <a:cubicBezTo>
                  <a:pt x="106108" y="50244"/>
                  <a:pt x="106887" y="50230"/>
                  <a:pt x="107645" y="50230"/>
                </a:cubicBezTo>
                <a:cubicBezTo>
                  <a:pt x="125304" y="50230"/>
                  <a:pt x="131596" y="57960"/>
                  <a:pt x="145094" y="67238"/>
                </a:cubicBezTo>
                <a:cubicBezTo>
                  <a:pt x="152205" y="72130"/>
                  <a:pt x="159381" y="75375"/>
                  <a:pt x="166308" y="75375"/>
                </a:cubicBezTo>
                <a:cubicBezTo>
                  <a:pt x="175918" y="75375"/>
                  <a:pt x="185049" y="69129"/>
                  <a:pt x="192862" y="52373"/>
                </a:cubicBezTo>
                <a:cubicBezTo>
                  <a:pt x="199548" y="38035"/>
                  <a:pt x="208024" y="33750"/>
                  <a:pt x="216244" y="33750"/>
                </a:cubicBezTo>
                <a:cubicBezTo>
                  <a:pt x="224556" y="33750"/>
                  <a:pt x="232606" y="38131"/>
                  <a:pt x="238280" y="40932"/>
                </a:cubicBezTo>
                <a:cubicBezTo>
                  <a:pt x="242446" y="42987"/>
                  <a:pt x="250853" y="47096"/>
                  <a:pt x="260105" y="47096"/>
                </a:cubicBezTo>
                <a:cubicBezTo>
                  <a:pt x="268789" y="47096"/>
                  <a:pt x="278218" y="43476"/>
                  <a:pt x="285583" y="31137"/>
                </a:cubicBezTo>
                <a:lnTo>
                  <a:pt x="28558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1"/>
          <p:cNvSpPr/>
          <p:nvPr/>
        </p:nvSpPr>
        <p:spPr>
          <a:xfrm rot="-5400000">
            <a:off x="907681" y="1616513"/>
            <a:ext cx="2600256" cy="4548968"/>
          </a:xfrm>
          <a:custGeom>
            <a:avLst/>
            <a:gdLst/>
            <a:ahLst/>
            <a:cxnLst/>
            <a:rect l="l" t="t" r="r" b="b"/>
            <a:pathLst>
              <a:path w="155914" h="209172" extrusionOk="0">
                <a:moveTo>
                  <a:pt x="141419" y="0"/>
                </a:moveTo>
                <a:cubicBezTo>
                  <a:pt x="136342" y="0"/>
                  <a:pt x="120848" y="390"/>
                  <a:pt x="114944" y="390"/>
                </a:cubicBezTo>
                <a:lnTo>
                  <a:pt x="454" y="390"/>
                </a:lnTo>
                <a:lnTo>
                  <a:pt x="454" y="53621"/>
                </a:lnTo>
                <a:lnTo>
                  <a:pt x="454" y="153383"/>
                </a:lnTo>
                <a:lnTo>
                  <a:pt x="454" y="192681"/>
                </a:lnTo>
                <a:cubicBezTo>
                  <a:pt x="454" y="196695"/>
                  <a:pt x="235" y="200772"/>
                  <a:pt x="454" y="204786"/>
                </a:cubicBezTo>
                <a:cubicBezTo>
                  <a:pt x="516" y="205864"/>
                  <a:pt x="1" y="208207"/>
                  <a:pt x="954" y="208925"/>
                </a:cubicBezTo>
                <a:cubicBezTo>
                  <a:pt x="1184" y="209095"/>
                  <a:pt x="1543" y="209172"/>
                  <a:pt x="2004" y="209172"/>
                </a:cubicBezTo>
                <a:cubicBezTo>
                  <a:pt x="6129" y="209172"/>
                  <a:pt x="18457" y="203016"/>
                  <a:pt x="20915" y="201990"/>
                </a:cubicBezTo>
                <a:cubicBezTo>
                  <a:pt x="27850" y="199116"/>
                  <a:pt x="34598" y="195742"/>
                  <a:pt x="40783" y="191463"/>
                </a:cubicBezTo>
                <a:cubicBezTo>
                  <a:pt x="52966" y="182997"/>
                  <a:pt x="62978" y="170220"/>
                  <a:pt x="64618" y="155476"/>
                </a:cubicBezTo>
                <a:cubicBezTo>
                  <a:pt x="65852" y="144511"/>
                  <a:pt x="62400" y="133546"/>
                  <a:pt x="58011" y="123425"/>
                </a:cubicBezTo>
                <a:cubicBezTo>
                  <a:pt x="54434" y="115193"/>
                  <a:pt x="50108" y="106868"/>
                  <a:pt x="50217" y="97902"/>
                </a:cubicBezTo>
                <a:cubicBezTo>
                  <a:pt x="50389" y="84376"/>
                  <a:pt x="60588" y="73021"/>
                  <a:pt x="71741" y="65367"/>
                </a:cubicBezTo>
                <a:cubicBezTo>
                  <a:pt x="84986" y="56245"/>
                  <a:pt x="100293" y="50404"/>
                  <a:pt x="115990" y="46936"/>
                </a:cubicBezTo>
                <a:cubicBezTo>
                  <a:pt x="127314" y="44422"/>
                  <a:pt x="140247" y="42282"/>
                  <a:pt x="146651" y="32613"/>
                </a:cubicBezTo>
                <a:cubicBezTo>
                  <a:pt x="151462" y="25350"/>
                  <a:pt x="155913" y="0"/>
                  <a:pt x="1414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1"/>
          <p:cNvSpPr txBox="1">
            <a:spLocks noGrp="1"/>
          </p:cNvSpPr>
          <p:nvPr>
            <p:ph type="subTitle" idx="1"/>
          </p:nvPr>
        </p:nvSpPr>
        <p:spPr>
          <a:xfrm>
            <a:off x="4743600" y="2311909"/>
            <a:ext cx="3680400" cy="1014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solidFill>
                  <a:schemeClr val="dk1"/>
                </a:solidFill>
                <a:latin typeface="Open Sans"/>
                <a:ea typeface="Open Sans"/>
                <a:cs typeface="Open Sans"/>
                <a:sym typeface="Open Sans"/>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04" name="Google Shape;104;p31"/>
          <p:cNvSpPr/>
          <p:nvPr/>
        </p:nvSpPr>
        <p:spPr>
          <a:xfrm rot="-1901545">
            <a:off x="8466910" y="800318"/>
            <a:ext cx="477388" cy="461173"/>
          </a:xfrm>
          <a:prstGeom prst="pentagon">
            <a:avLst>
              <a:gd name="hf" fmla="val 105146"/>
              <a:gd name="vf" fmla="val 110557"/>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1"/>
          <p:cNvSpPr/>
          <p:nvPr/>
        </p:nvSpPr>
        <p:spPr>
          <a:xfrm rot="-1901950">
            <a:off x="8515201" y="846850"/>
            <a:ext cx="380810" cy="368251"/>
          </a:xfrm>
          <a:prstGeom prst="pentagon">
            <a:avLst>
              <a:gd name="hf" fmla="val 105146"/>
              <a:gd name="vf" fmla="val 11055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1"/>
          <p:cNvSpPr/>
          <p:nvPr/>
        </p:nvSpPr>
        <p:spPr>
          <a:xfrm rot="-10156363" flipH="1">
            <a:off x="1940155" y="711562"/>
            <a:ext cx="225643" cy="225643"/>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1"/>
          <p:cNvSpPr/>
          <p:nvPr/>
        </p:nvSpPr>
        <p:spPr>
          <a:xfrm rot="-10155322" flipH="1">
            <a:off x="2193383" y="638552"/>
            <a:ext cx="101377" cy="10137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6A6C87CD-A56E-E587-78DD-64768BC905C0}"/>
              </a:ext>
            </a:extLst>
          </p:cNvPr>
          <p:cNvSpPr>
            <a:spLocks noGrp="1"/>
          </p:cNvSpPr>
          <p:nvPr>
            <p:ph type="sldNum" sz="quarter" idx="10"/>
          </p:nvPr>
        </p:nvSpPr>
        <p:spPr/>
        <p:txBody>
          <a:bodyPr/>
          <a:lstStyle/>
          <a:p>
            <a:fld id="{F34743C9-0929-A040-B54E-269859FCA9A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140508-4D9D-BB74-46FF-51B3FBC6F903}"/>
              </a:ext>
            </a:extLst>
          </p:cNvPr>
          <p:cNvSpPr>
            <a:spLocks noGrp="1"/>
          </p:cNvSpPr>
          <p:nvPr>
            <p:ph type="sldNum" sz="quarter" idx="10"/>
          </p:nvPr>
        </p:nvSpPr>
        <p:spPr/>
        <p:txBody>
          <a:bodyPr/>
          <a:lstStyle/>
          <a:p>
            <a:fld id="{F34743C9-0929-A040-B54E-269859FCA9A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9"/>
        <p:cNvGrpSpPr/>
        <p:nvPr/>
      </p:nvGrpSpPr>
      <p:grpSpPr>
        <a:xfrm>
          <a:off x="0" y="0"/>
          <a:ext cx="0" cy="0"/>
          <a:chOff x="0" y="0"/>
          <a:chExt cx="0" cy="0"/>
        </a:xfrm>
      </p:grpSpPr>
      <p:sp>
        <p:nvSpPr>
          <p:cNvPr id="110" name="Google Shape;110;p33"/>
          <p:cNvSpPr/>
          <p:nvPr/>
        </p:nvSpPr>
        <p:spPr>
          <a:xfrm flipH="1">
            <a:off x="-39587" y="3989827"/>
            <a:ext cx="6078237" cy="1201403"/>
          </a:xfrm>
          <a:custGeom>
            <a:avLst/>
            <a:gdLst/>
            <a:ahLst/>
            <a:cxnLst/>
            <a:rect l="l" t="t" r="r" b="b"/>
            <a:pathLst>
              <a:path w="285665" h="92558" extrusionOk="0">
                <a:moveTo>
                  <a:pt x="278169" y="1"/>
                </a:moveTo>
                <a:cubicBezTo>
                  <a:pt x="245103" y="1"/>
                  <a:pt x="237289" y="34204"/>
                  <a:pt x="215521" y="46452"/>
                </a:cubicBezTo>
                <a:cubicBezTo>
                  <a:pt x="210824" y="49099"/>
                  <a:pt x="205743" y="50132"/>
                  <a:pt x="200501" y="50132"/>
                </a:cubicBezTo>
                <a:cubicBezTo>
                  <a:pt x="186898" y="50132"/>
                  <a:pt x="172212" y="43174"/>
                  <a:pt x="160329" y="39405"/>
                </a:cubicBezTo>
                <a:cubicBezTo>
                  <a:pt x="149756" y="36049"/>
                  <a:pt x="139429" y="34533"/>
                  <a:pt x="129067" y="34533"/>
                </a:cubicBezTo>
                <a:cubicBezTo>
                  <a:pt x="118680" y="34533"/>
                  <a:pt x="108258" y="36057"/>
                  <a:pt x="97518" y="38777"/>
                </a:cubicBezTo>
                <a:cubicBezTo>
                  <a:pt x="76534" y="44084"/>
                  <a:pt x="56263" y="52344"/>
                  <a:pt x="37689" y="63499"/>
                </a:cubicBezTo>
                <a:cubicBezTo>
                  <a:pt x="28673" y="68920"/>
                  <a:pt x="20071" y="74997"/>
                  <a:pt x="11954" y="81688"/>
                </a:cubicBezTo>
                <a:cubicBezTo>
                  <a:pt x="8802" y="84298"/>
                  <a:pt x="5706" y="86980"/>
                  <a:pt x="2753" y="89819"/>
                </a:cubicBezTo>
                <a:cubicBezTo>
                  <a:pt x="2368" y="90190"/>
                  <a:pt x="542" y="92558"/>
                  <a:pt x="0" y="92558"/>
                </a:cubicBezTo>
                <a:lnTo>
                  <a:pt x="285308" y="92201"/>
                </a:lnTo>
                <a:lnTo>
                  <a:pt x="285664" y="546"/>
                </a:lnTo>
                <a:cubicBezTo>
                  <a:pt x="283027" y="176"/>
                  <a:pt x="280534" y="1"/>
                  <a:pt x="2781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3"/>
          <p:cNvSpPr/>
          <p:nvPr/>
        </p:nvSpPr>
        <p:spPr>
          <a:xfrm rot="10800000">
            <a:off x="-39575" y="-26549"/>
            <a:ext cx="5846134" cy="1057244"/>
          </a:xfrm>
          <a:custGeom>
            <a:avLst/>
            <a:gdLst/>
            <a:ahLst/>
            <a:cxnLst/>
            <a:rect l="l" t="t" r="r" b="b"/>
            <a:pathLst>
              <a:path w="285665" h="92558" extrusionOk="0">
                <a:moveTo>
                  <a:pt x="278169" y="1"/>
                </a:moveTo>
                <a:cubicBezTo>
                  <a:pt x="245103" y="1"/>
                  <a:pt x="237289" y="34204"/>
                  <a:pt x="215521" y="46452"/>
                </a:cubicBezTo>
                <a:cubicBezTo>
                  <a:pt x="210824" y="49099"/>
                  <a:pt x="205743" y="50132"/>
                  <a:pt x="200501" y="50132"/>
                </a:cubicBezTo>
                <a:cubicBezTo>
                  <a:pt x="186898" y="50132"/>
                  <a:pt x="172212" y="43174"/>
                  <a:pt x="160329" y="39405"/>
                </a:cubicBezTo>
                <a:cubicBezTo>
                  <a:pt x="149756" y="36049"/>
                  <a:pt x="139429" y="34533"/>
                  <a:pt x="129067" y="34533"/>
                </a:cubicBezTo>
                <a:cubicBezTo>
                  <a:pt x="118680" y="34533"/>
                  <a:pt x="108258" y="36057"/>
                  <a:pt x="97518" y="38777"/>
                </a:cubicBezTo>
                <a:cubicBezTo>
                  <a:pt x="76534" y="44084"/>
                  <a:pt x="56263" y="52344"/>
                  <a:pt x="37689" y="63499"/>
                </a:cubicBezTo>
                <a:cubicBezTo>
                  <a:pt x="28673" y="68920"/>
                  <a:pt x="20071" y="74997"/>
                  <a:pt x="11954" y="81688"/>
                </a:cubicBezTo>
                <a:cubicBezTo>
                  <a:pt x="8802" y="84298"/>
                  <a:pt x="5706" y="86980"/>
                  <a:pt x="2753" y="89819"/>
                </a:cubicBezTo>
                <a:cubicBezTo>
                  <a:pt x="2368" y="90190"/>
                  <a:pt x="542" y="92558"/>
                  <a:pt x="0" y="92558"/>
                </a:cubicBezTo>
                <a:lnTo>
                  <a:pt x="285308" y="92201"/>
                </a:lnTo>
                <a:lnTo>
                  <a:pt x="285664" y="546"/>
                </a:lnTo>
                <a:cubicBezTo>
                  <a:pt x="283027" y="176"/>
                  <a:pt x="280534" y="1"/>
                  <a:pt x="2781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3"/>
          <p:cNvSpPr txBox="1">
            <a:spLocks noGrp="1"/>
          </p:cNvSpPr>
          <p:nvPr>
            <p:ph type="title"/>
          </p:nvPr>
        </p:nvSpPr>
        <p:spPr>
          <a:xfrm>
            <a:off x="720000" y="540000"/>
            <a:ext cx="4057200" cy="90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2800"/>
              <a:buNone/>
              <a:defRPr>
                <a:latin typeface="Open Sans"/>
                <a:ea typeface="Open Sans"/>
                <a:cs typeface="Open Sans"/>
                <a:sym typeface="Open Sans"/>
              </a:defRPr>
            </a:lvl2pPr>
            <a:lvl3pPr lvl="2" algn="l">
              <a:lnSpc>
                <a:spcPct val="100000"/>
              </a:lnSpc>
              <a:spcBef>
                <a:spcPts val="0"/>
              </a:spcBef>
              <a:spcAft>
                <a:spcPts val="0"/>
              </a:spcAft>
              <a:buSzPts val="2800"/>
              <a:buNone/>
              <a:defRPr>
                <a:latin typeface="Open Sans"/>
                <a:ea typeface="Open Sans"/>
                <a:cs typeface="Open Sans"/>
                <a:sym typeface="Open Sans"/>
              </a:defRPr>
            </a:lvl3pPr>
            <a:lvl4pPr lvl="3" algn="l">
              <a:lnSpc>
                <a:spcPct val="100000"/>
              </a:lnSpc>
              <a:spcBef>
                <a:spcPts val="0"/>
              </a:spcBef>
              <a:spcAft>
                <a:spcPts val="0"/>
              </a:spcAft>
              <a:buSzPts val="2800"/>
              <a:buNone/>
              <a:defRPr>
                <a:latin typeface="Open Sans"/>
                <a:ea typeface="Open Sans"/>
                <a:cs typeface="Open Sans"/>
                <a:sym typeface="Open Sans"/>
              </a:defRPr>
            </a:lvl4pPr>
            <a:lvl5pPr lvl="4" algn="l">
              <a:lnSpc>
                <a:spcPct val="100000"/>
              </a:lnSpc>
              <a:spcBef>
                <a:spcPts val="0"/>
              </a:spcBef>
              <a:spcAft>
                <a:spcPts val="0"/>
              </a:spcAft>
              <a:buSzPts val="2800"/>
              <a:buNone/>
              <a:defRPr>
                <a:latin typeface="Open Sans"/>
                <a:ea typeface="Open Sans"/>
                <a:cs typeface="Open Sans"/>
                <a:sym typeface="Open Sans"/>
              </a:defRPr>
            </a:lvl5pPr>
            <a:lvl6pPr lvl="5" algn="l">
              <a:lnSpc>
                <a:spcPct val="100000"/>
              </a:lnSpc>
              <a:spcBef>
                <a:spcPts val="0"/>
              </a:spcBef>
              <a:spcAft>
                <a:spcPts val="0"/>
              </a:spcAft>
              <a:buSzPts val="2800"/>
              <a:buNone/>
              <a:defRPr>
                <a:latin typeface="Open Sans"/>
                <a:ea typeface="Open Sans"/>
                <a:cs typeface="Open Sans"/>
                <a:sym typeface="Open Sans"/>
              </a:defRPr>
            </a:lvl6pPr>
            <a:lvl7pPr lvl="6" algn="l">
              <a:lnSpc>
                <a:spcPct val="100000"/>
              </a:lnSpc>
              <a:spcBef>
                <a:spcPts val="0"/>
              </a:spcBef>
              <a:spcAft>
                <a:spcPts val="0"/>
              </a:spcAft>
              <a:buSzPts val="2800"/>
              <a:buNone/>
              <a:defRPr>
                <a:latin typeface="Open Sans"/>
                <a:ea typeface="Open Sans"/>
                <a:cs typeface="Open Sans"/>
                <a:sym typeface="Open Sans"/>
              </a:defRPr>
            </a:lvl7pPr>
            <a:lvl8pPr lvl="7" algn="l">
              <a:lnSpc>
                <a:spcPct val="100000"/>
              </a:lnSpc>
              <a:spcBef>
                <a:spcPts val="0"/>
              </a:spcBef>
              <a:spcAft>
                <a:spcPts val="0"/>
              </a:spcAft>
              <a:buSzPts val="2800"/>
              <a:buNone/>
              <a:defRPr>
                <a:latin typeface="Open Sans"/>
                <a:ea typeface="Open Sans"/>
                <a:cs typeface="Open Sans"/>
                <a:sym typeface="Open Sans"/>
              </a:defRPr>
            </a:lvl8pPr>
            <a:lvl9pPr lvl="8" algn="l">
              <a:lnSpc>
                <a:spcPct val="100000"/>
              </a:lnSpc>
              <a:spcBef>
                <a:spcPts val="0"/>
              </a:spcBef>
              <a:spcAft>
                <a:spcPts val="0"/>
              </a:spcAft>
              <a:buSzPts val="2800"/>
              <a:buNone/>
              <a:defRPr>
                <a:latin typeface="Open Sans"/>
                <a:ea typeface="Open Sans"/>
                <a:cs typeface="Open Sans"/>
                <a:sym typeface="Open Sans"/>
              </a:defRPr>
            </a:lvl9pPr>
          </a:lstStyle>
          <a:p>
            <a:endParaRPr/>
          </a:p>
        </p:txBody>
      </p:sp>
      <p:sp>
        <p:nvSpPr>
          <p:cNvPr id="113" name="Google Shape;113;p33"/>
          <p:cNvSpPr txBox="1">
            <a:spLocks noGrp="1"/>
          </p:cNvSpPr>
          <p:nvPr>
            <p:ph type="title" idx="2"/>
          </p:nvPr>
        </p:nvSpPr>
        <p:spPr>
          <a:xfrm>
            <a:off x="720000" y="1935025"/>
            <a:ext cx="2082600" cy="47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300"/>
              <a:buNone/>
              <a:defRPr sz="2400">
                <a:solidFill>
                  <a:schemeClr val="accent2"/>
                </a:solidFill>
              </a:defRPr>
            </a:lvl1pPr>
            <a:lvl2pPr lvl="1"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2pPr>
            <a:lvl3pPr lvl="2"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3pPr>
            <a:lvl4pPr lvl="3"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4pPr>
            <a:lvl5pPr lvl="4"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5pPr>
            <a:lvl6pPr lvl="5"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6pPr>
            <a:lvl7pPr lvl="6"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7pPr>
            <a:lvl8pPr lvl="7"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8pPr>
            <a:lvl9pPr lvl="8"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9pPr>
          </a:lstStyle>
          <a:p>
            <a:endParaRPr/>
          </a:p>
        </p:txBody>
      </p:sp>
      <p:sp>
        <p:nvSpPr>
          <p:cNvPr id="114" name="Google Shape;114;p33"/>
          <p:cNvSpPr txBox="1">
            <a:spLocks noGrp="1"/>
          </p:cNvSpPr>
          <p:nvPr>
            <p:ph type="title" idx="3"/>
          </p:nvPr>
        </p:nvSpPr>
        <p:spPr>
          <a:xfrm>
            <a:off x="720000" y="2315923"/>
            <a:ext cx="2082600" cy="528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300"/>
              <a:buNone/>
              <a:defRPr sz="1400" b="0">
                <a:solidFill>
                  <a:schemeClr val="accent2"/>
                </a:solidFill>
                <a:latin typeface="Open Sans"/>
                <a:ea typeface="Open Sans"/>
                <a:cs typeface="Open Sans"/>
                <a:sym typeface="Open Sans"/>
              </a:defRPr>
            </a:lvl1pPr>
            <a:lvl2pPr lvl="1"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2pPr>
            <a:lvl3pPr lvl="2"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3pPr>
            <a:lvl4pPr lvl="3"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4pPr>
            <a:lvl5pPr lvl="4"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5pPr>
            <a:lvl6pPr lvl="5"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6pPr>
            <a:lvl7pPr lvl="6"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7pPr>
            <a:lvl8pPr lvl="7"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8pPr>
            <a:lvl9pPr lvl="8"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9pPr>
          </a:lstStyle>
          <a:p>
            <a:endParaRPr/>
          </a:p>
        </p:txBody>
      </p:sp>
      <p:sp>
        <p:nvSpPr>
          <p:cNvPr id="115" name="Google Shape;115;p33"/>
          <p:cNvSpPr/>
          <p:nvPr/>
        </p:nvSpPr>
        <p:spPr>
          <a:xfrm rot="-7121598">
            <a:off x="8695502" y="168897"/>
            <a:ext cx="198700" cy="188908"/>
          </a:xfrm>
          <a:prstGeom prst="pentagon">
            <a:avLst>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3"/>
          <p:cNvSpPr/>
          <p:nvPr/>
        </p:nvSpPr>
        <p:spPr>
          <a:xfrm rot="-5671217">
            <a:off x="8890534" y="332014"/>
            <a:ext cx="357813" cy="340097"/>
          </a:xfrm>
          <a:prstGeom prst="pentagon">
            <a:avLst>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3"/>
          <p:cNvSpPr txBox="1">
            <a:spLocks noGrp="1"/>
          </p:cNvSpPr>
          <p:nvPr>
            <p:ph type="title" idx="4"/>
          </p:nvPr>
        </p:nvSpPr>
        <p:spPr>
          <a:xfrm>
            <a:off x="720000" y="3368739"/>
            <a:ext cx="2082600" cy="47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300"/>
              <a:buNone/>
              <a:defRPr sz="2400">
                <a:solidFill>
                  <a:schemeClr val="accent2"/>
                </a:solidFill>
              </a:defRPr>
            </a:lvl1pPr>
            <a:lvl2pPr lvl="1"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2pPr>
            <a:lvl3pPr lvl="2"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3pPr>
            <a:lvl4pPr lvl="3"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4pPr>
            <a:lvl5pPr lvl="4"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5pPr>
            <a:lvl6pPr lvl="5"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6pPr>
            <a:lvl7pPr lvl="6"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7pPr>
            <a:lvl8pPr lvl="7"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8pPr>
            <a:lvl9pPr lvl="8"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9pPr>
          </a:lstStyle>
          <a:p>
            <a:endParaRPr/>
          </a:p>
        </p:txBody>
      </p:sp>
      <p:sp>
        <p:nvSpPr>
          <p:cNvPr id="118" name="Google Shape;118;p33"/>
          <p:cNvSpPr txBox="1">
            <a:spLocks noGrp="1"/>
          </p:cNvSpPr>
          <p:nvPr>
            <p:ph type="title" idx="5"/>
          </p:nvPr>
        </p:nvSpPr>
        <p:spPr>
          <a:xfrm>
            <a:off x="720000" y="3741624"/>
            <a:ext cx="2082600" cy="71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300"/>
              <a:buNone/>
              <a:defRPr sz="1400" b="0">
                <a:solidFill>
                  <a:schemeClr val="accent2"/>
                </a:solidFill>
                <a:latin typeface="Open Sans"/>
                <a:ea typeface="Open Sans"/>
                <a:cs typeface="Open Sans"/>
                <a:sym typeface="Open Sans"/>
              </a:defRPr>
            </a:lvl1pPr>
            <a:lvl2pPr lvl="1"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2pPr>
            <a:lvl3pPr lvl="2"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3pPr>
            <a:lvl4pPr lvl="3"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4pPr>
            <a:lvl5pPr lvl="4"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5pPr>
            <a:lvl6pPr lvl="5"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6pPr>
            <a:lvl7pPr lvl="6"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7pPr>
            <a:lvl8pPr lvl="7"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8pPr>
            <a:lvl9pPr lvl="8"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9pPr>
          </a:lstStyle>
          <a:p>
            <a:endParaRPr/>
          </a:p>
        </p:txBody>
      </p:sp>
      <p:sp>
        <p:nvSpPr>
          <p:cNvPr id="119" name="Google Shape;119;p33"/>
          <p:cNvSpPr txBox="1">
            <a:spLocks noGrp="1"/>
          </p:cNvSpPr>
          <p:nvPr>
            <p:ph type="title" idx="6"/>
          </p:nvPr>
        </p:nvSpPr>
        <p:spPr>
          <a:xfrm>
            <a:off x="3177536" y="1935025"/>
            <a:ext cx="2082600" cy="47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300"/>
              <a:buNone/>
              <a:defRPr sz="2400">
                <a:solidFill>
                  <a:schemeClr val="accent2"/>
                </a:solidFill>
              </a:defRPr>
            </a:lvl1pPr>
            <a:lvl2pPr lvl="1"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2pPr>
            <a:lvl3pPr lvl="2"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3pPr>
            <a:lvl4pPr lvl="3"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4pPr>
            <a:lvl5pPr lvl="4"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5pPr>
            <a:lvl6pPr lvl="5"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6pPr>
            <a:lvl7pPr lvl="6"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7pPr>
            <a:lvl8pPr lvl="7"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8pPr>
            <a:lvl9pPr lvl="8"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9pPr>
          </a:lstStyle>
          <a:p>
            <a:endParaRPr/>
          </a:p>
        </p:txBody>
      </p:sp>
      <p:sp>
        <p:nvSpPr>
          <p:cNvPr id="120" name="Google Shape;120;p33"/>
          <p:cNvSpPr txBox="1">
            <a:spLocks noGrp="1"/>
          </p:cNvSpPr>
          <p:nvPr>
            <p:ph type="title" idx="7"/>
          </p:nvPr>
        </p:nvSpPr>
        <p:spPr>
          <a:xfrm>
            <a:off x="3177536" y="2315923"/>
            <a:ext cx="2082600" cy="528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300"/>
              <a:buNone/>
              <a:defRPr sz="1400" b="0">
                <a:solidFill>
                  <a:schemeClr val="accent2"/>
                </a:solidFill>
                <a:latin typeface="Open Sans"/>
                <a:ea typeface="Open Sans"/>
                <a:cs typeface="Open Sans"/>
                <a:sym typeface="Open Sans"/>
              </a:defRPr>
            </a:lvl1pPr>
            <a:lvl2pPr lvl="1"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2pPr>
            <a:lvl3pPr lvl="2"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3pPr>
            <a:lvl4pPr lvl="3"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4pPr>
            <a:lvl5pPr lvl="4"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5pPr>
            <a:lvl6pPr lvl="5"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6pPr>
            <a:lvl7pPr lvl="6"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7pPr>
            <a:lvl8pPr lvl="7"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8pPr>
            <a:lvl9pPr lvl="8"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9pPr>
          </a:lstStyle>
          <a:p>
            <a:endParaRPr/>
          </a:p>
        </p:txBody>
      </p:sp>
      <p:sp>
        <p:nvSpPr>
          <p:cNvPr id="121" name="Google Shape;121;p33"/>
          <p:cNvSpPr txBox="1">
            <a:spLocks noGrp="1"/>
          </p:cNvSpPr>
          <p:nvPr>
            <p:ph type="title" idx="8"/>
          </p:nvPr>
        </p:nvSpPr>
        <p:spPr>
          <a:xfrm>
            <a:off x="3177536" y="3368739"/>
            <a:ext cx="2082600" cy="47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300"/>
              <a:buNone/>
              <a:defRPr sz="2400">
                <a:solidFill>
                  <a:schemeClr val="accent2"/>
                </a:solidFill>
              </a:defRPr>
            </a:lvl1pPr>
            <a:lvl2pPr lvl="1"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2pPr>
            <a:lvl3pPr lvl="2"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3pPr>
            <a:lvl4pPr lvl="3"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4pPr>
            <a:lvl5pPr lvl="4"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5pPr>
            <a:lvl6pPr lvl="5"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6pPr>
            <a:lvl7pPr lvl="6"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7pPr>
            <a:lvl8pPr lvl="7"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8pPr>
            <a:lvl9pPr lvl="8" algn="ctr">
              <a:lnSpc>
                <a:spcPct val="100000"/>
              </a:lnSpc>
              <a:spcBef>
                <a:spcPts val="0"/>
              </a:spcBef>
              <a:spcAft>
                <a:spcPts val="0"/>
              </a:spcAft>
              <a:buSzPts val="2800"/>
              <a:buNone/>
              <a:defRPr>
                <a:solidFill>
                  <a:schemeClr val="accent2"/>
                </a:solidFill>
                <a:latin typeface="Open Sans Light"/>
                <a:ea typeface="Open Sans Light"/>
                <a:cs typeface="Open Sans Light"/>
                <a:sym typeface="Open Sans Light"/>
              </a:defRPr>
            </a:lvl9pPr>
          </a:lstStyle>
          <a:p>
            <a:endParaRPr/>
          </a:p>
        </p:txBody>
      </p:sp>
      <p:sp>
        <p:nvSpPr>
          <p:cNvPr id="122" name="Google Shape;122;p33"/>
          <p:cNvSpPr txBox="1">
            <a:spLocks noGrp="1"/>
          </p:cNvSpPr>
          <p:nvPr>
            <p:ph type="title" idx="9"/>
          </p:nvPr>
        </p:nvSpPr>
        <p:spPr>
          <a:xfrm>
            <a:off x="3177533" y="3741624"/>
            <a:ext cx="2082600" cy="71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300"/>
              <a:buNone/>
              <a:defRPr sz="1400" b="0">
                <a:solidFill>
                  <a:schemeClr val="accent2"/>
                </a:solidFill>
                <a:latin typeface="Open Sans"/>
                <a:ea typeface="Open Sans"/>
                <a:cs typeface="Open Sans"/>
                <a:sym typeface="Open Sans"/>
              </a:defRPr>
            </a:lvl1pPr>
            <a:lvl2pPr lvl="1"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2pPr>
            <a:lvl3pPr lvl="2"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3pPr>
            <a:lvl4pPr lvl="3"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4pPr>
            <a:lvl5pPr lvl="4"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5pPr>
            <a:lvl6pPr lvl="5"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6pPr>
            <a:lvl7pPr lvl="6"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7pPr>
            <a:lvl8pPr lvl="7"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8pPr>
            <a:lvl9pPr lvl="8" algn="ctr">
              <a:lnSpc>
                <a:spcPct val="100000"/>
              </a:lnSpc>
              <a:spcBef>
                <a:spcPts val="0"/>
              </a:spcBef>
              <a:spcAft>
                <a:spcPts val="0"/>
              </a:spcAft>
              <a:buSzPts val="2800"/>
              <a:buNone/>
              <a:defRPr b="0">
                <a:solidFill>
                  <a:schemeClr val="accent2"/>
                </a:solidFill>
                <a:latin typeface="Open Sans"/>
                <a:ea typeface="Open Sans"/>
                <a:cs typeface="Open Sans"/>
                <a:sym typeface="Open Sans"/>
              </a:defRPr>
            </a:lvl9pPr>
          </a:lstStyle>
          <a:p>
            <a:endParaRPr/>
          </a:p>
        </p:txBody>
      </p:sp>
      <p:grpSp>
        <p:nvGrpSpPr>
          <p:cNvPr id="123" name="Google Shape;123;p33"/>
          <p:cNvGrpSpPr/>
          <p:nvPr/>
        </p:nvGrpSpPr>
        <p:grpSpPr>
          <a:xfrm rot="-630">
            <a:off x="-158127" y="4246127"/>
            <a:ext cx="590935" cy="496839"/>
            <a:chOff x="2047425" y="139025"/>
            <a:chExt cx="1082100" cy="301975"/>
          </a:xfrm>
        </p:grpSpPr>
        <p:cxnSp>
          <p:nvCxnSpPr>
            <p:cNvPr id="124" name="Google Shape;124;p33"/>
            <p:cNvCxnSpPr/>
            <p:nvPr/>
          </p:nvCxnSpPr>
          <p:spPr>
            <a:xfrm>
              <a:off x="2047425" y="310575"/>
              <a:ext cx="1082100" cy="0"/>
            </a:xfrm>
            <a:prstGeom prst="straightConnector1">
              <a:avLst/>
            </a:prstGeom>
            <a:noFill/>
            <a:ln w="9525" cap="flat" cmpd="sng">
              <a:solidFill>
                <a:schemeClr val="accent2"/>
              </a:solidFill>
              <a:prstDash val="solid"/>
              <a:round/>
              <a:headEnd type="none" w="sm" len="sm"/>
              <a:tailEnd type="none" w="sm" len="sm"/>
            </a:ln>
          </p:spPr>
        </p:cxnSp>
        <p:cxnSp>
          <p:nvCxnSpPr>
            <p:cNvPr id="125" name="Google Shape;125;p33"/>
            <p:cNvCxnSpPr/>
            <p:nvPr/>
          </p:nvCxnSpPr>
          <p:spPr>
            <a:xfrm>
              <a:off x="2047425" y="351700"/>
              <a:ext cx="1082100" cy="0"/>
            </a:xfrm>
            <a:prstGeom prst="straightConnector1">
              <a:avLst/>
            </a:prstGeom>
            <a:noFill/>
            <a:ln w="9525" cap="flat" cmpd="sng">
              <a:solidFill>
                <a:schemeClr val="accent2"/>
              </a:solidFill>
              <a:prstDash val="solid"/>
              <a:round/>
              <a:headEnd type="none" w="sm" len="sm"/>
              <a:tailEnd type="none" w="sm" len="sm"/>
            </a:ln>
          </p:spPr>
        </p:cxnSp>
        <p:cxnSp>
          <p:nvCxnSpPr>
            <p:cNvPr id="126" name="Google Shape;126;p33"/>
            <p:cNvCxnSpPr/>
            <p:nvPr/>
          </p:nvCxnSpPr>
          <p:spPr>
            <a:xfrm>
              <a:off x="2047425" y="396350"/>
              <a:ext cx="1082100" cy="0"/>
            </a:xfrm>
            <a:prstGeom prst="straightConnector1">
              <a:avLst/>
            </a:prstGeom>
            <a:noFill/>
            <a:ln w="9525" cap="flat" cmpd="sng">
              <a:solidFill>
                <a:schemeClr val="accent2"/>
              </a:solidFill>
              <a:prstDash val="solid"/>
              <a:round/>
              <a:headEnd type="none" w="sm" len="sm"/>
              <a:tailEnd type="none" w="sm" len="sm"/>
            </a:ln>
          </p:spPr>
        </p:cxnSp>
        <p:cxnSp>
          <p:nvCxnSpPr>
            <p:cNvPr id="127" name="Google Shape;127;p33"/>
            <p:cNvCxnSpPr/>
            <p:nvPr/>
          </p:nvCxnSpPr>
          <p:spPr>
            <a:xfrm>
              <a:off x="2047425" y="441000"/>
              <a:ext cx="1082100" cy="0"/>
            </a:xfrm>
            <a:prstGeom prst="straightConnector1">
              <a:avLst/>
            </a:prstGeom>
            <a:noFill/>
            <a:ln w="9525" cap="flat" cmpd="sng">
              <a:solidFill>
                <a:schemeClr val="accent2"/>
              </a:solidFill>
              <a:prstDash val="solid"/>
              <a:round/>
              <a:headEnd type="none" w="sm" len="sm"/>
              <a:tailEnd type="none" w="sm" len="sm"/>
            </a:ln>
          </p:spPr>
        </p:cxnSp>
        <p:cxnSp>
          <p:nvCxnSpPr>
            <p:cNvPr id="128" name="Google Shape;128;p33"/>
            <p:cNvCxnSpPr/>
            <p:nvPr/>
          </p:nvCxnSpPr>
          <p:spPr>
            <a:xfrm>
              <a:off x="2047425" y="139025"/>
              <a:ext cx="1082100" cy="0"/>
            </a:xfrm>
            <a:prstGeom prst="straightConnector1">
              <a:avLst/>
            </a:prstGeom>
            <a:noFill/>
            <a:ln w="9525" cap="flat" cmpd="sng">
              <a:solidFill>
                <a:schemeClr val="accent2"/>
              </a:solidFill>
              <a:prstDash val="solid"/>
              <a:round/>
              <a:headEnd type="none" w="sm" len="sm"/>
              <a:tailEnd type="none" w="sm" len="sm"/>
            </a:ln>
          </p:spPr>
        </p:cxnSp>
        <p:cxnSp>
          <p:nvCxnSpPr>
            <p:cNvPr id="129" name="Google Shape;129;p33"/>
            <p:cNvCxnSpPr/>
            <p:nvPr/>
          </p:nvCxnSpPr>
          <p:spPr>
            <a:xfrm>
              <a:off x="2047425" y="180150"/>
              <a:ext cx="1082100" cy="0"/>
            </a:xfrm>
            <a:prstGeom prst="straightConnector1">
              <a:avLst/>
            </a:prstGeom>
            <a:noFill/>
            <a:ln w="9525" cap="flat" cmpd="sng">
              <a:solidFill>
                <a:schemeClr val="accent2"/>
              </a:solidFill>
              <a:prstDash val="solid"/>
              <a:round/>
              <a:headEnd type="none" w="sm" len="sm"/>
              <a:tailEnd type="none" w="sm" len="sm"/>
            </a:ln>
          </p:spPr>
        </p:cxnSp>
        <p:cxnSp>
          <p:nvCxnSpPr>
            <p:cNvPr id="130" name="Google Shape;130;p33"/>
            <p:cNvCxnSpPr/>
            <p:nvPr/>
          </p:nvCxnSpPr>
          <p:spPr>
            <a:xfrm>
              <a:off x="2047425" y="224800"/>
              <a:ext cx="1082100" cy="0"/>
            </a:xfrm>
            <a:prstGeom prst="straightConnector1">
              <a:avLst/>
            </a:prstGeom>
            <a:noFill/>
            <a:ln w="9525" cap="flat" cmpd="sng">
              <a:solidFill>
                <a:schemeClr val="accent2"/>
              </a:solidFill>
              <a:prstDash val="solid"/>
              <a:round/>
              <a:headEnd type="none" w="sm" len="sm"/>
              <a:tailEnd type="none" w="sm" len="sm"/>
            </a:ln>
          </p:spPr>
        </p:cxnSp>
        <p:cxnSp>
          <p:nvCxnSpPr>
            <p:cNvPr id="131" name="Google Shape;131;p33"/>
            <p:cNvCxnSpPr/>
            <p:nvPr/>
          </p:nvCxnSpPr>
          <p:spPr>
            <a:xfrm>
              <a:off x="2047425" y="269450"/>
              <a:ext cx="1082100" cy="0"/>
            </a:xfrm>
            <a:prstGeom prst="straightConnector1">
              <a:avLst/>
            </a:prstGeom>
            <a:noFill/>
            <a:ln w="9525" cap="flat" cmpd="sng">
              <a:solidFill>
                <a:schemeClr val="accent2"/>
              </a:solidFill>
              <a:prstDash val="solid"/>
              <a:round/>
              <a:headEnd type="none" w="sm" len="sm"/>
              <a:tailEnd type="none" w="sm" len="sm"/>
            </a:ln>
          </p:spPr>
        </p:cxnSp>
      </p:grpSp>
      <p:sp>
        <p:nvSpPr>
          <p:cNvPr id="2" name="Slide Number Placeholder 1">
            <a:extLst>
              <a:ext uri="{FF2B5EF4-FFF2-40B4-BE49-F238E27FC236}">
                <a16:creationId xmlns:a16="http://schemas.microsoft.com/office/drawing/2014/main" id="{11053964-0191-524E-8D60-4A3C87109436}"/>
              </a:ext>
            </a:extLst>
          </p:cNvPr>
          <p:cNvSpPr>
            <a:spLocks noGrp="1"/>
          </p:cNvSpPr>
          <p:nvPr>
            <p:ph type="sldNum" sz="quarter" idx="10"/>
          </p:nvPr>
        </p:nvSpPr>
        <p:spPr/>
        <p:txBody>
          <a:bodyPr/>
          <a:lstStyle/>
          <a:p>
            <a:fld id="{F34743C9-0929-A040-B54E-269859FCA9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ly title 4">
  <p:cSld name="TITLE_ONLY_1">
    <p:bg>
      <p:bgPr>
        <a:solidFill>
          <a:srgbClr val="FFFFFF"/>
        </a:solidFill>
        <a:effectLst/>
      </p:bgPr>
    </p:bg>
    <p:spTree>
      <p:nvGrpSpPr>
        <p:cNvPr id="1" name="Shape 132"/>
        <p:cNvGrpSpPr/>
        <p:nvPr/>
      </p:nvGrpSpPr>
      <p:grpSpPr>
        <a:xfrm>
          <a:off x="0" y="0"/>
          <a:ext cx="0" cy="0"/>
          <a:chOff x="0" y="0"/>
          <a:chExt cx="0" cy="0"/>
        </a:xfrm>
      </p:grpSpPr>
      <p:sp>
        <p:nvSpPr>
          <p:cNvPr id="133" name="Google Shape;133;p34"/>
          <p:cNvSpPr/>
          <p:nvPr/>
        </p:nvSpPr>
        <p:spPr>
          <a:xfrm rot="-5400000">
            <a:off x="1823086" y="-1438364"/>
            <a:ext cx="4762783" cy="8439044"/>
          </a:xfrm>
          <a:custGeom>
            <a:avLst/>
            <a:gdLst/>
            <a:ahLst/>
            <a:cxnLst/>
            <a:rect l="l" t="t" r="r" b="b"/>
            <a:pathLst>
              <a:path w="155914" h="209172" extrusionOk="0">
                <a:moveTo>
                  <a:pt x="141419" y="0"/>
                </a:moveTo>
                <a:cubicBezTo>
                  <a:pt x="136342" y="0"/>
                  <a:pt x="120848" y="390"/>
                  <a:pt x="114944" y="390"/>
                </a:cubicBezTo>
                <a:lnTo>
                  <a:pt x="454" y="390"/>
                </a:lnTo>
                <a:lnTo>
                  <a:pt x="454" y="53621"/>
                </a:lnTo>
                <a:lnTo>
                  <a:pt x="454" y="153383"/>
                </a:lnTo>
                <a:lnTo>
                  <a:pt x="454" y="192681"/>
                </a:lnTo>
                <a:cubicBezTo>
                  <a:pt x="454" y="196695"/>
                  <a:pt x="235" y="200772"/>
                  <a:pt x="454" y="204786"/>
                </a:cubicBezTo>
                <a:cubicBezTo>
                  <a:pt x="516" y="205864"/>
                  <a:pt x="1" y="208207"/>
                  <a:pt x="954" y="208925"/>
                </a:cubicBezTo>
                <a:cubicBezTo>
                  <a:pt x="1184" y="209095"/>
                  <a:pt x="1543" y="209172"/>
                  <a:pt x="2004" y="209172"/>
                </a:cubicBezTo>
                <a:cubicBezTo>
                  <a:pt x="6129" y="209172"/>
                  <a:pt x="18457" y="203016"/>
                  <a:pt x="20915" y="201990"/>
                </a:cubicBezTo>
                <a:cubicBezTo>
                  <a:pt x="27850" y="199116"/>
                  <a:pt x="34598" y="195742"/>
                  <a:pt x="40783" y="191463"/>
                </a:cubicBezTo>
                <a:cubicBezTo>
                  <a:pt x="52966" y="182997"/>
                  <a:pt x="62978" y="170220"/>
                  <a:pt x="64618" y="155476"/>
                </a:cubicBezTo>
                <a:cubicBezTo>
                  <a:pt x="65852" y="144511"/>
                  <a:pt x="62400" y="133546"/>
                  <a:pt x="58011" y="123425"/>
                </a:cubicBezTo>
                <a:cubicBezTo>
                  <a:pt x="54434" y="115193"/>
                  <a:pt x="50108" y="106868"/>
                  <a:pt x="50217" y="97902"/>
                </a:cubicBezTo>
                <a:cubicBezTo>
                  <a:pt x="50389" y="84376"/>
                  <a:pt x="60588" y="73021"/>
                  <a:pt x="71741" y="65367"/>
                </a:cubicBezTo>
                <a:cubicBezTo>
                  <a:pt x="84986" y="56245"/>
                  <a:pt x="100293" y="50404"/>
                  <a:pt x="115990" y="46936"/>
                </a:cubicBezTo>
                <a:cubicBezTo>
                  <a:pt x="127314" y="44422"/>
                  <a:pt x="140247" y="42282"/>
                  <a:pt x="146651" y="32613"/>
                </a:cubicBezTo>
                <a:cubicBezTo>
                  <a:pt x="151462" y="25350"/>
                  <a:pt x="155913" y="0"/>
                  <a:pt x="1414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34"/>
          <p:cNvSpPr txBox="1">
            <a:spLocks noGrp="1"/>
          </p:cNvSpPr>
          <p:nvPr>
            <p:ph type="title"/>
          </p:nvPr>
        </p:nvSpPr>
        <p:spPr>
          <a:xfrm>
            <a:off x="4374925" y="540000"/>
            <a:ext cx="4049100" cy="2061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3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5" name="Google Shape;135;p34"/>
          <p:cNvSpPr/>
          <p:nvPr/>
        </p:nvSpPr>
        <p:spPr>
          <a:xfrm rot="7121598" flipH="1">
            <a:off x="247782" y="219572"/>
            <a:ext cx="198700" cy="188908"/>
          </a:xfrm>
          <a:prstGeom prst="pentagon">
            <a:avLst>
              <a:gd name="hf" fmla="val 105146"/>
              <a:gd name="vf" fmla="val 11055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34"/>
          <p:cNvSpPr/>
          <p:nvPr/>
        </p:nvSpPr>
        <p:spPr>
          <a:xfrm rot="5671217" flipH="1">
            <a:off x="-106363" y="382689"/>
            <a:ext cx="357813" cy="340097"/>
          </a:xfrm>
          <a:prstGeom prst="pentagon">
            <a:avLst>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4"/>
          <p:cNvSpPr/>
          <p:nvPr/>
        </p:nvSpPr>
        <p:spPr>
          <a:xfrm rot="7457400">
            <a:off x="8177173" y="4327380"/>
            <a:ext cx="206609" cy="20660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34"/>
          <p:cNvSpPr/>
          <p:nvPr/>
        </p:nvSpPr>
        <p:spPr>
          <a:xfrm rot="7459600">
            <a:off x="8018592" y="4527430"/>
            <a:ext cx="97356" cy="97356"/>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9" name="Google Shape;139;p34"/>
          <p:cNvGrpSpPr/>
          <p:nvPr/>
        </p:nvGrpSpPr>
        <p:grpSpPr>
          <a:xfrm rot="1273763">
            <a:off x="8723893" y="334076"/>
            <a:ext cx="607836" cy="450615"/>
            <a:chOff x="2047425" y="139025"/>
            <a:chExt cx="1082100" cy="301975"/>
          </a:xfrm>
        </p:grpSpPr>
        <p:cxnSp>
          <p:nvCxnSpPr>
            <p:cNvPr id="140" name="Google Shape;140;p34"/>
            <p:cNvCxnSpPr/>
            <p:nvPr/>
          </p:nvCxnSpPr>
          <p:spPr>
            <a:xfrm>
              <a:off x="2047425" y="310575"/>
              <a:ext cx="1082100" cy="0"/>
            </a:xfrm>
            <a:prstGeom prst="straightConnector1">
              <a:avLst/>
            </a:prstGeom>
            <a:noFill/>
            <a:ln w="9525" cap="flat" cmpd="sng">
              <a:solidFill>
                <a:schemeClr val="accent2"/>
              </a:solidFill>
              <a:prstDash val="solid"/>
              <a:round/>
              <a:headEnd type="none" w="sm" len="sm"/>
              <a:tailEnd type="none" w="sm" len="sm"/>
            </a:ln>
          </p:spPr>
        </p:cxnSp>
        <p:cxnSp>
          <p:nvCxnSpPr>
            <p:cNvPr id="141" name="Google Shape;141;p34"/>
            <p:cNvCxnSpPr/>
            <p:nvPr/>
          </p:nvCxnSpPr>
          <p:spPr>
            <a:xfrm>
              <a:off x="2047425" y="351700"/>
              <a:ext cx="1082100" cy="0"/>
            </a:xfrm>
            <a:prstGeom prst="straightConnector1">
              <a:avLst/>
            </a:prstGeom>
            <a:noFill/>
            <a:ln w="9525" cap="flat" cmpd="sng">
              <a:solidFill>
                <a:schemeClr val="accent2"/>
              </a:solidFill>
              <a:prstDash val="solid"/>
              <a:round/>
              <a:headEnd type="none" w="sm" len="sm"/>
              <a:tailEnd type="none" w="sm" len="sm"/>
            </a:ln>
          </p:spPr>
        </p:cxnSp>
        <p:cxnSp>
          <p:nvCxnSpPr>
            <p:cNvPr id="142" name="Google Shape;142;p34"/>
            <p:cNvCxnSpPr/>
            <p:nvPr/>
          </p:nvCxnSpPr>
          <p:spPr>
            <a:xfrm>
              <a:off x="2047425" y="396350"/>
              <a:ext cx="1082100" cy="0"/>
            </a:xfrm>
            <a:prstGeom prst="straightConnector1">
              <a:avLst/>
            </a:prstGeom>
            <a:noFill/>
            <a:ln w="9525" cap="flat" cmpd="sng">
              <a:solidFill>
                <a:schemeClr val="accent2"/>
              </a:solidFill>
              <a:prstDash val="solid"/>
              <a:round/>
              <a:headEnd type="none" w="sm" len="sm"/>
              <a:tailEnd type="none" w="sm" len="sm"/>
            </a:ln>
          </p:spPr>
        </p:cxnSp>
        <p:cxnSp>
          <p:nvCxnSpPr>
            <p:cNvPr id="143" name="Google Shape;143;p34"/>
            <p:cNvCxnSpPr/>
            <p:nvPr/>
          </p:nvCxnSpPr>
          <p:spPr>
            <a:xfrm>
              <a:off x="2047425" y="441000"/>
              <a:ext cx="1082100" cy="0"/>
            </a:xfrm>
            <a:prstGeom prst="straightConnector1">
              <a:avLst/>
            </a:prstGeom>
            <a:noFill/>
            <a:ln w="9525" cap="flat" cmpd="sng">
              <a:solidFill>
                <a:schemeClr val="accent2"/>
              </a:solidFill>
              <a:prstDash val="solid"/>
              <a:round/>
              <a:headEnd type="none" w="sm" len="sm"/>
              <a:tailEnd type="none" w="sm" len="sm"/>
            </a:ln>
          </p:spPr>
        </p:cxnSp>
        <p:cxnSp>
          <p:nvCxnSpPr>
            <p:cNvPr id="144" name="Google Shape;144;p34"/>
            <p:cNvCxnSpPr/>
            <p:nvPr/>
          </p:nvCxnSpPr>
          <p:spPr>
            <a:xfrm>
              <a:off x="2047425" y="139025"/>
              <a:ext cx="1082100" cy="0"/>
            </a:xfrm>
            <a:prstGeom prst="straightConnector1">
              <a:avLst/>
            </a:prstGeom>
            <a:noFill/>
            <a:ln w="9525" cap="flat" cmpd="sng">
              <a:solidFill>
                <a:schemeClr val="accent2"/>
              </a:solidFill>
              <a:prstDash val="solid"/>
              <a:round/>
              <a:headEnd type="none" w="sm" len="sm"/>
              <a:tailEnd type="none" w="sm" len="sm"/>
            </a:ln>
          </p:spPr>
        </p:cxnSp>
        <p:cxnSp>
          <p:nvCxnSpPr>
            <p:cNvPr id="145" name="Google Shape;145;p34"/>
            <p:cNvCxnSpPr/>
            <p:nvPr/>
          </p:nvCxnSpPr>
          <p:spPr>
            <a:xfrm>
              <a:off x="2047425" y="180150"/>
              <a:ext cx="1082100" cy="0"/>
            </a:xfrm>
            <a:prstGeom prst="straightConnector1">
              <a:avLst/>
            </a:prstGeom>
            <a:noFill/>
            <a:ln w="9525" cap="flat" cmpd="sng">
              <a:solidFill>
                <a:schemeClr val="accent2"/>
              </a:solidFill>
              <a:prstDash val="solid"/>
              <a:round/>
              <a:headEnd type="none" w="sm" len="sm"/>
              <a:tailEnd type="none" w="sm" len="sm"/>
            </a:ln>
          </p:spPr>
        </p:cxnSp>
        <p:cxnSp>
          <p:nvCxnSpPr>
            <p:cNvPr id="146" name="Google Shape;146;p34"/>
            <p:cNvCxnSpPr/>
            <p:nvPr/>
          </p:nvCxnSpPr>
          <p:spPr>
            <a:xfrm>
              <a:off x="2047425" y="224800"/>
              <a:ext cx="1082100" cy="0"/>
            </a:xfrm>
            <a:prstGeom prst="straightConnector1">
              <a:avLst/>
            </a:prstGeom>
            <a:noFill/>
            <a:ln w="9525" cap="flat" cmpd="sng">
              <a:solidFill>
                <a:schemeClr val="accent2"/>
              </a:solidFill>
              <a:prstDash val="solid"/>
              <a:round/>
              <a:headEnd type="none" w="sm" len="sm"/>
              <a:tailEnd type="none" w="sm" len="sm"/>
            </a:ln>
          </p:spPr>
        </p:cxnSp>
        <p:cxnSp>
          <p:nvCxnSpPr>
            <p:cNvPr id="147" name="Google Shape;147;p34"/>
            <p:cNvCxnSpPr/>
            <p:nvPr/>
          </p:nvCxnSpPr>
          <p:spPr>
            <a:xfrm>
              <a:off x="2047425" y="269450"/>
              <a:ext cx="1082100" cy="0"/>
            </a:xfrm>
            <a:prstGeom prst="straightConnector1">
              <a:avLst/>
            </a:prstGeom>
            <a:noFill/>
            <a:ln w="9525" cap="flat" cmpd="sng">
              <a:solidFill>
                <a:schemeClr val="accent2"/>
              </a:solidFill>
              <a:prstDash val="solid"/>
              <a:round/>
              <a:headEnd type="none" w="sm" len="sm"/>
              <a:tailEnd type="none" w="sm" len="sm"/>
            </a:ln>
          </p:spPr>
        </p:cxnSp>
      </p:grpSp>
      <p:grpSp>
        <p:nvGrpSpPr>
          <p:cNvPr id="148" name="Google Shape;148;p34"/>
          <p:cNvGrpSpPr/>
          <p:nvPr/>
        </p:nvGrpSpPr>
        <p:grpSpPr>
          <a:xfrm rot="1201746">
            <a:off x="5033537" y="2971622"/>
            <a:ext cx="227977" cy="227935"/>
            <a:chOff x="4069645" y="4173748"/>
            <a:chExt cx="267769" cy="267769"/>
          </a:xfrm>
        </p:grpSpPr>
        <p:sp>
          <p:nvSpPr>
            <p:cNvPr id="149" name="Google Shape;149;p34"/>
            <p:cNvSpPr/>
            <p:nvPr/>
          </p:nvSpPr>
          <p:spPr>
            <a:xfrm rot="9974911">
              <a:off x="4077296" y="4360668"/>
              <a:ext cx="73198" cy="7319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34"/>
            <p:cNvSpPr/>
            <p:nvPr/>
          </p:nvSpPr>
          <p:spPr>
            <a:xfrm rot="9974911">
              <a:off x="4167336" y="4270628"/>
              <a:ext cx="73198" cy="7319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34"/>
            <p:cNvSpPr/>
            <p:nvPr/>
          </p:nvSpPr>
          <p:spPr>
            <a:xfrm rot="9974911">
              <a:off x="4256565" y="4181399"/>
              <a:ext cx="73198" cy="7319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 name="Slide Number Placeholder 1">
            <a:extLst>
              <a:ext uri="{FF2B5EF4-FFF2-40B4-BE49-F238E27FC236}">
                <a16:creationId xmlns:a16="http://schemas.microsoft.com/office/drawing/2014/main" id="{9F5967FE-AA07-DEB0-0BDF-23437870AAEC}"/>
              </a:ext>
            </a:extLst>
          </p:cNvPr>
          <p:cNvSpPr>
            <a:spLocks noGrp="1"/>
          </p:cNvSpPr>
          <p:nvPr>
            <p:ph type="sldNum" sz="quarter" idx="10"/>
          </p:nvPr>
        </p:nvSpPr>
        <p:spPr/>
        <p:txBody>
          <a:bodyPr/>
          <a:lstStyle/>
          <a:p>
            <a:fld id="{F34743C9-0929-A040-B54E-269859FCA9A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2"/>
        <p:cNvGrpSpPr/>
        <p:nvPr/>
      </p:nvGrpSpPr>
      <p:grpSpPr>
        <a:xfrm>
          <a:off x="0" y="0"/>
          <a:ext cx="0" cy="0"/>
          <a:chOff x="0" y="0"/>
          <a:chExt cx="0" cy="0"/>
        </a:xfrm>
      </p:grpSpPr>
      <p:sp>
        <p:nvSpPr>
          <p:cNvPr id="153" name="Google Shape;153;p35"/>
          <p:cNvSpPr/>
          <p:nvPr/>
        </p:nvSpPr>
        <p:spPr>
          <a:xfrm flipH="1">
            <a:off x="2490676" y="4502651"/>
            <a:ext cx="6805050" cy="674448"/>
          </a:xfrm>
          <a:custGeom>
            <a:avLst/>
            <a:gdLst/>
            <a:ahLst/>
            <a:cxnLst/>
            <a:rect l="l" t="t" r="r" b="b"/>
            <a:pathLst>
              <a:path w="272202" h="46203" extrusionOk="0">
                <a:moveTo>
                  <a:pt x="48529" y="1"/>
                </a:moveTo>
                <a:cubicBezTo>
                  <a:pt x="21865" y="1"/>
                  <a:pt x="1" y="18973"/>
                  <a:pt x="1" y="18973"/>
                </a:cubicBezTo>
                <a:lnTo>
                  <a:pt x="1" y="46203"/>
                </a:lnTo>
                <a:lnTo>
                  <a:pt x="272201" y="46203"/>
                </a:lnTo>
                <a:cubicBezTo>
                  <a:pt x="250316" y="19146"/>
                  <a:pt x="231969" y="11016"/>
                  <a:pt x="215023" y="11016"/>
                </a:cubicBezTo>
                <a:cubicBezTo>
                  <a:pt x="190261" y="11016"/>
                  <a:pt x="168490" y="28376"/>
                  <a:pt x="143042" y="29415"/>
                </a:cubicBezTo>
                <a:cubicBezTo>
                  <a:pt x="141198" y="29490"/>
                  <a:pt x="139427" y="29526"/>
                  <a:pt x="137723" y="29526"/>
                </a:cubicBezTo>
                <a:cubicBezTo>
                  <a:pt x="99827" y="29526"/>
                  <a:pt x="95294" y="11619"/>
                  <a:pt x="63699" y="2185"/>
                </a:cubicBezTo>
                <a:cubicBezTo>
                  <a:pt x="58550" y="649"/>
                  <a:pt x="53457" y="1"/>
                  <a:pt x="4852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5"/>
          <p:cNvSpPr/>
          <p:nvPr/>
        </p:nvSpPr>
        <p:spPr>
          <a:xfrm rot="10800000">
            <a:off x="2656800" y="-37550"/>
            <a:ext cx="6805050" cy="1155075"/>
          </a:xfrm>
          <a:custGeom>
            <a:avLst/>
            <a:gdLst/>
            <a:ahLst/>
            <a:cxnLst/>
            <a:rect l="l" t="t" r="r" b="b"/>
            <a:pathLst>
              <a:path w="272202" h="46203" extrusionOk="0">
                <a:moveTo>
                  <a:pt x="48529" y="1"/>
                </a:moveTo>
                <a:cubicBezTo>
                  <a:pt x="21865" y="1"/>
                  <a:pt x="1" y="18973"/>
                  <a:pt x="1" y="18973"/>
                </a:cubicBezTo>
                <a:lnTo>
                  <a:pt x="1" y="46203"/>
                </a:lnTo>
                <a:lnTo>
                  <a:pt x="272201" y="46203"/>
                </a:lnTo>
                <a:cubicBezTo>
                  <a:pt x="250316" y="19146"/>
                  <a:pt x="231969" y="11016"/>
                  <a:pt x="215023" y="11016"/>
                </a:cubicBezTo>
                <a:cubicBezTo>
                  <a:pt x="190261" y="11016"/>
                  <a:pt x="168490" y="28376"/>
                  <a:pt x="143042" y="29415"/>
                </a:cubicBezTo>
                <a:cubicBezTo>
                  <a:pt x="141198" y="29490"/>
                  <a:pt x="139427" y="29526"/>
                  <a:pt x="137723" y="29526"/>
                </a:cubicBezTo>
                <a:cubicBezTo>
                  <a:pt x="99827" y="29526"/>
                  <a:pt x="95294" y="11619"/>
                  <a:pt x="63699" y="2185"/>
                </a:cubicBezTo>
                <a:cubicBezTo>
                  <a:pt x="58550" y="649"/>
                  <a:pt x="53457" y="1"/>
                  <a:pt x="485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35"/>
          <p:cNvSpPr/>
          <p:nvPr/>
        </p:nvSpPr>
        <p:spPr>
          <a:xfrm rot="-9043835">
            <a:off x="8206130" y="171526"/>
            <a:ext cx="932674" cy="886051"/>
          </a:xfrm>
          <a:prstGeom prst="pentagon">
            <a:avLst>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35"/>
          <p:cNvSpPr/>
          <p:nvPr/>
        </p:nvSpPr>
        <p:spPr>
          <a:xfrm rot="5400000">
            <a:off x="8831098" y="4011099"/>
            <a:ext cx="321000" cy="304800"/>
          </a:xfrm>
          <a:prstGeom prst="pentagon">
            <a:avLst>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5"/>
          <p:cNvSpPr txBox="1">
            <a:spLocks noGrp="1"/>
          </p:cNvSpPr>
          <p:nvPr>
            <p:ph type="ctrTitle"/>
          </p:nvPr>
        </p:nvSpPr>
        <p:spPr>
          <a:xfrm>
            <a:off x="712225" y="922325"/>
            <a:ext cx="3275700" cy="7329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SzPts val="5000"/>
              <a:buFont typeface="Fjalla One"/>
              <a:buNone/>
              <a:defRPr sz="5000">
                <a:latin typeface="Fjalla One"/>
                <a:ea typeface="Fjalla One"/>
                <a:cs typeface="Fjalla One"/>
                <a:sym typeface="Fjalla One"/>
              </a:defRPr>
            </a:lvl1pPr>
            <a:lvl2pPr lvl="1" algn="ctr">
              <a:lnSpc>
                <a:spcPct val="100000"/>
              </a:lnSpc>
              <a:spcBef>
                <a:spcPts val="0"/>
              </a:spcBef>
              <a:spcAft>
                <a:spcPts val="0"/>
              </a:spcAft>
              <a:buClr>
                <a:schemeClr val="accent2"/>
              </a:buClr>
              <a:buSzPts val="5200"/>
              <a:buNone/>
              <a:defRPr sz="5200">
                <a:solidFill>
                  <a:schemeClr val="accent2"/>
                </a:solidFill>
              </a:defRPr>
            </a:lvl2pPr>
            <a:lvl3pPr lvl="2" algn="ctr">
              <a:lnSpc>
                <a:spcPct val="100000"/>
              </a:lnSpc>
              <a:spcBef>
                <a:spcPts val="0"/>
              </a:spcBef>
              <a:spcAft>
                <a:spcPts val="0"/>
              </a:spcAft>
              <a:buClr>
                <a:schemeClr val="accent2"/>
              </a:buClr>
              <a:buSzPts val="5200"/>
              <a:buNone/>
              <a:defRPr sz="5200">
                <a:solidFill>
                  <a:schemeClr val="accent2"/>
                </a:solidFill>
              </a:defRPr>
            </a:lvl3pPr>
            <a:lvl4pPr lvl="3" algn="ctr">
              <a:lnSpc>
                <a:spcPct val="100000"/>
              </a:lnSpc>
              <a:spcBef>
                <a:spcPts val="0"/>
              </a:spcBef>
              <a:spcAft>
                <a:spcPts val="0"/>
              </a:spcAft>
              <a:buClr>
                <a:schemeClr val="accent2"/>
              </a:buClr>
              <a:buSzPts val="5200"/>
              <a:buNone/>
              <a:defRPr sz="5200">
                <a:solidFill>
                  <a:schemeClr val="accent2"/>
                </a:solidFill>
              </a:defRPr>
            </a:lvl4pPr>
            <a:lvl5pPr lvl="4" algn="ctr">
              <a:lnSpc>
                <a:spcPct val="100000"/>
              </a:lnSpc>
              <a:spcBef>
                <a:spcPts val="0"/>
              </a:spcBef>
              <a:spcAft>
                <a:spcPts val="0"/>
              </a:spcAft>
              <a:buClr>
                <a:schemeClr val="accent2"/>
              </a:buClr>
              <a:buSzPts val="5200"/>
              <a:buNone/>
              <a:defRPr sz="5200">
                <a:solidFill>
                  <a:schemeClr val="accent2"/>
                </a:solidFill>
              </a:defRPr>
            </a:lvl5pPr>
            <a:lvl6pPr lvl="5" algn="ctr">
              <a:lnSpc>
                <a:spcPct val="100000"/>
              </a:lnSpc>
              <a:spcBef>
                <a:spcPts val="0"/>
              </a:spcBef>
              <a:spcAft>
                <a:spcPts val="0"/>
              </a:spcAft>
              <a:buClr>
                <a:schemeClr val="accent2"/>
              </a:buClr>
              <a:buSzPts val="5200"/>
              <a:buNone/>
              <a:defRPr sz="5200">
                <a:solidFill>
                  <a:schemeClr val="accent2"/>
                </a:solidFill>
              </a:defRPr>
            </a:lvl6pPr>
            <a:lvl7pPr lvl="6" algn="ctr">
              <a:lnSpc>
                <a:spcPct val="100000"/>
              </a:lnSpc>
              <a:spcBef>
                <a:spcPts val="0"/>
              </a:spcBef>
              <a:spcAft>
                <a:spcPts val="0"/>
              </a:spcAft>
              <a:buClr>
                <a:schemeClr val="accent2"/>
              </a:buClr>
              <a:buSzPts val="5200"/>
              <a:buNone/>
              <a:defRPr sz="5200">
                <a:solidFill>
                  <a:schemeClr val="accent2"/>
                </a:solidFill>
              </a:defRPr>
            </a:lvl7pPr>
            <a:lvl8pPr lvl="7" algn="ctr">
              <a:lnSpc>
                <a:spcPct val="100000"/>
              </a:lnSpc>
              <a:spcBef>
                <a:spcPts val="0"/>
              </a:spcBef>
              <a:spcAft>
                <a:spcPts val="0"/>
              </a:spcAft>
              <a:buClr>
                <a:schemeClr val="accent2"/>
              </a:buClr>
              <a:buSzPts val="5200"/>
              <a:buNone/>
              <a:defRPr sz="5200">
                <a:solidFill>
                  <a:schemeClr val="accent2"/>
                </a:solidFill>
              </a:defRPr>
            </a:lvl8pPr>
            <a:lvl9pPr lvl="8" algn="ctr">
              <a:lnSpc>
                <a:spcPct val="100000"/>
              </a:lnSpc>
              <a:spcBef>
                <a:spcPts val="0"/>
              </a:spcBef>
              <a:spcAft>
                <a:spcPts val="0"/>
              </a:spcAft>
              <a:buClr>
                <a:schemeClr val="accent2"/>
              </a:buClr>
              <a:buSzPts val="5200"/>
              <a:buNone/>
              <a:defRPr sz="5200">
                <a:solidFill>
                  <a:schemeClr val="accent2"/>
                </a:solidFill>
              </a:defRPr>
            </a:lvl9pPr>
          </a:lstStyle>
          <a:p>
            <a:endParaRPr/>
          </a:p>
        </p:txBody>
      </p:sp>
      <p:sp>
        <p:nvSpPr>
          <p:cNvPr id="158" name="Google Shape;158;p35"/>
          <p:cNvSpPr txBox="1">
            <a:spLocks noGrp="1"/>
          </p:cNvSpPr>
          <p:nvPr>
            <p:ph type="subTitle" idx="1"/>
          </p:nvPr>
        </p:nvSpPr>
        <p:spPr>
          <a:xfrm>
            <a:off x="720000" y="1864337"/>
            <a:ext cx="3708000" cy="1219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1600"/>
              <a:buFont typeface="Open Sans"/>
              <a:buNone/>
              <a:defRPr sz="1600">
                <a:solidFill>
                  <a:schemeClr val="accent2"/>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59" name="Google Shape;159;p35"/>
          <p:cNvSpPr/>
          <p:nvPr/>
        </p:nvSpPr>
        <p:spPr>
          <a:xfrm>
            <a:off x="421525" y="183000"/>
            <a:ext cx="290700" cy="2907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35"/>
          <p:cNvSpPr/>
          <p:nvPr/>
        </p:nvSpPr>
        <p:spPr>
          <a:xfrm>
            <a:off x="796399" y="183000"/>
            <a:ext cx="103500" cy="1035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1" name="Google Shape;161;p35"/>
          <p:cNvGrpSpPr/>
          <p:nvPr/>
        </p:nvGrpSpPr>
        <p:grpSpPr>
          <a:xfrm rot="-1046976">
            <a:off x="6760588" y="447160"/>
            <a:ext cx="491492" cy="334792"/>
            <a:chOff x="2047425" y="139025"/>
            <a:chExt cx="1082100" cy="301975"/>
          </a:xfrm>
        </p:grpSpPr>
        <p:cxnSp>
          <p:nvCxnSpPr>
            <p:cNvPr id="162" name="Google Shape;162;p35"/>
            <p:cNvCxnSpPr/>
            <p:nvPr/>
          </p:nvCxnSpPr>
          <p:spPr>
            <a:xfrm>
              <a:off x="2047425" y="310575"/>
              <a:ext cx="1082100" cy="0"/>
            </a:xfrm>
            <a:prstGeom prst="straightConnector1">
              <a:avLst/>
            </a:prstGeom>
            <a:noFill/>
            <a:ln w="9525" cap="flat" cmpd="sng">
              <a:solidFill>
                <a:schemeClr val="accent1"/>
              </a:solidFill>
              <a:prstDash val="solid"/>
              <a:round/>
              <a:headEnd type="none" w="sm" len="sm"/>
              <a:tailEnd type="none" w="sm" len="sm"/>
            </a:ln>
          </p:spPr>
        </p:cxnSp>
        <p:cxnSp>
          <p:nvCxnSpPr>
            <p:cNvPr id="163" name="Google Shape;163;p35"/>
            <p:cNvCxnSpPr/>
            <p:nvPr/>
          </p:nvCxnSpPr>
          <p:spPr>
            <a:xfrm>
              <a:off x="2047425" y="351700"/>
              <a:ext cx="1082100" cy="0"/>
            </a:xfrm>
            <a:prstGeom prst="straightConnector1">
              <a:avLst/>
            </a:prstGeom>
            <a:noFill/>
            <a:ln w="9525" cap="flat" cmpd="sng">
              <a:solidFill>
                <a:schemeClr val="accent1"/>
              </a:solidFill>
              <a:prstDash val="solid"/>
              <a:round/>
              <a:headEnd type="none" w="sm" len="sm"/>
              <a:tailEnd type="none" w="sm" len="sm"/>
            </a:ln>
          </p:spPr>
        </p:cxnSp>
        <p:cxnSp>
          <p:nvCxnSpPr>
            <p:cNvPr id="164" name="Google Shape;164;p35"/>
            <p:cNvCxnSpPr/>
            <p:nvPr/>
          </p:nvCxnSpPr>
          <p:spPr>
            <a:xfrm>
              <a:off x="2047425" y="396350"/>
              <a:ext cx="1082100" cy="0"/>
            </a:xfrm>
            <a:prstGeom prst="straightConnector1">
              <a:avLst/>
            </a:prstGeom>
            <a:noFill/>
            <a:ln w="9525" cap="flat" cmpd="sng">
              <a:solidFill>
                <a:schemeClr val="accent1"/>
              </a:solidFill>
              <a:prstDash val="solid"/>
              <a:round/>
              <a:headEnd type="none" w="sm" len="sm"/>
              <a:tailEnd type="none" w="sm" len="sm"/>
            </a:ln>
          </p:spPr>
        </p:cxnSp>
        <p:cxnSp>
          <p:nvCxnSpPr>
            <p:cNvPr id="165" name="Google Shape;165;p35"/>
            <p:cNvCxnSpPr/>
            <p:nvPr/>
          </p:nvCxnSpPr>
          <p:spPr>
            <a:xfrm>
              <a:off x="2047425" y="441000"/>
              <a:ext cx="1082100" cy="0"/>
            </a:xfrm>
            <a:prstGeom prst="straightConnector1">
              <a:avLst/>
            </a:prstGeom>
            <a:noFill/>
            <a:ln w="9525" cap="flat" cmpd="sng">
              <a:solidFill>
                <a:schemeClr val="accent1"/>
              </a:solidFill>
              <a:prstDash val="solid"/>
              <a:round/>
              <a:headEnd type="none" w="sm" len="sm"/>
              <a:tailEnd type="none" w="sm" len="sm"/>
            </a:ln>
          </p:spPr>
        </p:cxnSp>
        <p:cxnSp>
          <p:nvCxnSpPr>
            <p:cNvPr id="166" name="Google Shape;166;p35"/>
            <p:cNvCxnSpPr/>
            <p:nvPr/>
          </p:nvCxnSpPr>
          <p:spPr>
            <a:xfrm>
              <a:off x="2047425" y="139025"/>
              <a:ext cx="1082100" cy="0"/>
            </a:xfrm>
            <a:prstGeom prst="straightConnector1">
              <a:avLst/>
            </a:prstGeom>
            <a:noFill/>
            <a:ln w="9525" cap="flat" cmpd="sng">
              <a:solidFill>
                <a:schemeClr val="accent1"/>
              </a:solidFill>
              <a:prstDash val="solid"/>
              <a:round/>
              <a:headEnd type="none" w="sm" len="sm"/>
              <a:tailEnd type="none" w="sm" len="sm"/>
            </a:ln>
          </p:spPr>
        </p:cxnSp>
        <p:cxnSp>
          <p:nvCxnSpPr>
            <p:cNvPr id="167" name="Google Shape;167;p35"/>
            <p:cNvCxnSpPr/>
            <p:nvPr/>
          </p:nvCxnSpPr>
          <p:spPr>
            <a:xfrm>
              <a:off x="2047425" y="180150"/>
              <a:ext cx="1082100" cy="0"/>
            </a:xfrm>
            <a:prstGeom prst="straightConnector1">
              <a:avLst/>
            </a:prstGeom>
            <a:noFill/>
            <a:ln w="9525" cap="flat" cmpd="sng">
              <a:solidFill>
                <a:schemeClr val="accent1"/>
              </a:solidFill>
              <a:prstDash val="solid"/>
              <a:round/>
              <a:headEnd type="none" w="sm" len="sm"/>
              <a:tailEnd type="none" w="sm" len="sm"/>
            </a:ln>
          </p:spPr>
        </p:cxnSp>
        <p:cxnSp>
          <p:nvCxnSpPr>
            <p:cNvPr id="168" name="Google Shape;168;p35"/>
            <p:cNvCxnSpPr/>
            <p:nvPr/>
          </p:nvCxnSpPr>
          <p:spPr>
            <a:xfrm>
              <a:off x="2047425" y="224800"/>
              <a:ext cx="1082100" cy="0"/>
            </a:xfrm>
            <a:prstGeom prst="straightConnector1">
              <a:avLst/>
            </a:prstGeom>
            <a:noFill/>
            <a:ln w="9525" cap="flat" cmpd="sng">
              <a:solidFill>
                <a:schemeClr val="accent1"/>
              </a:solidFill>
              <a:prstDash val="solid"/>
              <a:round/>
              <a:headEnd type="none" w="sm" len="sm"/>
              <a:tailEnd type="none" w="sm" len="sm"/>
            </a:ln>
          </p:spPr>
        </p:cxnSp>
        <p:cxnSp>
          <p:nvCxnSpPr>
            <p:cNvPr id="169" name="Google Shape;169;p35"/>
            <p:cNvCxnSpPr/>
            <p:nvPr/>
          </p:nvCxnSpPr>
          <p:spPr>
            <a:xfrm>
              <a:off x="2047425" y="269450"/>
              <a:ext cx="1082100" cy="0"/>
            </a:xfrm>
            <a:prstGeom prst="straightConnector1">
              <a:avLst/>
            </a:prstGeom>
            <a:noFill/>
            <a:ln w="9525" cap="flat" cmpd="sng">
              <a:solidFill>
                <a:schemeClr val="accent1"/>
              </a:solidFill>
              <a:prstDash val="solid"/>
              <a:round/>
              <a:headEnd type="none" w="sm" len="sm"/>
              <a:tailEnd type="none" w="sm" len="sm"/>
            </a:ln>
          </p:spPr>
        </p:cxnSp>
      </p:grpSp>
      <p:sp>
        <p:nvSpPr>
          <p:cNvPr id="170" name="Google Shape;170;p35"/>
          <p:cNvSpPr/>
          <p:nvPr/>
        </p:nvSpPr>
        <p:spPr>
          <a:xfrm rot="-7857138">
            <a:off x="206813" y="4401605"/>
            <a:ext cx="228400" cy="216943"/>
          </a:xfrm>
          <a:prstGeom prst="pentagon">
            <a:avLst>
              <a:gd name="hf" fmla="val 105146"/>
              <a:gd name="vf" fmla="val 11055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35"/>
          <p:cNvSpPr txBox="1"/>
          <p:nvPr/>
        </p:nvSpPr>
        <p:spPr>
          <a:xfrm>
            <a:off x="712225" y="3524250"/>
            <a:ext cx="4145400" cy="97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100"/>
              <a:buFont typeface="Arial"/>
              <a:buNone/>
            </a:pPr>
            <a:r>
              <a:rPr lang="en-US" sz="1100" b="1" i="0" u="none" strike="noStrike" cap="none">
                <a:solidFill>
                  <a:schemeClr val="lt1"/>
                </a:solidFill>
                <a:latin typeface="Open Sans"/>
                <a:ea typeface="Open Sans"/>
                <a:cs typeface="Open Sans"/>
                <a:sym typeface="Open Sans"/>
              </a:rPr>
              <a:t>CREDITS: </a:t>
            </a:r>
            <a:r>
              <a:rPr lang="en-US" sz="1100" b="0" i="0" u="none" strike="noStrike" cap="none">
                <a:solidFill>
                  <a:schemeClr val="lt1"/>
                </a:solidFill>
                <a:latin typeface="Open Sans"/>
                <a:ea typeface="Open Sans"/>
                <a:cs typeface="Open Sans"/>
                <a:sym typeface="Open Sans"/>
              </a:rPr>
              <a:t>This presentation template was created by </a:t>
            </a:r>
            <a:r>
              <a:rPr lang="en-US" sz="1100" b="1" i="0" u="none" strike="noStrike" cap="none">
                <a:solidFill>
                  <a:schemeClr val="lt1"/>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US" sz="1100" b="0" i="0" u="none" strike="noStrike" cap="none">
                <a:solidFill>
                  <a:schemeClr val="lt1"/>
                </a:solidFill>
                <a:latin typeface="Open Sans"/>
                <a:ea typeface="Open Sans"/>
                <a:cs typeface="Open Sans"/>
                <a:sym typeface="Open Sans"/>
              </a:rPr>
              <a:t>, including icons by </a:t>
            </a:r>
            <a:r>
              <a:rPr lang="en-US" sz="1100" b="1" i="0" u="none" strike="noStrike" cap="none">
                <a:solidFill>
                  <a:schemeClr val="lt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US" sz="1100" b="0" i="0" u="none" strike="noStrike" cap="none">
                <a:solidFill>
                  <a:schemeClr val="lt1"/>
                </a:solidFill>
                <a:latin typeface="Open Sans"/>
                <a:ea typeface="Open Sans"/>
                <a:cs typeface="Open Sans"/>
                <a:sym typeface="Open Sans"/>
              </a:rPr>
              <a:t>, infographics &amp; images by </a:t>
            </a:r>
            <a:r>
              <a:rPr lang="en-US" sz="1100" b="1" i="0" u="none" strike="noStrike" cap="none">
                <a:solidFill>
                  <a:schemeClr val="lt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r>
              <a:rPr lang="en-US" sz="900" b="0" i="0" u="none" strike="noStrike" cap="none">
                <a:solidFill>
                  <a:schemeClr val="dk1"/>
                </a:solidFill>
                <a:latin typeface="Montserrat"/>
                <a:ea typeface="Montserrat"/>
                <a:cs typeface="Montserrat"/>
                <a:sym typeface="Montserrat"/>
              </a:rPr>
              <a:t> </a:t>
            </a:r>
            <a:r>
              <a:rPr lang="en-US" sz="1100" b="0" i="0" u="none" strike="noStrike" cap="none">
                <a:solidFill>
                  <a:schemeClr val="lt1"/>
                </a:solidFill>
                <a:latin typeface="Open Sans"/>
                <a:ea typeface="Open Sans"/>
                <a:cs typeface="Open Sans"/>
                <a:sym typeface="Open Sans"/>
              </a:rPr>
              <a:t>and illustrations by </a:t>
            </a:r>
            <a:r>
              <a:rPr lang="en-US" sz="1100" b="1" i="0" u="none" strike="noStrike" cap="none">
                <a:solidFill>
                  <a:schemeClr val="lt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Stories</a:t>
            </a:r>
            <a:endParaRPr sz="1700" b="1" i="0" u="none" strike="noStrike" cap="none">
              <a:solidFill>
                <a:schemeClr val="lt1"/>
              </a:solidFill>
              <a:latin typeface="Open Sans"/>
              <a:ea typeface="Open Sans"/>
              <a:cs typeface="Open Sans"/>
              <a:sym typeface="Open Sans"/>
            </a:endParaRPr>
          </a:p>
        </p:txBody>
      </p:sp>
      <p:grpSp>
        <p:nvGrpSpPr>
          <p:cNvPr id="172" name="Google Shape;172;p35"/>
          <p:cNvGrpSpPr/>
          <p:nvPr/>
        </p:nvGrpSpPr>
        <p:grpSpPr>
          <a:xfrm rot="484" flipH="1">
            <a:off x="-346981" y="1902847"/>
            <a:ext cx="768507" cy="483855"/>
            <a:chOff x="2047425" y="139025"/>
            <a:chExt cx="1082100" cy="301975"/>
          </a:xfrm>
        </p:grpSpPr>
        <p:cxnSp>
          <p:nvCxnSpPr>
            <p:cNvPr id="173" name="Google Shape;173;p35"/>
            <p:cNvCxnSpPr/>
            <p:nvPr/>
          </p:nvCxnSpPr>
          <p:spPr>
            <a:xfrm>
              <a:off x="2047425" y="310575"/>
              <a:ext cx="1082100" cy="0"/>
            </a:xfrm>
            <a:prstGeom prst="straightConnector1">
              <a:avLst/>
            </a:prstGeom>
            <a:noFill/>
            <a:ln w="9525" cap="flat" cmpd="sng">
              <a:solidFill>
                <a:schemeClr val="dk2"/>
              </a:solidFill>
              <a:prstDash val="solid"/>
              <a:round/>
              <a:headEnd type="none" w="sm" len="sm"/>
              <a:tailEnd type="none" w="sm" len="sm"/>
            </a:ln>
          </p:spPr>
        </p:cxnSp>
        <p:cxnSp>
          <p:nvCxnSpPr>
            <p:cNvPr id="174" name="Google Shape;174;p35"/>
            <p:cNvCxnSpPr/>
            <p:nvPr/>
          </p:nvCxnSpPr>
          <p:spPr>
            <a:xfrm>
              <a:off x="2047425" y="351700"/>
              <a:ext cx="1082100" cy="0"/>
            </a:xfrm>
            <a:prstGeom prst="straightConnector1">
              <a:avLst/>
            </a:prstGeom>
            <a:noFill/>
            <a:ln w="9525" cap="flat" cmpd="sng">
              <a:solidFill>
                <a:schemeClr val="dk2"/>
              </a:solidFill>
              <a:prstDash val="solid"/>
              <a:round/>
              <a:headEnd type="none" w="sm" len="sm"/>
              <a:tailEnd type="none" w="sm" len="sm"/>
            </a:ln>
          </p:spPr>
        </p:cxnSp>
        <p:cxnSp>
          <p:nvCxnSpPr>
            <p:cNvPr id="175" name="Google Shape;175;p35"/>
            <p:cNvCxnSpPr/>
            <p:nvPr/>
          </p:nvCxnSpPr>
          <p:spPr>
            <a:xfrm>
              <a:off x="2047425" y="396350"/>
              <a:ext cx="1082100" cy="0"/>
            </a:xfrm>
            <a:prstGeom prst="straightConnector1">
              <a:avLst/>
            </a:prstGeom>
            <a:noFill/>
            <a:ln w="9525" cap="flat" cmpd="sng">
              <a:solidFill>
                <a:schemeClr val="dk2"/>
              </a:solidFill>
              <a:prstDash val="solid"/>
              <a:round/>
              <a:headEnd type="none" w="sm" len="sm"/>
              <a:tailEnd type="none" w="sm" len="sm"/>
            </a:ln>
          </p:spPr>
        </p:cxnSp>
        <p:cxnSp>
          <p:nvCxnSpPr>
            <p:cNvPr id="176" name="Google Shape;176;p35"/>
            <p:cNvCxnSpPr/>
            <p:nvPr/>
          </p:nvCxnSpPr>
          <p:spPr>
            <a:xfrm>
              <a:off x="2047425" y="441000"/>
              <a:ext cx="1082100" cy="0"/>
            </a:xfrm>
            <a:prstGeom prst="straightConnector1">
              <a:avLst/>
            </a:prstGeom>
            <a:noFill/>
            <a:ln w="9525" cap="flat" cmpd="sng">
              <a:solidFill>
                <a:schemeClr val="dk2"/>
              </a:solidFill>
              <a:prstDash val="solid"/>
              <a:round/>
              <a:headEnd type="none" w="sm" len="sm"/>
              <a:tailEnd type="none" w="sm" len="sm"/>
            </a:ln>
          </p:spPr>
        </p:cxnSp>
        <p:cxnSp>
          <p:nvCxnSpPr>
            <p:cNvPr id="177" name="Google Shape;177;p35"/>
            <p:cNvCxnSpPr/>
            <p:nvPr/>
          </p:nvCxnSpPr>
          <p:spPr>
            <a:xfrm>
              <a:off x="2047425" y="139025"/>
              <a:ext cx="1082100" cy="0"/>
            </a:xfrm>
            <a:prstGeom prst="straightConnector1">
              <a:avLst/>
            </a:prstGeom>
            <a:noFill/>
            <a:ln w="9525" cap="flat" cmpd="sng">
              <a:solidFill>
                <a:schemeClr val="dk2"/>
              </a:solidFill>
              <a:prstDash val="solid"/>
              <a:round/>
              <a:headEnd type="none" w="sm" len="sm"/>
              <a:tailEnd type="none" w="sm" len="sm"/>
            </a:ln>
          </p:spPr>
        </p:cxnSp>
        <p:cxnSp>
          <p:nvCxnSpPr>
            <p:cNvPr id="178" name="Google Shape;178;p35"/>
            <p:cNvCxnSpPr/>
            <p:nvPr/>
          </p:nvCxnSpPr>
          <p:spPr>
            <a:xfrm>
              <a:off x="2047425" y="180150"/>
              <a:ext cx="1082100" cy="0"/>
            </a:xfrm>
            <a:prstGeom prst="straightConnector1">
              <a:avLst/>
            </a:prstGeom>
            <a:noFill/>
            <a:ln w="9525" cap="flat" cmpd="sng">
              <a:solidFill>
                <a:schemeClr val="dk2"/>
              </a:solidFill>
              <a:prstDash val="solid"/>
              <a:round/>
              <a:headEnd type="none" w="sm" len="sm"/>
              <a:tailEnd type="none" w="sm" len="sm"/>
            </a:ln>
          </p:spPr>
        </p:cxnSp>
        <p:cxnSp>
          <p:nvCxnSpPr>
            <p:cNvPr id="179" name="Google Shape;179;p35"/>
            <p:cNvCxnSpPr/>
            <p:nvPr/>
          </p:nvCxnSpPr>
          <p:spPr>
            <a:xfrm>
              <a:off x="2047425" y="224800"/>
              <a:ext cx="1082100" cy="0"/>
            </a:xfrm>
            <a:prstGeom prst="straightConnector1">
              <a:avLst/>
            </a:prstGeom>
            <a:noFill/>
            <a:ln w="9525" cap="flat" cmpd="sng">
              <a:solidFill>
                <a:schemeClr val="dk2"/>
              </a:solidFill>
              <a:prstDash val="solid"/>
              <a:round/>
              <a:headEnd type="none" w="sm" len="sm"/>
              <a:tailEnd type="none" w="sm" len="sm"/>
            </a:ln>
          </p:spPr>
        </p:cxnSp>
        <p:cxnSp>
          <p:nvCxnSpPr>
            <p:cNvPr id="180" name="Google Shape;180;p35"/>
            <p:cNvCxnSpPr/>
            <p:nvPr/>
          </p:nvCxnSpPr>
          <p:spPr>
            <a:xfrm>
              <a:off x="2047425" y="269450"/>
              <a:ext cx="1082100" cy="0"/>
            </a:xfrm>
            <a:prstGeom prst="straightConnector1">
              <a:avLst/>
            </a:prstGeom>
            <a:noFill/>
            <a:ln w="9525" cap="flat" cmpd="sng">
              <a:solidFill>
                <a:schemeClr val="dk2"/>
              </a:solidFill>
              <a:prstDash val="solid"/>
              <a:round/>
              <a:headEnd type="none" w="sm" len="sm"/>
              <a:tailEnd type="none" w="sm" len="sm"/>
            </a:ln>
          </p:spPr>
        </p:cxnSp>
      </p:grpSp>
      <p:grpSp>
        <p:nvGrpSpPr>
          <p:cNvPr id="181" name="Google Shape;181;p35"/>
          <p:cNvGrpSpPr/>
          <p:nvPr/>
        </p:nvGrpSpPr>
        <p:grpSpPr>
          <a:xfrm rot="-2700000" flipH="1">
            <a:off x="3230328" y="-212220"/>
            <a:ext cx="969159" cy="969861"/>
            <a:chOff x="3368383" y="4173748"/>
            <a:chExt cx="969031" cy="969733"/>
          </a:xfrm>
        </p:grpSpPr>
        <p:sp>
          <p:nvSpPr>
            <p:cNvPr id="182" name="Google Shape;182;p35"/>
            <p:cNvSpPr/>
            <p:nvPr/>
          </p:nvSpPr>
          <p:spPr>
            <a:xfrm rot="9974911">
              <a:off x="4077296" y="4360668"/>
              <a:ext cx="73198" cy="73198"/>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5"/>
            <p:cNvSpPr/>
            <p:nvPr/>
          </p:nvSpPr>
          <p:spPr>
            <a:xfrm rot="8095985">
              <a:off x="3255738" y="4772081"/>
              <a:ext cx="908138" cy="58548"/>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5"/>
            <p:cNvSpPr/>
            <p:nvPr/>
          </p:nvSpPr>
          <p:spPr>
            <a:xfrm rot="9974911">
              <a:off x="4167336" y="4270628"/>
              <a:ext cx="73198" cy="73198"/>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5"/>
            <p:cNvSpPr/>
            <p:nvPr/>
          </p:nvSpPr>
          <p:spPr>
            <a:xfrm rot="9974911">
              <a:off x="4256565" y="4181399"/>
              <a:ext cx="73198" cy="73198"/>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6" name="Google Shape;186;p35"/>
          <p:cNvSpPr/>
          <p:nvPr/>
        </p:nvSpPr>
        <p:spPr>
          <a:xfrm rot="5131290">
            <a:off x="8976505" y="3798597"/>
            <a:ext cx="165204" cy="157106"/>
          </a:xfrm>
          <a:prstGeom prst="pentagon">
            <a:avLst>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5"/>
          <p:cNvSpPr/>
          <p:nvPr/>
        </p:nvSpPr>
        <p:spPr>
          <a:xfrm rot="-9667567" flipH="1">
            <a:off x="5493490" y="4531041"/>
            <a:ext cx="210519" cy="21051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8" name="Google Shape;188;p35"/>
          <p:cNvGrpSpPr/>
          <p:nvPr/>
        </p:nvGrpSpPr>
        <p:grpSpPr>
          <a:xfrm rot="-8101428">
            <a:off x="2860002" y="4201637"/>
            <a:ext cx="1154782" cy="1155618"/>
            <a:chOff x="3368383" y="4173748"/>
            <a:chExt cx="969031" cy="969733"/>
          </a:xfrm>
        </p:grpSpPr>
        <p:sp>
          <p:nvSpPr>
            <p:cNvPr id="189" name="Google Shape;189;p35"/>
            <p:cNvSpPr/>
            <p:nvPr/>
          </p:nvSpPr>
          <p:spPr>
            <a:xfrm rot="9974911">
              <a:off x="4077296" y="4360668"/>
              <a:ext cx="73198" cy="73198"/>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5"/>
            <p:cNvSpPr/>
            <p:nvPr/>
          </p:nvSpPr>
          <p:spPr>
            <a:xfrm rot="8095985">
              <a:off x="3255738" y="4772081"/>
              <a:ext cx="908138" cy="58548"/>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5"/>
            <p:cNvSpPr/>
            <p:nvPr/>
          </p:nvSpPr>
          <p:spPr>
            <a:xfrm rot="9974911">
              <a:off x="4167336" y="4270628"/>
              <a:ext cx="73198" cy="73198"/>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5"/>
            <p:cNvSpPr/>
            <p:nvPr/>
          </p:nvSpPr>
          <p:spPr>
            <a:xfrm rot="9974911">
              <a:off x="4256565" y="4181399"/>
              <a:ext cx="73198" cy="73198"/>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3" name="Google Shape;193;p35"/>
          <p:cNvSpPr/>
          <p:nvPr/>
        </p:nvSpPr>
        <p:spPr>
          <a:xfrm rot="7855551" flipH="1">
            <a:off x="98603" y="4712011"/>
            <a:ext cx="528484" cy="501929"/>
          </a:xfrm>
          <a:prstGeom prst="pentagon">
            <a:avLst>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A5082EFF-55A5-0EC8-6415-E97DA0E81966}"/>
              </a:ext>
            </a:extLst>
          </p:cNvPr>
          <p:cNvSpPr>
            <a:spLocks noGrp="1"/>
          </p:cNvSpPr>
          <p:nvPr>
            <p:ph type="sldNum" sz="quarter" idx="10"/>
          </p:nvPr>
        </p:nvSpPr>
        <p:spPr/>
        <p:txBody>
          <a:bodyPr/>
          <a:lstStyle/>
          <a:p>
            <a:fld id="{F34743C9-0929-A040-B54E-269859FCA9A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300"/>
              <a:buFont typeface="Fjalla One"/>
              <a:buNone/>
              <a:defRPr sz="3300" b="1" i="0" u="none" strike="noStrike" cap="none">
                <a:solidFill>
                  <a:schemeClr val="dk1"/>
                </a:solidFill>
                <a:latin typeface="Fjalla One"/>
                <a:ea typeface="Fjalla One"/>
                <a:cs typeface="Fjalla One"/>
                <a:sym typeface="Fjall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accent2"/>
              </a:buClr>
              <a:buSzPts val="1400"/>
              <a:buFont typeface="Open Sans"/>
              <a:buChar char="●"/>
              <a:defRPr sz="1400" b="0" i="0" u="none" strike="noStrike" cap="none">
                <a:solidFill>
                  <a:schemeClr val="accent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accent2"/>
              </a:buClr>
              <a:buSzPts val="1400"/>
              <a:buFont typeface="Open Sans"/>
              <a:buChar char="○"/>
              <a:defRPr sz="1400" b="0" i="0" u="none" strike="noStrike" cap="none">
                <a:solidFill>
                  <a:schemeClr val="accent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accent2"/>
              </a:buClr>
              <a:buSzPts val="1400"/>
              <a:buFont typeface="Open Sans"/>
              <a:buChar char="■"/>
              <a:defRPr sz="1400" b="0" i="0" u="none" strike="noStrike" cap="none">
                <a:solidFill>
                  <a:schemeClr val="accent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accent2"/>
              </a:buClr>
              <a:buSzPts val="1400"/>
              <a:buFont typeface="Open Sans"/>
              <a:buChar char="●"/>
              <a:defRPr sz="1400" b="0" i="0" u="none" strike="noStrike" cap="none">
                <a:solidFill>
                  <a:schemeClr val="accent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accent2"/>
              </a:buClr>
              <a:buSzPts val="1400"/>
              <a:buFont typeface="Open Sans"/>
              <a:buChar char="○"/>
              <a:defRPr sz="1400" b="0" i="0" u="none" strike="noStrike" cap="none">
                <a:solidFill>
                  <a:schemeClr val="accent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accent2"/>
              </a:buClr>
              <a:buSzPts val="1400"/>
              <a:buFont typeface="Open Sans"/>
              <a:buChar char="■"/>
              <a:defRPr sz="1400" b="0" i="0" u="none" strike="noStrike" cap="none">
                <a:solidFill>
                  <a:schemeClr val="accent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accent2"/>
              </a:buClr>
              <a:buSzPts val="1400"/>
              <a:buFont typeface="Open Sans"/>
              <a:buChar char="●"/>
              <a:defRPr sz="1400" b="0" i="0" u="none" strike="noStrike" cap="none">
                <a:solidFill>
                  <a:schemeClr val="accent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accent2"/>
              </a:buClr>
              <a:buSzPts val="1400"/>
              <a:buFont typeface="Open Sans Light"/>
              <a:buChar char="○"/>
              <a:defRPr sz="1400" b="0" i="0" u="none" strike="noStrike" cap="none">
                <a:solidFill>
                  <a:schemeClr val="accent2"/>
                </a:solidFill>
                <a:latin typeface="Open Sans Light"/>
                <a:ea typeface="Open Sans Light"/>
                <a:cs typeface="Open Sans Light"/>
                <a:sym typeface="Open Sans Light"/>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 name="Slide Number Placeholder 1">
            <a:extLst>
              <a:ext uri="{FF2B5EF4-FFF2-40B4-BE49-F238E27FC236}">
                <a16:creationId xmlns:a16="http://schemas.microsoft.com/office/drawing/2014/main" id="{730AEB4C-9625-274D-83BE-7B323EFAE701}"/>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34743C9-0929-A040-B54E-269859FCA9AC}" type="slidenum">
              <a:rPr lang="en-US" smtClean="0"/>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s://www.micromedexsolutions.com/micromedex2/librarian/deeplinkacces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micromedexsolutions.com/micromedex2/librarian/deeplinkaccess"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aarp.org/home-family/personal-technology/info-2021/talking-prescription-drug-labels.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clutch.co/app-development/resources/designing-apps-for-elderly-smartphone-user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clutch.co/app-development/resources/designing-apps-for-elderly-smartphone-user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amjmed.com/article/S0002-9343(16)30068-7/fulltex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hyperlink" Target="mailto:uali@umaryland.edu" TargetMode="External"/><Relationship Id="rId3" Type="http://schemas.openxmlformats.org/officeDocument/2006/relationships/image" Target="../media/image1.jpg"/><Relationship Id="rId7" Type="http://schemas.openxmlformats.org/officeDocument/2006/relationships/hyperlink" Target="mailto:mmuneer@umaryland.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10" Type="http://schemas.openxmlformats.org/officeDocument/2006/relationships/hyperlink" Target="mailto:naiha.muneer@umaryland.edu" TargetMode="External"/><Relationship Id="rId4" Type="http://schemas.openxmlformats.org/officeDocument/2006/relationships/image" Target="../media/image2.png"/><Relationship Id="rId9" Type="http://schemas.openxmlformats.org/officeDocument/2006/relationships/hyperlink" Target="mailto:nbray@umaryland.ed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yoast.com/flesch-reading-ease-scor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hyperlink" Target="https://yoast.com/flesch-reading-ease-scor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cbi.nlm.nih.gov/pmc/articles/PMC2723209/"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3.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hyperlink" Target="https://www.cvs.com/shop/cvs-health-ibuprofen-ib-200mg-coated-tablets-prodid-1012235" TargetMode="External"/><Relationship Id="rId3" Type="http://schemas.openxmlformats.org/officeDocument/2006/relationships/hyperlink" Target="https://www.nia.nih.gov/news/dangers-polypharmacy-and-case-deprescribing-older-adults" TargetMode="External"/><Relationship Id="rId7" Type="http://schemas.openxmlformats.org/officeDocument/2006/relationships/hyperlink" Target="https://www.istockphoto.com/photo/aspirin-bottle-with-tablets-spilling-out-gm458563393-17414759?utm_medium=organic&amp;amp;utm_source=google&amp;amp;utm_campaign=iptcurl"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www.medicalnewstoday.com/articles/324917#what-is-naproxen" TargetMode="External"/><Relationship Id="rId11" Type="http://schemas.openxmlformats.org/officeDocument/2006/relationships/hyperlink" Target="https://canva.com/photos" TargetMode="External"/><Relationship Id="rId5" Type="http://schemas.openxmlformats.org/officeDocument/2006/relationships/hyperlink" Target="https://readable.com/" TargetMode="External"/><Relationship Id="rId10" Type="http://schemas.openxmlformats.org/officeDocument/2006/relationships/hyperlink" Target="https://bestlifeonline.com/news-daily-aspirin-risk/" TargetMode="External"/><Relationship Id="rId4" Type="http://schemas.openxmlformats.org/officeDocument/2006/relationships/hyperlink" Target="https://www.japha.org/article/S0160-3450(15)30339-1/fulltext" TargetMode="External"/><Relationship Id="rId9" Type="http://schemas.openxmlformats.org/officeDocument/2006/relationships/hyperlink" Target="https://cdn.britannica.com/23/130223-050-99065995/acetaminophen-suppositories.jpg"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ncbi.nlm.nih.gov/pmc/articles/PMC3864987/#R12" TargetMode="External"/><Relationship Id="rId13" Type="http://schemas.openxmlformats.org/officeDocument/2006/relationships/hyperlink" Target="https://yoast.com/flesch-reading-ease-score/" TargetMode="External"/><Relationship Id="rId3" Type="http://schemas.openxmlformats.org/officeDocument/2006/relationships/hyperlink" Target="https://www.ncbi.nlm.nih.gov/pmc/articles/PMC2723209/" TargetMode="External"/><Relationship Id="rId7" Type="http://schemas.openxmlformats.org/officeDocument/2006/relationships/hyperlink" Target="https://www.amjmed.com/article/S0002-9343(16)30068-7/fulltext" TargetMode="External"/><Relationship Id="rId12" Type="http://schemas.openxmlformats.org/officeDocument/2006/relationships/hyperlink" Target="https://www.consumerreports.org/cro/2011/06/can-you-read-this-drug-label/index.htm"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www.ncbi.nlm.nih.gov/pmc/articles/PMC5524620/" TargetMode="External"/><Relationship Id="rId11" Type="http://schemas.openxmlformats.org/officeDocument/2006/relationships/hyperlink" Target="https://www.japha.org/article/S0160-3450(15)30339-1/fulltext" TargetMode="External"/><Relationship Id="rId5" Type="http://schemas.openxmlformats.org/officeDocument/2006/relationships/hyperlink" Target="https://www.ncbi.nlm.nih.gov/pmc/articles/PMC6173536/" TargetMode="External"/><Relationship Id="rId10" Type="http://schemas.openxmlformats.org/officeDocument/2006/relationships/hyperlink" Target="https://www.chpa.org/about-consumer-healthcare/research-data/otc-sales-statistics" TargetMode="External"/><Relationship Id="rId4" Type="http://schemas.openxmlformats.org/officeDocument/2006/relationships/hyperlink" Target="https://www.aarp.org/home-family/personal-technology/info-2021/talking-prescription-drug-labels.html" TargetMode="External"/><Relationship Id="rId9" Type="http://schemas.openxmlformats.org/officeDocument/2006/relationships/hyperlink" Target="https://www.aarp.org/health/drugs-supplements/info-2021/pain-reliever-risk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micromedexsolutions-com.proxy-hs.researchport.umd.edu/micromedex2/librarian/PFDefaultActionId/evidencexpert.ShowDrugInteractionsResults" TargetMode="External"/><Relationship Id="rId7" Type="http://schemas.openxmlformats.org/officeDocument/2006/relationships/hyperlink" Target="https://www.nia.nih.gov/news/dangers-polypharmacy-and-case-deprescribing-older-adults"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www.readingrockets.org/article/text-speech-technology-what-it-and-how-it-works" TargetMode="External"/><Relationship Id="rId5" Type="http://schemas.openxmlformats.org/officeDocument/2006/relationships/hyperlink" Target="https://clutch.co/app-development/resources/designing-apps-for-elderly-smartphone-users" TargetMode="External"/><Relationship Id="rId4" Type="http://schemas.openxmlformats.org/officeDocument/2006/relationships/hyperlink" Target="https://www.ncbi.nlm.nih.gov/pmc/articles/PMC494916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ncbi.nlm.nih.gov/pmc/articles/PMC494916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arp.org/health/drugs-supplements/info-2021/pain-reliever-risks.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ncbi.nlm.nih.gov/pmc/articles/PMC3864987/#R1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cbi.nlm.nih.gov/pmc/articles/PMC4949161/" TargetMode="External"/><Relationship Id="rId7"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mc/"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hyperlink" Target="https://www.ncbi.nlm.nih.gov/pmc/articles/PMC494916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hpa.org/about-consumer-healthcare/research-data/otc-sales-statistic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www.ncbi.nlm.nih.gov/pmc/articles/PMC55246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
          <p:cNvSpPr/>
          <p:nvPr/>
        </p:nvSpPr>
        <p:spPr>
          <a:xfrm flipH="1">
            <a:off x="0" y="3983174"/>
            <a:ext cx="5846134" cy="1160326"/>
          </a:xfrm>
          <a:custGeom>
            <a:avLst/>
            <a:gdLst/>
            <a:ahLst/>
            <a:cxnLst/>
            <a:rect l="l" t="t" r="r" b="b"/>
            <a:pathLst>
              <a:path w="285665" h="92558" extrusionOk="0">
                <a:moveTo>
                  <a:pt x="278169" y="1"/>
                </a:moveTo>
                <a:cubicBezTo>
                  <a:pt x="245103" y="1"/>
                  <a:pt x="237289" y="34204"/>
                  <a:pt x="215521" y="46452"/>
                </a:cubicBezTo>
                <a:cubicBezTo>
                  <a:pt x="210824" y="49099"/>
                  <a:pt x="205743" y="50132"/>
                  <a:pt x="200501" y="50132"/>
                </a:cubicBezTo>
                <a:cubicBezTo>
                  <a:pt x="186898" y="50132"/>
                  <a:pt x="172212" y="43174"/>
                  <a:pt x="160329" y="39405"/>
                </a:cubicBezTo>
                <a:cubicBezTo>
                  <a:pt x="149756" y="36049"/>
                  <a:pt x="139429" y="34533"/>
                  <a:pt x="129067" y="34533"/>
                </a:cubicBezTo>
                <a:cubicBezTo>
                  <a:pt x="118680" y="34533"/>
                  <a:pt x="108258" y="36057"/>
                  <a:pt x="97518" y="38777"/>
                </a:cubicBezTo>
                <a:cubicBezTo>
                  <a:pt x="76534" y="44084"/>
                  <a:pt x="56263" y="52344"/>
                  <a:pt x="37689" y="63499"/>
                </a:cubicBezTo>
                <a:cubicBezTo>
                  <a:pt x="28673" y="68920"/>
                  <a:pt x="20071" y="74997"/>
                  <a:pt x="11954" y="81688"/>
                </a:cubicBezTo>
                <a:cubicBezTo>
                  <a:pt x="8802" y="84298"/>
                  <a:pt x="5706" y="86980"/>
                  <a:pt x="2753" y="89819"/>
                </a:cubicBezTo>
                <a:cubicBezTo>
                  <a:pt x="2368" y="90190"/>
                  <a:pt x="542" y="92558"/>
                  <a:pt x="0" y="92558"/>
                </a:cubicBezTo>
                <a:lnTo>
                  <a:pt x="285308" y="92201"/>
                </a:lnTo>
                <a:lnTo>
                  <a:pt x="285664" y="546"/>
                </a:lnTo>
                <a:cubicBezTo>
                  <a:pt x="283027" y="176"/>
                  <a:pt x="280534" y="1"/>
                  <a:pt x="2781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9" name="Google Shape;249;p1"/>
          <p:cNvGrpSpPr/>
          <p:nvPr/>
        </p:nvGrpSpPr>
        <p:grpSpPr>
          <a:xfrm flipH="1">
            <a:off x="177824" y="859535"/>
            <a:ext cx="3424912" cy="2945983"/>
            <a:chOff x="2252375" y="1699225"/>
            <a:chExt cx="3108250" cy="2315550"/>
          </a:xfrm>
        </p:grpSpPr>
        <p:sp>
          <p:nvSpPr>
            <p:cNvPr id="250" name="Google Shape;250;p1"/>
            <p:cNvSpPr/>
            <p:nvPr/>
          </p:nvSpPr>
          <p:spPr>
            <a:xfrm>
              <a:off x="2252375" y="3734250"/>
              <a:ext cx="3108250" cy="1525"/>
            </a:xfrm>
            <a:custGeom>
              <a:avLst/>
              <a:gdLst/>
              <a:ahLst/>
              <a:cxnLst/>
              <a:rect l="l" t="t" r="r" b="b"/>
              <a:pathLst>
                <a:path w="124330" h="61" extrusionOk="0">
                  <a:moveTo>
                    <a:pt x="1" y="1"/>
                  </a:moveTo>
                  <a:lnTo>
                    <a:pt x="1" y="61"/>
                  </a:lnTo>
                  <a:lnTo>
                    <a:pt x="124330" y="61"/>
                  </a:lnTo>
                  <a:lnTo>
                    <a:pt x="12433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
            <p:cNvSpPr/>
            <p:nvPr/>
          </p:nvSpPr>
          <p:spPr>
            <a:xfrm>
              <a:off x="4843400" y="3834225"/>
              <a:ext cx="205925" cy="1500"/>
            </a:xfrm>
            <a:custGeom>
              <a:avLst/>
              <a:gdLst/>
              <a:ahLst/>
              <a:cxnLst/>
              <a:rect l="l" t="t" r="r" b="b"/>
              <a:pathLst>
                <a:path w="8237" h="60" extrusionOk="0">
                  <a:moveTo>
                    <a:pt x="1" y="0"/>
                  </a:moveTo>
                  <a:lnTo>
                    <a:pt x="1" y="60"/>
                  </a:lnTo>
                  <a:lnTo>
                    <a:pt x="8236" y="60"/>
                  </a:lnTo>
                  <a:lnTo>
                    <a:pt x="823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
            <p:cNvSpPr/>
            <p:nvPr/>
          </p:nvSpPr>
          <p:spPr>
            <a:xfrm>
              <a:off x="4257075" y="3851125"/>
              <a:ext cx="54225" cy="1525"/>
            </a:xfrm>
            <a:custGeom>
              <a:avLst/>
              <a:gdLst/>
              <a:ahLst/>
              <a:cxnLst/>
              <a:rect l="l" t="t" r="r" b="b"/>
              <a:pathLst>
                <a:path w="2169" h="61" extrusionOk="0">
                  <a:moveTo>
                    <a:pt x="0" y="1"/>
                  </a:moveTo>
                  <a:lnTo>
                    <a:pt x="0" y="60"/>
                  </a:lnTo>
                  <a:lnTo>
                    <a:pt x="2168" y="6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
            <p:cNvSpPr/>
            <p:nvPr/>
          </p:nvSpPr>
          <p:spPr>
            <a:xfrm>
              <a:off x="4718075" y="3776525"/>
              <a:ext cx="119375" cy="1525"/>
            </a:xfrm>
            <a:custGeom>
              <a:avLst/>
              <a:gdLst/>
              <a:ahLst/>
              <a:cxnLst/>
              <a:rect l="l" t="t" r="r" b="b"/>
              <a:pathLst>
                <a:path w="4775" h="61" extrusionOk="0">
                  <a:moveTo>
                    <a:pt x="1" y="1"/>
                  </a:moveTo>
                  <a:lnTo>
                    <a:pt x="1" y="60"/>
                  </a:lnTo>
                  <a:lnTo>
                    <a:pt x="4775" y="60"/>
                  </a:lnTo>
                  <a:lnTo>
                    <a:pt x="477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
            <p:cNvSpPr/>
            <p:nvPr/>
          </p:nvSpPr>
          <p:spPr>
            <a:xfrm>
              <a:off x="2578625" y="3786975"/>
              <a:ext cx="268575" cy="1525"/>
            </a:xfrm>
            <a:custGeom>
              <a:avLst/>
              <a:gdLst/>
              <a:ahLst/>
              <a:cxnLst/>
              <a:rect l="l" t="t" r="r" b="b"/>
              <a:pathLst>
                <a:path w="10743" h="61" extrusionOk="0">
                  <a:moveTo>
                    <a:pt x="0" y="1"/>
                  </a:moveTo>
                  <a:lnTo>
                    <a:pt x="0" y="60"/>
                  </a:lnTo>
                  <a:lnTo>
                    <a:pt x="10742" y="60"/>
                  </a:lnTo>
                  <a:lnTo>
                    <a:pt x="1074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
            <p:cNvSpPr/>
            <p:nvPr/>
          </p:nvSpPr>
          <p:spPr>
            <a:xfrm>
              <a:off x="2902875" y="3786975"/>
              <a:ext cx="38800" cy="1525"/>
            </a:xfrm>
            <a:custGeom>
              <a:avLst/>
              <a:gdLst/>
              <a:ahLst/>
              <a:cxnLst/>
              <a:rect l="l" t="t" r="r" b="b"/>
              <a:pathLst>
                <a:path w="1552" h="61" extrusionOk="0">
                  <a:moveTo>
                    <a:pt x="0" y="1"/>
                  </a:moveTo>
                  <a:lnTo>
                    <a:pt x="0" y="60"/>
                  </a:lnTo>
                  <a:lnTo>
                    <a:pt x="1552" y="60"/>
                  </a:lnTo>
                  <a:lnTo>
                    <a:pt x="155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
            <p:cNvSpPr/>
            <p:nvPr/>
          </p:nvSpPr>
          <p:spPr>
            <a:xfrm>
              <a:off x="3069975" y="3813325"/>
              <a:ext cx="582375" cy="1025"/>
            </a:xfrm>
            <a:custGeom>
              <a:avLst/>
              <a:gdLst/>
              <a:ahLst/>
              <a:cxnLst/>
              <a:rect l="l" t="t" r="r" b="b"/>
              <a:pathLst>
                <a:path w="23295" h="41" extrusionOk="0">
                  <a:moveTo>
                    <a:pt x="0" y="1"/>
                  </a:moveTo>
                  <a:lnTo>
                    <a:pt x="0" y="41"/>
                  </a:lnTo>
                  <a:lnTo>
                    <a:pt x="23295" y="41"/>
                  </a:lnTo>
                  <a:lnTo>
                    <a:pt x="2329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
            <p:cNvSpPr/>
            <p:nvPr/>
          </p:nvSpPr>
          <p:spPr>
            <a:xfrm>
              <a:off x="2490100" y="1699225"/>
              <a:ext cx="1271175" cy="1757550"/>
            </a:xfrm>
            <a:custGeom>
              <a:avLst/>
              <a:gdLst/>
              <a:ahLst/>
              <a:cxnLst/>
              <a:rect l="l" t="t" r="r" b="b"/>
              <a:pathLst>
                <a:path w="50847" h="70302" extrusionOk="0">
                  <a:moveTo>
                    <a:pt x="49434" y="41"/>
                  </a:moveTo>
                  <a:cubicBezTo>
                    <a:pt x="50190" y="41"/>
                    <a:pt x="50786" y="657"/>
                    <a:pt x="50786" y="1413"/>
                  </a:cubicBezTo>
                  <a:lnTo>
                    <a:pt x="50786" y="68889"/>
                  </a:lnTo>
                  <a:cubicBezTo>
                    <a:pt x="50786" y="69665"/>
                    <a:pt x="50170" y="70262"/>
                    <a:pt x="49434" y="70262"/>
                  </a:cubicBezTo>
                  <a:lnTo>
                    <a:pt x="1413" y="70262"/>
                  </a:lnTo>
                  <a:cubicBezTo>
                    <a:pt x="637" y="70262"/>
                    <a:pt x="40" y="69645"/>
                    <a:pt x="40" y="68889"/>
                  </a:cubicBezTo>
                  <a:lnTo>
                    <a:pt x="40" y="1413"/>
                  </a:lnTo>
                  <a:cubicBezTo>
                    <a:pt x="40" y="637"/>
                    <a:pt x="657" y="41"/>
                    <a:pt x="1413" y="41"/>
                  </a:cubicBezTo>
                  <a:close/>
                  <a:moveTo>
                    <a:pt x="1413" y="1"/>
                  </a:moveTo>
                  <a:cubicBezTo>
                    <a:pt x="637" y="1"/>
                    <a:pt x="0" y="637"/>
                    <a:pt x="0" y="1413"/>
                  </a:cubicBezTo>
                  <a:lnTo>
                    <a:pt x="0" y="68889"/>
                  </a:lnTo>
                  <a:cubicBezTo>
                    <a:pt x="0" y="69665"/>
                    <a:pt x="637" y="70302"/>
                    <a:pt x="1413" y="70302"/>
                  </a:cubicBezTo>
                  <a:lnTo>
                    <a:pt x="49434" y="70302"/>
                  </a:lnTo>
                  <a:cubicBezTo>
                    <a:pt x="50229" y="70302"/>
                    <a:pt x="50846" y="69665"/>
                    <a:pt x="50846" y="68889"/>
                  </a:cubicBezTo>
                  <a:lnTo>
                    <a:pt x="50846" y="1413"/>
                  </a:lnTo>
                  <a:cubicBezTo>
                    <a:pt x="50846" y="637"/>
                    <a:pt x="50229" y="1"/>
                    <a:pt x="4943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
            <p:cNvSpPr/>
            <p:nvPr/>
          </p:nvSpPr>
          <p:spPr>
            <a:xfrm>
              <a:off x="3834350" y="1699225"/>
              <a:ext cx="1271650" cy="1757550"/>
            </a:xfrm>
            <a:custGeom>
              <a:avLst/>
              <a:gdLst/>
              <a:ahLst/>
              <a:cxnLst/>
              <a:rect l="l" t="t" r="r" b="b"/>
              <a:pathLst>
                <a:path w="50866" h="70302" extrusionOk="0">
                  <a:moveTo>
                    <a:pt x="49434" y="41"/>
                  </a:moveTo>
                  <a:cubicBezTo>
                    <a:pt x="50209" y="41"/>
                    <a:pt x="50806" y="657"/>
                    <a:pt x="50806" y="1413"/>
                  </a:cubicBezTo>
                  <a:lnTo>
                    <a:pt x="50806" y="68889"/>
                  </a:lnTo>
                  <a:cubicBezTo>
                    <a:pt x="50806" y="69665"/>
                    <a:pt x="50189" y="70262"/>
                    <a:pt x="49434" y="70262"/>
                  </a:cubicBezTo>
                  <a:lnTo>
                    <a:pt x="1433" y="70262"/>
                  </a:lnTo>
                  <a:cubicBezTo>
                    <a:pt x="657" y="70262"/>
                    <a:pt x="60" y="69645"/>
                    <a:pt x="60" y="68889"/>
                  </a:cubicBezTo>
                  <a:lnTo>
                    <a:pt x="60" y="1413"/>
                  </a:lnTo>
                  <a:cubicBezTo>
                    <a:pt x="60" y="637"/>
                    <a:pt x="677" y="41"/>
                    <a:pt x="1433" y="41"/>
                  </a:cubicBezTo>
                  <a:close/>
                  <a:moveTo>
                    <a:pt x="1433" y="1"/>
                  </a:moveTo>
                  <a:cubicBezTo>
                    <a:pt x="657" y="1"/>
                    <a:pt x="0" y="637"/>
                    <a:pt x="0" y="1413"/>
                  </a:cubicBezTo>
                  <a:lnTo>
                    <a:pt x="0" y="68889"/>
                  </a:lnTo>
                  <a:cubicBezTo>
                    <a:pt x="0" y="69665"/>
                    <a:pt x="637" y="70302"/>
                    <a:pt x="1433" y="70302"/>
                  </a:cubicBezTo>
                  <a:lnTo>
                    <a:pt x="49434" y="70302"/>
                  </a:lnTo>
                  <a:cubicBezTo>
                    <a:pt x="50229" y="70302"/>
                    <a:pt x="50866" y="69665"/>
                    <a:pt x="50846" y="68889"/>
                  </a:cubicBezTo>
                  <a:lnTo>
                    <a:pt x="50846" y="1413"/>
                  </a:lnTo>
                  <a:cubicBezTo>
                    <a:pt x="50846" y="618"/>
                    <a:pt x="50209" y="1"/>
                    <a:pt x="4943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
            <p:cNvSpPr/>
            <p:nvPr/>
          </p:nvSpPr>
          <p:spPr>
            <a:xfrm>
              <a:off x="2669125" y="2048350"/>
              <a:ext cx="371025" cy="552550"/>
            </a:xfrm>
            <a:custGeom>
              <a:avLst/>
              <a:gdLst/>
              <a:ahLst/>
              <a:cxnLst/>
              <a:rect l="l" t="t" r="r" b="b"/>
              <a:pathLst>
                <a:path w="14841" h="22102" extrusionOk="0">
                  <a:moveTo>
                    <a:pt x="1" y="1"/>
                  </a:moveTo>
                  <a:lnTo>
                    <a:pt x="1" y="22101"/>
                  </a:lnTo>
                  <a:lnTo>
                    <a:pt x="14841" y="22101"/>
                  </a:lnTo>
                  <a:lnTo>
                    <a:pt x="1484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
            <p:cNvSpPr/>
            <p:nvPr/>
          </p:nvSpPr>
          <p:spPr>
            <a:xfrm>
              <a:off x="3039625" y="2048350"/>
              <a:ext cx="5500" cy="552550"/>
            </a:xfrm>
            <a:custGeom>
              <a:avLst/>
              <a:gdLst/>
              <a:ahLst/>
              <a:cxnLst/>
              <a:rect l="l" t="t" r="r" b="b"/>
              <a:pathLst>
                <a:path w="220" h="22102" extrusionOk="0">
                  <a:moveTo>
                    <a:pt x="1" y="1"/>
                  </a:moveTo>
                  <a:lnTo>
                    <a:pt x="1" y="22101"/>
                  </a:lnTo>
                  <a:lnTo>
                    <a:pt x="220" y="22101"/>
                  </a:lnTo>
                  <a:lnTo>
                    <a:pt x="22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
            <p:cNvSpPr/>
            <p:nvPr/>
          </p:nvSpPr>
          <p:spPr>
            <a:xfrm>
              <a:off x="2689525" y="2069725"/>
              <a:ext cx="328750" cy="510775"/>
            </a:xfrm>
            <a:custGeom>
              <a:avLst/>
              <a:gdLst/>
              <a:ahLst/>
              <a:cxnLst/>
              <a:rect l="l" t="t" r="r" b="b"/>
              <a:pathLst>
                <a:path w="13150" h="20431" extrusionOk="0">
                  <a:moveTo>
                    <a:pt x="0" y="1"/>
                  </a:moveTo>
                  <a:lnTo>
                    <a:pt x="0" y="20431"/>
                  </a:lnTo>
                  <a:lnTo>
                    <a:pt x="13149" y="20431"/>
                  </a:lnTo>
                  <a:lnTo>
                    <a:pt x="1314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
            <p:cNvSpPr/>
            <p:nvPr/>
          </p:nvSpPr>
          <p:spPr>
            <a:xfrm>
              <a:off x="2758150" y="2133525"/>
              <a:ext cx="192475" cy="175325"/>
            </a:xfrm>
            <a:custGeom>
              <a:avLst/>
              <a:gdLst/>
              <a:ahLst/>
              <a:cxnLst/>
              <a:rect l="l" t="t" r="r" b="b"/>
              <a:pathLst>
                <a:path w="7699" h="7013" extrusionOk="0">
                  <a:moveTo>
                    <a:pt x="3850" y="0"/>
                  </a:moveTo>
                  <a:cubicBezTo>
                    <a:pt x="2955" y="0"/>
                    <a:pt x="2059" y="343"/>
                    <a:pt x="1373" y="1030"/>
                  </a:cubicBezTo>
                  <a:cubicBezTo>
                    <a:pt x="0" y="2382"/>
                    <a:pt x="0" y="4610"/>
                    <a:pt x="1373" y="5983"/>
                  </a:cubicBezTo>
                  <a:cubicBezTo>
                    <a:pt x="2059" y="6669"/>
                    <a:pt x="2955" y="7012"/>
                    <a:pt x="3850" y="7012"/>
                  </a:cubicBezTo>
                  <a:cubicBezTo>
                    <a:pt x="4745" y="7012"/>
                    <a:pt x="5640" y="6669"/>
                    <a:pt x="6326" y="5983"/>
                  </a:cubicBezTo>
                  <a:cubicBezTo>
                    <a:pt x="7699" y="4610"/>
                    <a:pt x="7699" y="2382"/>
                    <a:pt x="6326" y="1030"/>
                  </a:cubicBezTo>
                  <a:cubicBezTo>
                    <a:pt x="5640" y="343"/>
                    <a:pt x="4745" y="0"/>
                    <a:pt x="385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
            <p:cNvSpPr/>
            <p:nvPr/>
          </p:nvSpPr>
          <p:spPr>
            <a:xfrm>
              <a:off x="2745225" y="2359675"/>
              <a:ext cx="217350" cy="22400"/>
            </a:xfrm>
            <a:custGeom>
              <a:avLst/>
              <a:gdLst/>
              <a:ahLst/>
              <a:cxnLst/>
              <a:rect l="l" t="t" r="r" b="b"/>
              <a:pathLst>
                <a:path w="8694" h="896" extrusionOk="0">
                  <a:moveTo>
                    <a:pt x="0" y="0"/>
                  </a:moveTo>
                  <a:lnTo>
                    <a:pt x="0" y="896"/>
                  </a:lnTo>
                  <a:lnTo>
                    <a:pt x="8693" y="896"/>
                  </a:lnTo>
                  <a:lnTo>
                    <a:pt x="869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
            <p:cNvSpPr/>
            <p:nvPr/>
          </p:nvSpPr>
          <p:spPr>
            <a:xfrm>
              <a:off x="2745225" y="2418850"/>
              <a:ext cx="217350" cy="22400"/>
            </a:xfrm>
            <a:custGeom>
              <a:avLst/>
              <a:gdLst/>
              <a:ahLst/>
              <a:cxnLst/>
              <a:rect l="l" t="t" r="r" b="b"/>
              <a:pathLst>
                <a:path w="8694" h="896" extrusionOk="0">
                  <a:moveTo>
                    <a:pt x="0" y="1"/>
                  </a:moveTo>
                  <a:lnTo>
                    <a:pt x="0" y="896"/>
                  </a:lnTo>
                  <a:lnTo>
                    <a:pt x="8693" y="896"/>
                  </a:lnTo>
                  <a:lnTo>
                    <a:pt x="86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
            <p:cNvSpPr/>
            <p:nvPr/>
          </p:nvSpPr>
          <p:spPr>
            <a:xfrm>
              <a:off x="2745225" y="2478025"/>
              <a:ext cx="217350" cy="22425"/>
            </a:xfrm>
            <a:custGeom>
              <a:avLst/>
              <a:gdLst/>
              <a:ahLst/>
              <a:cxnLst/>
              <a:rect l="l" t="t" r="r" b="b"/>
              <a:pathLst>
                <a:path w="8694" h="897" extrusionOk="0">
                  <a:moveTo>
                    <a:pt x="0" y="1"/>
                  </a:moveTo>
                  <a:lnTo>
                    <a:pt x="0" y="896"/>
                  </a:lnTo>
                  <a:lnTo>
                    <a:pt x="8693" y="896"/>
                  </a:lnTo>
                  <a:lnTo>
                    <a:pt x="86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
            <p:cNvSpPr/>
            <p:nvPr/>
          </p:nvSpPr>
          <p:spPr>
            <a:xfrm>
              <a:off x="3134625" y="2127925"/>
              <a:ext cx="371025" cy="552550"/>
            </a:xfrm>
            <a:custGeom>
              <a:avLst/>
              <a:gdLst/>
              <a:ahLst/>
              <a:cxnLst/>
              <a:rect l="l" t="t" r="r" b="b"/>
              <a:pathLst>
                <a:path w="14841" h="22102" extrusionOk="0">
                  <a:moveTo>
                    <a:pt x="0" y="0"/>
                  </a:moveTo>
                  <a:lnTo>
                    <a:pt x="0" y="22101"/>
                  </a:lnTo>
                  <a:lnTo>
                    <a:pt x="14840" y="22101"/>
                  </a:lnTo>
                  <a:lnTo>
                    <a:pt x="1484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
            <p:cNvSpPr/>
            <p:nvPr/>
          </p:nvSpPr>
          <p:spPr>
            <a:xfrm>
              <a:off x="3505625" y="2127925"/>
              <a:ext cx="5475" cy="552550"/>
            </a:xfrm>
            <a:custGeom>
              <a:avLst/>
              <a:gdLst/>
              <a:ahLst/>
              <a:cxnLst/>
              <a:rect l="l" t="t" r="r" b="b"/>
              <a:pathLst>
                <a:path w="219" h="22102" extrusionOk="0">
                  <a:moveTo>
                    <a:pt x="0" y="0"/>
                  </a:moveTo>
                  <a:lnTo>
                    <a:pt x="0" y="22101"/>
                  </a:lnTo>
                  <a:lnTo>
                    <a:pt x="219" y="22101"/>
                  </a:lnTo>
                  <a:lnTo>
                    <a:pt x="21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
            <p:cNvSpPr/>
            <p:nvPr/>
          </p:nvSpPr>
          <p:spPr>
            <a:xfrm>
              <a:off x="3155500" y="2148800"/>
              <a:ext cx="329250" cy="511275"/>
            </a:xfrm>
            <a:custGeom>
              <a:avLst/>
              <a:gdLst/>
              <a:ahLst/>
              <a:cxnLst/>
              <a:rect l="l" t="t" r="r" b="b"/>
              <a:pathLst>
                <a:path w="13170" h="20451" extrusionOk="0">
                  <a:moveTo>
                    <a:pt x="1" y="1"/>
                  </a:moveTo>
                  <a:lnTo>
                    <a:pt x="1" y="20451"/>
                  </a:lnTo>
                  <a:lnTo>
                    <a:pt x="13170" y="20451"/>
                  </a:lnTo>
                  <a:lnTo>
                    <a:pt x="1317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
            <p:cNvSpPr/>
            <p:nvPr/>
          </p:nvSpPr>
          <p:spPr>
            <a:xfrm>
              <a:off x="3223150" y="2212675"/>
              <a:ext cx="192975" cy="175350"/>
            </a:xfrm>
            <a:custGeom>
              <a:avLst/>
              <a:gdLst/>
              <a:ahLst/>
              <a:cxnLst/>
              <a:rect l="l" t="t" r="r" b="b"/>
              <a:pathLst>
                <a:path w="7719" h="7014" extrusionOk="0">
                  <a:moveTo>
                    <a:pt x="3877" y="0"/>
                  </a:moveTo>
                  <a:cubicBezTo>
                    <a:pt x="2279" y="0"/>
                    <a:pt x="833" y="1092"/>
                    <a:pt x="458" y="2698"/>
                  </a:cubicBezTo>
                  <a:cubicBezTo>
                    <a:pt x="0" y="4587"/>
                    <a:pt x="1174" y="6477"/>
                    <a:pt x="3064" y="6915"/>
                  </a:cubicBezTo>
                  <a:cubicBezTo>
                    <a:pt x="3337" y="6982"/>
                    <a:pt x="3611" y="7014"/>
                    <a:pt x="3881" y="7014"/>
                  </a:cubicBezTo>
                  <a:cubicBezTo>
                    <a:pt x="5456" y="7014"/>
                    <a:pt x="6890" y="5922"/>
                    <a:pt x="7281" y="4309"/>
                  </a:cubicBezTo>
                  <a:cubicBezTo>
                    <a:pt x="7719" y="2439"/>
                    <a:pt x="6545" y="549"/>
                    <a:pt x="4675" y="92"/>
                  </a:cubicBezTo>
                  <a:cubicBezTo>
                    <a:pt x="4408" y="30"/>
                    <a:pt x="4140" y="0"/>
                    <a:pt x="38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
            <p:cNvSpPr/>
            <p:nvPr/>
          </p:nvSpPr>
          <p:spPr>
            <a:xfrm>
              <a:off x="3211700" y="2439250"/>
              <a:ext cx="216850" cy="22400"/>
            </a:xfrm>
            <a:custGeom>
              <a:avLst/>
              <a:gdLst/>
              <a:ahLst/>
              <a:cxnLst/>
              <a:rect l="l" t="t" r="r" b="b"/>
              <a:pathLst>
                <a:path w="8674" h="896" extrusionOk="0">
                  <a:moveTo>
                    <a:pt x="1" y="0"/>
                  </a:moveTo>
                  <a:lnTo>
                    <a:pt x="1" y="895"/>
                  </a:lnTo>
                  <a:lnTo>
                    <a:pt x="8674" y="895"/>
                  </a:lnTo>
                  <a:lnTo>
                    <a:pt x="86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
            <p:cNvSpPr/>
            <p:nvPr/>
          </p:nvSpPr>
          <p:spPr>
            <a:xfrm>
              <a:off x="3211700" y="2498425"/>
              <a:ext cx="216850" cy="22400"/>
            </a:xfrm>
            <a:custGeom>
              <a:avLst/>
              <a:gdLst/>
              <a:ahLst/>
              <a:cxnLst/>
              <a:rect l="l" t="t" r="r" b="b"/>
              <a:pathLst>
                <a:path w="8674" h="896" extrusionOk="0">
                  <a:moveTo>
                    <a:pt x="1" y="0"/>
                  </a:moveTo>
                  <a:lnTo>
                    <a:pt x="1" y="896"/>
                  </a:lnTo>
                  <a:lnTo>
                    <a:pt x="8674" y="896"/>
                  </a:lnTo>
                  <a:lnTo>
                    <a:pt x="86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
            <p:cNvSpPr/>
            <p:nvPr/>
          </p:nvSpPr>
          <p:spPr>
            <a:xfrm>
              <a:off x="3211700" y="2557600"/>
              <a:ext cx="216850" cy="22400"/>
            </a:xfrm>
            <a:custGeom>
              <a:avLst/>
              <a:gdLst/>
              <a:ahLst/>
              <a:cxnLst/>
              <a:rect l="l" t="t" r="r" b="b"/>
              <a:pathLst>
                <a:path w="8674" h="896" extrusionOk="0">
                  <a:moveTo>
                    <a:pt x="1" y="1"/>
                  </a:moveTo>
                  <a:lnTo>
                    <a:pt x="1" y="896"/>
                  </a:lnTo>
                  <a:lnTo>
                    <a:pt x="8674" y="896"/>
                  </a:lnTo>
                  <a:lnTo>
                    <a:pt x="867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
            <p:cNvSpPr/>
            <p:nvPr/>
          </p:nvSpPr>
          <p:spPr>
            <a:xfrm>
              <a:off x="3192300" y="2911200"/>
              <a:ext cx="1620800" cy="17425"/>
            </a:xfrm>
            <a:custGeom>
              <a:avLst/>
              <a:gdLst/>
              <a:ahLst/>
              <a:cxnLst/>
              <a:rect l="l" t="t" r="r" b="b"/>
              <a:pathLst>
                <a:path w="64832" h="697" extrusionOk="0">
                  <a:moveTo>
                    <a:pt x="1" y="0"/>
                  </a:moveTo>
                  <a:lnTo>
                    <a:pt x="1" y="697"/>
                  </a:lnTo>
                  <a:lnTo>
                    <a:pt x="64831" y="697"/>
                  </a:lnTo>
                  <a:lnTo>
                    <a:pt x="6483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
            <p:cNvSpPr/>
            <p:nvPr/>
          </p:nvSpPr>
          <p:spPr>
            <a:xfrm>
              <a:off x="4813075" y="2911200"/>
              <a:ext cx="130800" cy="17425"/>
            </a:xfrm>
            <a:custGeom>
              <a:avLst/>
              <a:gdLst/>
              <a:ahLst/>
              <a:cxnLst/>
              <a:rect l="l" t="t" r="r" b="b"/>
              <a:pathLst>
                <a:path w="5232" h="697" extrusionOk="0">
                  <a:moveTo>
                    <a:pt x="0" y="0"/>
                  </a:moveTo>
                  <a:lnTo>
                    <a:pt x="0" y="697"/>
                  </a:lnTo>
                  <a:lnTo>
                    <a:pt x="5232" y="697"/>
                  </a:lnTo>
                  <a:lnTo>
                    <a:pt x="523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
            <p:cNvSpPr/>
            <p:nvPr/>
          </p:nvSpPr>
          <p:spPr>
            <a:xfrm>
              <a:off x="3214675" y="2928600"/>
              <a:ext cx="1598425" cy="805675"/>
            </a:xfrm>
            <a:custGeom>
              <a:avLst/>
              <a:gdLst/>
              <a:ahLst/>
              <a:cxnLst/>
              <a:rect l="l" t="t" r="r" b="b"/>
              <a:pathLst>
                <a:path w="63937" h="32227" extrusionOk="0">
                  <a:moveTo>
                    <a:pt x="1" y="1"/>
                  </a:moveTo>
                  <a:lnTo>
                    <a:pt x="1" y="32227"/>
                  </a:lnTo>
                  <a:lnTo>
                    <a:pt x="63936" y="32227"/>
                  </a:lnTo>
                  <a:lnTo>
                    <a:pt x="6393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
            <p:cNvSpPr/>
            <p:nvPr/>
          </p:nvSpPr>
          <p:spPr>
            <a:xfrm>
              <a:off x="3564300" y="2928600"/>
              <a:ext cx="8475" cy="805675"/>
            </a:xfrm>
            <a:custGeom>
              <a:avLst/>
              <a:gdLst/>
              <a:ahLst/>
              <a:cxnLst/>
              <a:rect l="l" t="t" r="r" b="b"/>
              <a:pathLst>
                <a:path w="339" h="32227" extrusionOk="0">
                  <a:moveTo>
                    <a:pt x="1" y="1"/>
                  </a:moveTo>
                  <a:lnTo>
                    <a:pt x="1" y="32227"/>
                  </a:lnTo>
                  <a:lnTo>
                    <a:pt x="339" y="32227"/>
                  </a:lnTo>
                  <a:lnTo>
                    <a:pt x="33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
            <p:cNvSpPr/>
            <p:nvPr/>
          </p:nvSpPr>
          <p:spPr>
            <a:xfrm>
              <a:off x="3987025" y="3092225"/>
              <a:ext cx="8475" cy="642050"/>
            </a:xfrm>
            <a:custGeom>
              <a:avLst/>
              <a:gdLst/>
              <a:ahLst/>
              <a:cxnLst/>
              <a:rect l="l" t="t" r="r" b="b"/>
              <a:pathLst>
                <a:path w="339" h="25682" extrusionOk="0">
                  <a:moveTo>
                    <a:pt x="0" y="0"/>
                  </a:moveTo>
                  <a:lnTo>
                    <a:pt x="0" y="25682"/>
                  </a:lnTo>
                  <a:lnTo>
                    <a:pt x="338" y="25682"/>
                  </a:lnTo>
                  <a:lnTo>
                    <a:pt x="33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
            <p:cNvSpPr/>
            <p:nvPr/>
          </p:nvSpPr>
          <p:spPr>
            <a:xfrm>
              <a:off x="3214675" y="3565675"/>
              <a:ext cx="353625" cy="8975"/>
            </a:xfrm>
            <a:custGeom>
              <a:avLst/>
              <a:gdLst/>
              <a:ahLst/>
              <a:cxnLst/>
              <a:rect l="l" t="t" r="r" b="b"/>
              <a:pathLst>
                <a:path w="14145" h="359" extrusionOk="0">
                  <a:moveTo>
                    <a:pt x="1" y="0"/>
                  </a:moveTo>
                  <a:lnTo>
                    <a:pt x="1" y="358"/>
                  </a:lnTo>
                  <a:lnTo>
                    <a:pt x="14145" y="358"/>
                  </a:lnTo>
                  <a:lnTo>
                    <a:pt x="1414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
            <p:cNvSpPr/>
            <p:nvPr/>
          </p:nvSpPr>
          <p:spPr>
            <a:xfrm>
              <a:off x="3214675" y="3406525"/>
              <a:ext cx="353625" cy="8975"/>
            </a:xfrm>
            <a:custGeom>
              <a:avLst/>
              <a:gdLst/>
              <a:ahLst/>
              <a:cxnLst/>
              <a:rect l="l" t="t" r="r" b="b"/>
              <a:pathLst>
                <a:path w="14145" h="359" extrusionOk="0">
                  <a:moveTo>
                    <a:pt x="1" y="1"/>
                  </a:moveTo>
                  <a:lnTo>
                    <a:pt x="1" y="359"/>
                  </a:lnTo>
                  <a:lnTo>
                    <a:pt x="14145" y="359"/>
                  </a:lnTo>
                  <a:lnTo>
                    <a:pt x="1414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
            <p:cNvSpPr/>
            <p:nvPr/>
          </p:nvSpPr>
          <p:spPr>
            <a:xfrm>
              <a:off x="3214675" y="3246900"/>
              <a:ext cx="353625" cy="8475"/>
            </a:xfrm>
            <a:custGeom>
              <a:avLst/>
              <a:gdLst/>
              <a:ahLst/>
              <a:cxnLst/>
              <a:rect l="l" t="t" r="r" b="b"/>
              <a:pathLst>
                <a:path w="14145" h="339" extrusionOk="0">
                  <a:moveTo>
                    <a:pt x="1" y="0"/>
                  </a:moveTo>
                  <a:lnTo>
                    <a:pt x="1" y="338"/>
                  </a:lnTo>
                  <a:lnTo>
                    <a:pt x="14145" y="338"/>
                  </a:lnTo>
                  <a:lnTo>
                    <a:pt x="1414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
            <p:cNvSpPr/>
            <p:nvPr/>
          </p:nvSpPr>
          <p:spPr>
            <a:xfrm>
              <a:off x="3214675" y="3087750"/>
              <a:ext cx="1598425" cy="8475"/>
            </a:xfrm>
            <a:custGeom>
              <a:avLst/>
              <a:gdLst/>
              <a:ahLst/>
              <a:cxnLst/>
              <a:rect l="l" t="t" r="r" b="b"/>
              <a:pathLst>
                <a:path w="63937" h="339" extrusionOk="0">
                  <a:moveTo>
                    <a:pt x="1" y="0"/>
                  </a:moveTo>
                  <a:lnTo>
                    <a:pt x="1" y="339"/>
                  </a:lnTo>
                  <a:lnTo>
                    <a:pt x="63936" y="339"/>
                  </a:lnTo>
                  <a:lnTo>
                    <a:pt x="6393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
            <p:cNvSpPr/>
            <p:nvPr/>
          </p:nvSpPr>
          <p:spPr>
            <a:xfrm>
              <a:off x="4813075" y="2928600"/>
              <a:ext cx="114900" cy="805675"/>
            </a:xfrm>
            <a:custGeom>
              <a:avLst/>
              <a:gdLst/>
              <a:ahLst/>
              <a:cxnLst/>
              <a:rect l="l" t="t" r="r" b="b"/>
              <a:pathLst>
                <a:path w="4596" h="32227" extrusionOk="0">
                  <a:moveTo>
                    <a:pt x="0" y="1"/>
                  </a:moveTo>
                  <a:lnTo>
                    <a:pt x="0" y="32227"/>
                  </a:lnTo>
                  <a:lnTo>
                    <a:pt x="4595" y="32227"/>
                  </a:lnTo>
                  <a:lnTo>
                    <a:pt x="459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
            <p:cNvSpPr/>
            <p:nvPr/>
          </p:nvSpPr>
          <p:spPr>
            <a:xfrm>
              <a:off x="4274475" y="1834000"/>
              <a:ext cx="565975" cy="805675"/>
            </a:xfrm>
            <a:custGeom>
              <a:avLst/>
              <a:gdLst/>
              <a:ahLst/>
              <a:cxnLst/>
              <a:rect l="l" t="t" r="r" b="b"/>
              <a:pathLst>
                <a:path w="22639" h="32227" extrusionOk="0">
                  <a:moveTo>
                    <a:pt x="0" y="1"/>
                  </a:moveTo>
                  <a:lnTo>
                    <a:pt x="0" y="32227"/>
                  </a:lnTo>
                  <a:lnTo>
                    <a:pt x="22638" y="32227"/>
                  </a:lnTo>
                  <a:lnTo>
                    <a:pt x="2263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
            <p:cNvSpPr/>
            <p:nvPr/>
          </p:nvSpPr>
          <p:spPr>
            <a:xfrm>
              <a:off x="4258550" y="1825050"/>
              <a:ext cx="597300" cy="18925"/>
            </a:xfrm>
            <a:custGeom>
              <a:avLst/>
              <a:gdLst/>
              <a:ahLst/>
              <a:cxnLst/>
              <a:rect l="l" t="t" r="r" b="b"/>
              <a:pathLst>
                <a:path w="23892" h="757" extrusionOk="0">
                  <a:moveTo>
                    <a:pt x="379" y="1"/>
                  </a:moveTo>
                  <a:cubicBezTo>
                    <a:pt x="180" y="1"/>
                    <a:pt x="1" y="160"/>
                    <a:pt x="1" y="379"/>
                  </a:cubicBezTo>
                  <a:cubicBezTo>
                    <a:pt x="1" y="578"/>
                    <a:pt x="180" y="757"/>
                    <a:pt x="399" y="757"/>
                  </a:cubicBezTo>
                  <a:lnTo>
                    <a:pt x="23514" y="757"/>
                  </a:lnTo>
                  <a:cubicBezTo>
                    <a:pt x="23713" y="757"/>
                    <a:pt x="23892" y="578"/>
                    <a:pt x="23892" y="379"/>
                  </a:cubicBezTo>
                  <a:cubicBezTo>
                    <a:pt x="23892" y="180"/>
                    <a:pt x="23713" y="1"/>
                    <a:pt x="234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
            <p:cNvSpPr/>
            <p:nvPr/>
          </p:nvSpPr>
          <p:spPr>
            <a:xfrm>
              <a:off x="4258550" y="2630225"/>
              <a:ext cx="597300" cy="19400"/>
            </a:xfrm>
            <a:custGeom>
              <a:avLst/>
              <a:gdLst/>
              <a:ahLst/>
              <a:cxnLst/>
              <a:rect l="l" t="t" r="r" b="b"/>
              <a:pathLst>
                <a:path w="23892" h="776" extrusionOk="0">
                  <a:moveTo>
                    <a:pt x="379" y="0"/>
                  </a:moveTo>
                  <a:cubicBezTo>
                    <a:pt x="180" y="20"/>
                    <a:pt x="1" y="179"/>
                    <a:pt x="1" y="398"/>
                  </a:cubicBezTo>
                  <a:cubicBezTo>
                    <a:pt x="1" y="597"/>
                    <a:pt x="180" y="776"/>
                    <a:pt x="399" y="776"/>
                  </a:cubicBezTo>
                  <a:lnTo>
                    <a:pt x="23514" y="776"/>
                  </a:lnTo>
                  <a:cubicBezTo>
                    <a:pt x="23713" y="776"/>
                    <a:pt x="23892" y="597"/>
                    <a:pt x="23892" y="378"/>
                  </a:cubicBezTo>
                  <a:cubicBezTo>
                    <a:pt x="23892" y="179"/>
                    <a:pt x="23713" y="0"/>
                    <a:pt x="2349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
            <p:cNvSpPr/>
            <p:nvPr/>
          </p:nvSpPr>
          <p:spPr>
            <a:xfrm>
              <a:off x="4470400" y="2032925"/>
              <a:ext cx="174100" cy="264100"/>
            </a:xfrm>
            <a:custGeom>
              <a:avLst/>
              <a:gdLst/>
              <a:ahLst/>
              <a:cxnLst/>
              <a:rect l="l" t="t" r="r" b="b"/>
              <a:pathLst>
                <a:path w="6964" h="10564" extrusionOk="0">
                  <a:moveTo>
                    <a:pt x="2647" y="1"/>
                  </a:moveTo>
                  <a:cubicBezTo>
                    <a:pt x="1175" y="1"/>
                    <a:pt x="1" y="1194"/>
                    <a:pt x="1" y="2627"/>
                  </a:cubicBezTo>
                  <a:lnTo>
                    <a:pt x="1" y="7938"/>
                  </a:lnTo>
                  <a:cubicBezTo>
                    <a:pt x="1" y="9390"/>
                    <a:pt x="1195" y="10564"/>
                    <a:pt x="2647" y="10564"/>
                  </a:cubicBezTo>
                  <a:lnTo>
                    <a:pt x="4338" y="10564"/>
                  </a:lnTo>
                  <a:cubicBezTo>
                    <a:pt x="5790" y="10564"/>
                    <a:pt x="6963" y="9370"/>
                    <a:pt x="6963" y="7938"/>
                  </a:cubicBezTo>
                  <a:lnTo>
                    <a:pt x="6963" y="2627"/>
                  </a:lnTo>
                  <a:cubicBezTo>
                    <a:pt x="6963" y="1155"/>
                    <a:pt x="5770" y="1"/>
                    <a:pt x="433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
            <p:cNvSpPr/>
            <p:nvPr/>
          </p:nvSpPr>
          <p:spPr>
            <a:xfrm>
              <a:off x="4470400" y="2208975"/>
              <a:ext cx="74625" cy="356600"/>
            </a:xfrm>
            <a:custGeom>
              <a:avLst/>
              <a:gdLst/>
              <a:ahLst/>
              <a:cxnLst/>
              <a:rect l="l" t="t" r="r" b="b"/>
              <a:pathLst>
                <a:path w="2985" h="14264" extrusionOk="0">
                  <a:moveTo>
                    <a:pt x="1493" y="1"/>
                  </a:moveTo>
                  <a:cubicBezTo>
                    <a:pt x="677" y="1"/>
                    <a:pt x="1" y="657"/>
                    <a:pt x="1" y="1493"/>
                  </a:cubicBezTo>
                  <a:lnTo>
                    <a:pt x="1" y="12772"/>
                  </a:lnTo>
                  <a:cubicBezTo>
                    <a:pt x="1" y="13588"/>
                    <a:pt x="677" y="14264"/>
                    <a:pt x="1493" y="14264"/>
                  </a:cubicBezTo>
                  <a:cubicBezTo>
                    <a:pt x="2309" y="14264"/>
                    <a:pt x="2985" y="13588"/>
                    <a:pt x="2985" y="12752"/>
                  </a:cubicBezTo>
                  <a:lnTo>
                    <a:pt x="2985" y="1493"/>
                  </a:lnTo>
                  <a:cubicBezTo>
                    <a:pt x="2985" y="657"/>
                    <a:pt x="2309" y="1"/>
                    <a:pt x="14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
            <p:cNvSpPr/>
            <p:nvPr/>
          </p:nvSpPr>
          <p:spPr>
            <a:xfrm>
              <a:off x="4412725" y="2065250"/>
              <a:ext cx="44775" cy="213375"/>
            </a:xfrm>
            <a:custGeom>
              <a:avLst/>
              <a:gdLst/>
              <a:ahLst/>
              <a:cxnLst/>
              <a:rect l="l" t="t" r="r" b="b"/>
              <a:pathLst>
                <a:path w="1791" h="8535" extrusionOk="0">
                  <a:moveTo>
                    <a:pt x="896" y="1"/>
                  </a:moveTo>
                  <a:cubicBezTo>
                    <a:pt x="398" y="1"/>
                    <a:pt x="0" y="399"/>
                    <a:pt x="0" y="896"/>
                  </a:cubicBezTo>
                  <a:lnTo>
                    <a:pt x="0" y="7640"/>
                  </a:lnTo>
                  <a:cubicBezTo>
                    <a:pt x="0" y="8137"/>
                    <a:pt x="398" y="8535"/>
                    <a:pt x="896" y="8535"/>
                  </a:cubicBezTo>
                  <a:cubicBezTo>
                    <a:pt x="1393" y="8535"/>
                    <a:pt x="1791" y="8137"/>
                    <a:pt x="1791" y="7640"/>
                  </a:cubicBezTo>
                  <a:lnTo>
                    <a:pt x="1791" y="896"/>
                  </a:lnTo>
                  <a:cubicBezTo>
                    <a:pt x="1791" y="399"/>
                    <a:pt x="1393" y="1"/>
                    <a:pt x="89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
            <p:cNvSpPr/>
            <p:nvPr/>
          </p:nvSpPr>
          <p:spPr>
            <a:xfrm>
              <a:off x="4657400" y="2064275"/>
              <a:ext cx="44775" cy="213375"/>
            </a:xfrm>
            <a:custGeom>
              <a:avLst/>
              <a:gdLst/>
              <a:ahLst/>
              <a:cxnLst/>
              <a:rect l="l" t="t" r="r" b="b"/>
              <a:pathLst>
                <a:path w="1791" h="8535" extrusionOk="0">
                  <a:moveTo>
                    <a:pt x="896" y="0"/>
                  </a:moveTo>
                  <a:cubicBezTo>
                    <a:pt x="398" y="0"/>
                    <a:pt x="1" y="398"/>
                    <a:pt x="1" y="895"/>
                  </a:cubicBezTo>
                  <a:lnTo>
                    <a:pt x="1" y="7639"/>
                  </a:lnTo>
                  <a:cubicBezTo>
                    <a:pt x="1" y="8136"/>
                    <a:pt x="398" y="8534"/>
                    <a:pt x="896" y="8534"/>
                  </a:cubicBezTo>
                  <a:cubicBezTo>
                    <a:pt x="1393" y="8534"/>
                    <a:pt x="1791" y="8136"/>
                    <a:pt x="1791" y="7639"/>
                  </a:cubicBezTo>
                  <a:lnTo>
                    <a:pt x="1791" y="895"/>
                  </a:lnTo>
                  <a:cubicBezTo>
                    <a:pt x="1791" y="398"/>
                    <a:pt x="1393" y="0"/>
                    <a:pt x="8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
            <p:cNvSpPr/>
            <p:nvPr/>
          </p:nvSpPr>
          <p:spPr>
            <a:xfrm>
              <a:off x="4569875" y="2208975"/>
              <a:ext cx="74625" cy="356600"/>
            </a:xfrm>
            <a:custGeom>
              <a:avLst/>
              <a:gdLst/>
              <a:ahLst/>
              <a:cxnLst/>
              <a:rect l="l" t="t" r="r" b="b"/>
              <a:pathLst>
                <a:path w="2985" h="14264" extrusionOk="0">
                  <a:moveTo>
                    <a:pt x="1492" y="1"/>
                  </a:moveTo>
                  <a:cubicBezTo>
                    <a:pt x="677" y="1"/>
                    <a:pt x="1" y="657"/>
                    <a:pt x="1" y="1493"/>
                  </a:cubicBezTo>
                  <a:lnTo>
                    <a:pt x="1" y="12772"/>
                  </a:lnTo>
                  <a:cubicBezTo>
                    <a:pt x="1" y="13588"/>
                    <a:pt x="677" y="14264"/>
                    <a:pt x="1492" y="14264"/>
                  </a:cubicBezTo>
                  <a:cubicBezTo>
                    <a:pt x="2308" y="14264"/>
                    <a:pt x="2984" y="13588"/>
                    <a:pt x="2984" y="12752"/>
                  </a:cubicBezTo>
                  <a:lnTo>
                    <a:pt x="2984" y="1493"/>
                  </a:lnTo>
                  <a:cubicBezTo>
                    <a:pt x="2984" y="657"/>
                    <a:pt x="2308" y="1"/>
                    <a:pt x="149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
            <p:cNvSpPr/>
            <p:nvPr/>
          </p:nvSpPr>
          <p:spPr>
            <a:xfrm>
              <a:off x="4497275" y="1898525"/>
              <a:ext cx="120375" cy="109200"/>
            </a:xfrm>
            <a:custGeom>
              <a:avLst/>
              <a:gdLst/>
              <a:ahLst/>
              <a:cxnLst/>
              <a:rect l="l" t="t" r="r" b="b"/>
              <a:pathLst>
                <a:path w="4815" h="4368" extrusionOk="0">
                  <a:moveTo>
                    <a:pt x="2407" y="1"/>
                  </a:moveTo>
                  <a:cubicBezTo>
                    <a:pt x="1845" y="1"/>
                    <a:pt x="1283" y="215"/>
                    <a:pt x="856" y="642"/>
                  </a:cubicBezTo>
                  <a:cubicBezTo>
                    <a:pt x="0" y="1498"/>
                    <a:pt x="0" y="2870"/>
                    <a:pt x="856" y="3726"/>
                  </a:cubicBezTo>
                  <a:cubicBezTo>
                    <a:pt x="1283" y="4153"/>
                    <a:pt x="1845" y="4367"/>
                    <a:pt x="2407" y="4367"/>
                  </a:cubicBezTo>
                  <a:cubicBezTo>
                    <a:pt x="2969" y="4367"/>
                    <a:pt x="3531" y="4153"/>
                    <a:pt x="3959" y="3726"/>
                  </a:cubicBezTo>
                  <a:cubicBezTo>
                    <a:pt x="4814" y="2870"/>
                    <a:pt x="4814" y="1498"/>
                    <a:pt x="3959" y="642"/>
                  </a:cubicBezTo>
                  <a:cubicBezTo>
                    <a:pt x="3531" y="215"/>
                    <a:pt x="2969" y="1"/>
                    <a:pt x="240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
            <p:cNvSpPr/>
            <p:nvPr/>
          </p:nvSpPr>
          <p:spPr>
            <a:xfrm>
              <a:off x="4361500" y="2754050"/>
              <a:ext cx="260625" cy="157175"/>
            </a:xfrm>
            <a:custGeom>
              <a:avLst/>
              <a:gdLst/>
              <a:ahLst/>
              <a:cxnLst/>
              <a:rect l="l" t="t" r="r" b="b"/>
              <a:pathLst>
                <a:path w="10425" h="6287" extrusionOk="0">
                  <a:moveTo>
                    <a:pt x="0" y="0"/>
                  </a:moveTo>
                  <a:lnTo>
                    <a:pt x="0" y="6286"/>
                  </a:lnTo>
                  <a:lnTo>
                    <a:pt x="10424" y="6286"/>
                  </a:lnTo>
                  <a:lnTo>
                    <a:pt x="1042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
            <p:cNvSpPr/>
            <p:nvPr/>
          </p:nvSpPr>
          <p:spPr>
            <a:xfrm>
              <a:off x="4622100" y="2754050"/>
              <a:ext cx="64175" cy="157175"/>
            </a:xfrm>
            <a:custGeom>
              <a:avLst/>
              <a:gdLst/>
              <a:ahLst/>
              <a:cxnLst/>
              <a:rect l="l" t="t" r="r" b="b"/>
              <a:pathLst>
                <a:path w="2567" h="6287" extrusionOk="0">
                  <a:moveTo>
                    <a:pt x="0" y="0"/>
                  </a:moveTo>
                  <a:lnTo>
                    <a:pt x="0" y="6286"/>
                  </a:lnTo>
                  <a:lnTo>
                    <a:pt x="2566" y="6286"/>
                  </a:lnTo>
                  <a:lnTo>
                    <a:pt x="25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
            <p:cNvSpPr/>
            <p:nvPr/>
          </p:nvSpPr>
          <p:spPr>
            <a:xfrm>
              <a:off x="4442075" y="2782400"/>
              <a:ext cx="99475" cy="99475"/>
            </a:xfrm>
            <a:custGeom>
              <a:avLst/>
              <a:gdLst/>
              <a:ahLst/>
              <a:cxnLst/>
              <a:rect l="l" t="t" r="r" b="b"/>
              <a:pathLst>
                <a:path w="3979" h="3979" extrusionOk="0">
                  <a:moveTo>
                    <a:pt x="1393" y="0"/>
                  </a:moveTo>
                  <a:lnTo>
                    <a:pt x="1393" y="1393"/>
                  </a:lnTo>
                  <a:lnTo>
                    <a:pt x="0" y="1393"/>
                  </a:lnTo>
                  <a:lnTo>
                    <a:pt x="0" y="2626"/>
                  </a:lnTo>
                  <a:lnTo>
                    <a:pt x="1393" y="2626"/>
                  </a:lnTo>
                  <a:lnTo>
                    <a:pt x="1393" y="3979"/>
                  </a:lnTo>
                  <a:lnTo>
                    <a:pt x="2586" y="3979"/>
                  </a:lnTo>
                  <a:lnTo>
                    <a:pt x="2586" y="2626"/>
                  </a:lnTo>
                  <a:lnTo>
                    <a:pt x="3979" y="2626"/>
                  </a:lnTo>
                  <a:lnTo>
                    <a:pt x="3979" y="1393"/>
                  </a:lnTo>
                  <a:lnTo>
                    <a:pt x="2586" y="1393"/>
                  </a:lnTo>
                  <a:lnTo>
                    <a:pt x="258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
            <p:cNvSpPr/>
            <p:nvPr/>
          </p:nvSpPr>
          <p:spPr>
            <a:xfrm>
              <a:off x="3896000" y="2513850"/>
              <a:ext cx="237750" cy="397375"/>
            </a:xfrm>
            <a:custGeom>
              <a:avLst/>
              <a:gdLst/>
              <a:ahLst/>
              <a:cxnLst/>
              <a:rect l="l" t="t" r="r" b="b"/>
              <a:pathLst>
                <a:path w="9510" h="15895" extrusionOk="0">
                  <a:moveTo>
                    <a:pt x="4755" y="0"/>
                  </a:moveTo>
                  <a:cubicBezTo>
                    <a:pt x="2149" y="0"/>
                    <a:pt x="1" y="2129"/>
                    <a:pt x="1" y="4754"/>
                  </a:cubicBezTo>
                  <a:lnTo>
                    <a:pt x="996" y="4754"/>
                  </a:lnTo>
                  <a:cubicBezTo>
                    <a:pt x="996" y="2686"/>
                    <a:pt x="2686" y="995"/>
                    <a:pt x="4755" y="995"/>
                  </a:cubicBezTo>
                  <a:cubicBezTo>
                    <a:pt x="6824" y="995"/>
                    <a:pt x="8515" y="2686"/>
                    <a:pt x="8515" y="4754"/>
                  </a:cubicBezTo>
                  <a:lnTo>
                    <a:pt x="8515" y="15894"/>
                  </a:lnTo>
                  <a:lnTo>
                    <a:pt x="9510" y="15894"/>
                  </a:lnTo>
                  <a:lnTo>
                    <a:pt x="9510" y="4754"/>
                  </a:lnTo>
                  <a:cubicBezTo>
                    <a:pt x="9510" y="2149"/>
                    <a:pt x="7381" y="0"/>
                    <a:pt x="47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
            <p:cNvSpPr/>
            <p:nvPr/>
          </p:nvSpPr>
          <p:spPr>
            <a:xfrm>
              <a:off x="4154625" y="2869925"/>
              <a:ext cx="24875" cy="41300"/>
            </a:xfrm>
            <a:custGeom>
              <a:avLst/>
              <a:gdLst/>
              <a:ahLst/>
              <a:cxnLst/>
              <a:rect l="l" t="t" r="r" b="b"/>
              <a:pathLst>
                <a:path w="995" h="1652" extrusionOk="0">
                  <a:moveTo>
                    <a:pt x="0" y="0"/>
                  </a:moveTo>
                  <a:lnTo>
                    <a:pt x="0" y="1651"/>
                  </a:lnTo>
                  <a:lnTo>
                    <a:pt x="995" y="1651"/>
                  </a:lnTo>
                  <a:lnTo>
                    <a:pt x="99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
            <p:cNvSpPr/>
            <p:nvPr/>
          </p:nvSpPr>
          <p:spPr>
            <a:xfrm>
              <a:off x="3363875" y="2896775"/>
              <a:ext cx="24900" cy="14450"/>
            </a:xfrm>
            <a:custGeom>
              <a:avLst/>
              <a:gdLst/>
              <a:ahLst/>
              <a:cxnLst/>
              <a:rect l="l" t="t" r="r" b="b"/>
              <a:pathLst>
                <a:path w="996" h="578" extrusionOk="0">
                  <a:moveTo>
                    <a:pt x="1" y="1"/>
                  </a:moveTo>
                  <a:lnTo>
                    <a:pt x="1" y="577"/>
                  </a:lnTo>
                  <a:lnTo>
                    <a:pt x="995" y="577"/>
                  </a:lnTo>
                  <a:lnTo>
                    <a:pt x="99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
            <p:cNvSpPr/>
            <p:nvPr/>
          </p:nvSpPr>
          <p:spPr>
            <a:xfrm>
              <a:off x="3319625" y="2896775"/>
              <a:ext cx="24875" cy="14450"/>
            </a:xfrm>
            <a:custGeom>
              <a:avLst/>
              <a:gdLst/>
              <a:ahLst/>
              <a:cxnLst/>
              <a:rect l="l" t="t" r="r" b="b"/>
              <a:pathLst>
                <a:path w="995" h="578" extrusionOk="0">
                  <a:moveTo>
                    <a:pt x="0" y="1"/>
                  </a:moveTo>
                  <a:lnTo>
                    <a:pt x="0" y="577"/>
                  </a:lnTo>
                  <a:lnTo>
                    <a:pt x="995" y="577"/>
                  </a:lnTo>
                  <a:lnTo>
                    <a:pt x="99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
            <p:cNvSpPr/>
            <p:nvPr/>
          </p:nvSpPr>
          <p:spPr>
            <a:xfrm>
              <a:off x="2785000" y="3279700"/>
              <a:ext cx="323775" cy="454575"/>
            </a:xfrm>
            <a:custGeom>
              <a:avLst/>
              <a:gdLst/>
              <a:ahLst/>
              <a:cxnLst/>
              <a:rect l="l" t="t" r="r" b="b"/>
              <a:pathLst>
                <a:path w="12951" h="18183" extrusionOk="0">
                  <a:moveTo>
                    <a:pt x="1" y="1"/>
                  </a:moveTo>
                  <a:lnTo>
                    <a:pt x="1" y="18183"/>
                  </a:lnTo>
                  <a:lnTo>
                    <a:pt x="12951" y="18183"/>
                  </a:lnTo>
                  <a:lnTo>
                    <a:pt x="1295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
            <p:cNvSpPr/>
            <p:nvPr/>
          </p:nvSpPr>
          <p:spPr>
            <a:xfrm>
              <a:off x="2798425" y="3267775"/>
              <a:ext cx="298425" cy="11475"/>
            </a:xfrm>
            <a:custGeom>
              <a:avLst/>
              <a:gdLst/>
              <a:ahLst/>
              <a:cxnLst/>
              <a:rect l="l" t="t" r="r" b="b"/>
              <a:pathLst>
                <a:path w="11937" h="459" extrusionOk="0">
                  <a:moveTo>
                    <a:pt x="1" y="1"/>
                  </a:moveTo>
                  <a:lnTo>
                    <a:pt x="1" y="458"/>
                  </a:lnTo>
                  <a:lnTo>
                    <a:pt x="11936" y="458"/>
                  </a:lnTo>
                  <a:lnTo>
                    <a:pt x="1193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
            <p:cNvSpPr/>
            <p:nvPr/>
          </p:nvSpPr>
          <p:spPr>
            <a:xfrm>
              <a:off x="2785000" y="3165325"/>
              <a:ext cx="324275" cy="102975"/>
            </a:xfrm>
            <a:custGeom>
              <a:avLst/>
              <a:gdLst/>
              <a:ahLst/>
              <a:cxnLst/>
              <a:rect l="l" t="t" r="r" b="b"/>
              <a:pathLst>
                <a:path w="12971" h="4119" extrusionOk="0">
                  <a:moveTo>
                    <a:pt x="4099" y="1"/>
                  </a:moveTo>
                  <a:cubicBezTo>
                    <a:pt x="1851" y="1"/>
                    <a:pt x="1" y="1851"/>
                    <a:pt x="1" y="4118"/>
                  </a:cubicBezTo>
                  <a:lnTo>
                    <a:pt x="12971" y="4118"/>
                  </a:lnTo>
                  <a:cubicBezTo>
                    <a:pt x="12971" y="1851"/>
                    <a:pt x="11121" y="1"/>
                    <a:pt x="88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
            <p:cNvSpPr/>
            <p:nvPr/>
          </p:nvSpPr>
          <p:spPr>
            <a:xfrm>
              <a:off x="2744725" y="3684525"/>
              <a:ext cx="134300" cy="49750"/>
            </a:xfrm>
            <a:custGeom>
              <a:avLst/>
              <a:gdLst/>
              <a:ahLst/>
              <a:cxnLst/>
              <a:rect l="l" t="t" r="r" b="b"/>
              <a:pathLst>
                <a:path w="5372" h="1990" extrusionOk="0">
                  <a:moveTo>
                    <a:pt x="1990" y="1"/>
                  </a:moveTo>
                  <a:cubicBezTo>
                    <a:pt x="896" y="1"/>
                    <a:pt x="0" y="896"/>
                    <a:pt x="0" y="1990"/>
                  </a:cubicBezTo>
                  <a:lnTo>
                    <a:pt x="5371" y="1990"/>
                  </a:lnTo>
                  <a:cubicBezTo>
                    <a:pt x="5352" y="896"/>
                    <a:pt x="4456" y="1"/>
                    <a:pt x="33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
            <p:cNvSpPr/>
            <p:nvPr/>
          </p:nvSpPr>
          <p:spPr>
            <a:xfrm>
              <a:off x="2601000" y="3874000"/>
              <a:ext cx="2411025" cy="140775"/>
            </a:xfrm>
            <a:custGeom>
              <a:avLst/>
              <a:gdLst/>
              <a:ahLst/>
              <a:cxnLst/>
              <a:rect l="l" t="t" r="r" b="b"/>
              <a:pathLst>
                <a:path w="96441" h="5631" extrusionOk="0">
                  <a:moveTo>
                    <a:pt x="48220" y="1"/>
                  </a:moveTo>
                  <a:cubicBezTo>
                    <a:pt x="21584" y="1"/>
                    <a:pt x="0" y="1254"/>
                    <a:pt x="0" y="2826"/>
                  </a:cubicBezTo>
                  <a:cubicBezTo>
                    <a:pt x="0" y="4377"/>
                    <a:pt x="21584" y="5630"/>
                    <a:pt x="48220" y="5630"/>
                  </a:cubicBezTo>
                  <a:cubicBezTo>
                    <a:pt x="74857" y="5630"/>
                    <a:pt x="96440" y="4377"/>
                    <a:pt x="96440" y="2826"/>
                  </a:cubicBezTo>
                  <a:cubicBezTo>
                    <a:pt x="96440" y="1254"/>
                    <a:pt x="74857" y="1"/>
                    <a:pt x="482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
            <p:cNvSpPr/>
            <p:nvPr/>
          </p:nvSpPr>
          <p:spPr>
            <a:xfrm>
              <a:off x="3376800" y="2230375"/>
              <a:ext cx="67175" cy="71125"/>
            </a:xfrm>
            <a:custGeom>
              <a:avLst/>
              <a:gdLst/>
              <a:ahLst/>
              <a:cxnLst/>
              <a:rect l="l" t="t" r="r" b="b"/>
              <a:pathLst>
                <a:path w="2687" h="2845" extrusionOk="0">
                  <a:moveTo>
                    <a:pt x="1573" y="0"/>
                  </a:moveTo>
                  <a:lnTo>
                    <a:pt x="1" y="995"/>
                  </a:lnTo>
                  <a:cubicBezTo>
                    <a:pt x="1" y="995"/>
                    <a:pt x="737" y="1771"/>
                    <a:pt x="1592" y="2845"/>
                  </a:cubicBezTo>
                  <a:lnTo>
                    <a:pt x="2686" y="1393"/>
                  </a:lnTo>
                  <a:lnTo>
                    <a:pt x="1573" y="0"/>
                  </a:lnTo>
                  <a:close/>
                </a:path>
              </a:pathLst>
            </a:custGeom>
            <a:solidFill>
              <a:srgbClr val="B75C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
            <p:cNvSpPr/>
            <p:nvPr/>
          </p:nvSpPr>
          <p:spPr>
            <a:xfrm>
              <a:off x="3368350" y="2226900"/>
              <a:ext cx="427725" cy="237025"/>
            </a:xfrm>
            <a:custGeom>
              <a:avLst/>
              <a:gdLst/>
              <a:ahLst/>
              <a:cxnLst/>
              <a:rect l="l" t="t" r="r" b="b"/>
              <a:pathLst>
                <a:path w="17109" h="9481" extrusionOk="0">
                  <a:moveTo>
                    <a:pt x="13369" y="0"/>
                  </a:moveTo>
                  <a:cubicBezTo>
                    <a:pt x="13349" y="40"/>
                    <a:pt x="13309" y="139"/>
                    <a:pt x="13269" y="219"/>
                  </a:cubicBezTo>
                  <a:lnTo>
                    <a:pt x="13170" y="477"/>
                  </a:lnTo>
                  <a:cubicBezTo>
                    <a:pt x="13110" y="637"/>
                    <a:pt x="13011" y="816"/>
                    <a:pt x="12931" y="975"/>
                  </a:cubicBezTo>
                  <a:lnTo>
                    <a:pt x="12394" y="1930"/>
                  </a:lnTo>
                  <a:cubicBezTo>
                    <a:pt x="12036" y="2566"/>
                    <a:pt x="11658" y="3163"/>
                    <a:pt x="11200" y="3720"/>
                  </a:cubicBezTo>
                  <a:cubicBezTo>
                    <a:pt x="10803" y="4277"/>
                    <a:pt x="10345" y="4754"/>
                    <a:pt x="9848" y="5172"/>
                  </a:cubicBezTo>
                  <a:cubicBezTo>
                    <a:pt x="9609" y="5351"/>
                    <a:pt x="9390" y="5490"/>
                    <a:pt x="9151" y="5650"/>
                  </a:cubicBezTo>
                  <a:lnTo>
                    <a:pt x="8972" y="5749"/>
                  </a:lnTo>
                  <a:lnTo>
                    <a:pt x="8793" y="5809"/>
                  </a:lnTo>
                  <a:cubicBezTo>
                    <a:pt x="8714" y="5848"/>
                    <a:pt x="8674" y="5848"/>
                    <a:pt x="8634" y="5868"/>
                  </a:cubicBezTo>
                  <a:lnTo>
                    <a:pt x="8594" y="5868"/>
                  </a:lnTo>
                  <a:cubicBezTo>
                    <a:pt x="8654" y="5868"/>
                    <a:pt x="8495" y="5868"/>
                    <a:pt x="8276" y="5789"/>
                  </a:cubicBezTo>
                  <a:cubicBezTo>
                    <a:pt x="8018" y="5689"/>
                    <a:pt x="7759" y="5570"/>
                    <a:pt x="7520" y="5411"/>
                  </a:cubicBezTo>
                  <a:cubicBezTo>
                    <a:pt x="6923" y="5013"/>
                    <a:pt x="6386" y="4595"/>
                    <a:pt x="5869" y="4118"/>
                  </a:cubicBezTo>
                  <a:cubicBezTo>
                    <a:pt x="5292" y="3621"/>
                    <a:pt x="4775" y="3083"/>
                    <a:pt x="4238" y="2526"/>
                  </a:cubicBezTo>
                  <a:cubicBezTo>
                    <a:pt x="3979" y="2228"/>
                    <a:pt x="3721" y="1969"/>
                    <a:pt x="3482" y="1671"/>
                  </a:cubicBezTo>
                  <a:cubicBezTo>
                    <a:pt x="3223" y="1373"/>
                    <a:pt x="2985" y="1074"/>
                    <a:pt x="2746" y="796"/>
                  </a:cubicBezTo>
                  <a:lnTo>
                    <a:pt x="1" y="2924"/>
                  </a:lnTo>
                  <a:cubicBezTo>
                    <a:pt x="299" y="3282"/>
                    <a:pt x="538" y="3601"/>
                    <a:pt x="816" y="3919"/>
                  </a:cubicBezTo>
                  <a:cubicBezTo>
                    <a:pt x="1095" y="4257"/>
                    <a:pt x="1393" y="4555"/>
                    <a:pt x="1672" y="4874"/>
                  </a:cubicBezTo>
                  <a:cubicBezTo>
                    <a:pt x="2229" y="5490"/>
                    <a:pt x="2806" y="6107"/>
                    <a:pt x="3442" y="6704"/>
                  </a:cubicBezTo>
                  <a:cubicBezTo>
                    <a:pt x="4099" y="7360"/>
                    <a:pt x="4815" y="7937"/>
                    <a:pt x="5571" y="8435"/>
                  </a:cubicBezTo>
                  <a:cubicBezTo>
                    <a:pt x="6008" y="8693"/>
                    <a:pt x="6486" y="8952"/>
                    <a:pt x="6963" y="9151"/>
                  </a:cubicBezTo>
                  <a:cubicBezTo>
                    <a:pt x="7262" y="9270"/>
                    <a:pt x="7560" y="9369"/>
                    <a:pt x="7858" y="9429"/>
                  </a:cubicBezTo>
                  <a:cubicBezTo>
                    <a:pt x="8085" y="9467"/>
                    <a:pt x="8336" y="9481"/>
                    <a:pt x="8581" y="9481"/>
                  </a:cubicBezTo>
                  <a:cubicBezTo>
                    <a:pt x="8722" y="9481"/>
                    <a:pt x="8861" y="9476"/>
                    <a:pt x="8992" y="9469"/>
                  </a:cubicBezTo>
                  <a:cubicBezTo>
                    <a:pt x="9092" y="9449"/>
                    <a:pt x="9231" y="9449"/>
                    <a:pt x="9330" y="9429"/>
                  </a:cubicBezTo>
                  <a:lnTo>
                    <a:pt x="9470" y="9389"/>
                  </a:lnTo>
                  <a:lnTo>
                    <a:pt x="9569" y="9369"/>
                  </a:lnTo>
                  <a:cubicBezTo>
                    <a:pt x="9708" y="9330"/>
                    <a:pt x="9868" y="9290"/>
                    <a:pt x="9987" y="9250"/>
                  </a:cubicBezTo>
                  <a:lnTo>
                    <a:pt x="10385" y="9091"/>
                  </a:lnTo>
                  <a:lnTo>
                    <a:pt x="10763" y="8932"/>
                  </a:lnTo>
                  <a:cubicBezTo>
                    <a:pt x="11240" y="8673"/>
                    <a:pt x="11678" y="8395"/>
                    <a:pt x="12115" y="8096"/>
                  </a:cubicBezTo>
                  <a:cubicBezTo>
                    <a:pt x="12851" y="7539"/>
                    <a:pt x="13548" y="6863"/>
                    <a:pt x="14164" y="6147"/>
                  </a:cubicBezTo>
                  <a:cubicBezTo>
                    <a:pt x="14741" y="5451"/>
                    <a:pt x="15298" y="4715"/>
                    <a:pt x="15756" y="3979"/>
                  </a:cubicBezTo>
                  <a:cubicBezTo>
                    <a:pt x="16014" y="3601"/>
                    <a:pt x="16233" y="3223"/>
                    <a:pt x="16452" y="2865"/>
                  </a:cubicBezTo>
                  <a:cubicBezTo>
                    <a:pt x="16552" y="2686"/>
                    <a:pt x="16691" y="2487"/>
                    <a:pt x="16790" y="2288"/>
                  </a:cubicBezTo>
                  <a:lnTo>
                    <a:pt x="16929" y="1989"/>
                  </a:lnTo>
                  <a:cubicBezTo>
                    <a:pt x="17009" y="1890"/>
                    <a:pt x="17029" y="1810"/>
                    <a:pt x="17109" y="1671"/>
                  </a:cubicBezTo>
                  <a:lnTo>
                    <a:pt x="1336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
            <p:cNvSpPr/>
            <p:nvPr/>
          </p:nvSpPr>
          <p:spPr>
            <a:xfrm>
              <a:off x="3368350" y="2226900"/>
              <a:ext cx="427725" cy="237025"/>
            </a:xfrm>
            <a:custGeom>
              <a:avLst/>
              <a:gdLst/>
              <a:ahLst/>
              <a:cxnLst/>
              <a:rect l="l" t="t" r="r" b="b"/>
              <a:pathLst>
                <a:path w="17109" h="9481" extrusionOk="0">
                  <a:moveTo>
                    <a:pt x="13369" y="0"/>
                  </a:moveTo>
                  <a:cubicBezTo>
                    <a:pt x="13349" y="40"/>
                    <a:pt x="13309" y="139"/>
                    <a:pt x="13269" y="219"/>
                  </a:cubicBezTo>
                  <a:lnTo>
                    <a:pt x="13170" y="477"/>
                  </a:lnTo>
                  <a:cubicBezTo>
                    <a:pt x="13110" y="637"/>
                    <a:pt x="13011" y="816"/>
                    <a:pt x="12931" y="975"/>
                  </a:cubicBezTo>
                  <a:lnTo>
                    <a:pt x="12394" y="1930"/>
                  </a:lnTo>
                  <a:cubicBezTo>
                    <a:pt x="12036" y="2566"/>
                    <a:pt x="11658" y="3163"/>
                    <a:pt x="11200" y="3720"/>
                  </a:cubicBezTo>
                  <a:cubicBezTo>
                    <a:pt x="10803" y="4277"/>
                    <a:pt x="10345" y="4754"/>
                    <a:pt x="9848" y="5172"/>
                  </a:cubicBezTo>
                  <a:cubicBezTo>
                    <a:pt x="9609" y="5351"/>
                    <a:pt x="9390" y="5490"/>
                    <a:pt x="9151" y="5650"/>
                  </a:cubicBezTo>
                  <a:lnTo>
                    <a:pt x="8972" y="5749"/>
                  </a:lnTo>
                  <a:lnTo>
                    <a:pt x="8793" y="5809"/>
                  </a:lnTo>
                  <a:cubicBezTo>
                    <a:pt x="8714" y="5848"/>
                    <a:pt x="8674" y="5848"/>
                    <a:pt x="8634" y="5868"/>
                  </a:cubicBezTo>
                  <a:lnTo>
                    <a:pt x="8594" y="5868"/>
                  </a:lnTo>
                  <a:cubicBezTo>
                    <a:pt x="8654" y="5868"/>
                    <a:pt x="8495" y="5868"/>
                    <a:pt x="8276" y="5789"/>
                  </a:cubicBezTo>
                  <a:cubicBezTo>
                    <a:pt x="8018" y="5689"/>
                    <a:pt x="7759" y="5570"/>
                    <a:pt x="7520" y="5411"/>
                  </a:cubicBezTo>
                  <a:cubicBezTo>
                    <a:pt x="6923" y="5013"/>
                    <a:pt x="6386" y="4595"/>
                    <a:pt x="5869" y="4118"/>
                  </a:cubicBezTo>
                  <a:cubicBezTo>
                    <a:pt x="5292" y="3621"/>
                    <a:pt x="4775" y="3083"/>
                    <a:pt x="4238" y="2526"/>
                  </a:cubicBezTo>
                  <a:cubicBezTo>
                    <a:pt x="3979" y="2228"/>
                    <a:pt x="3721" y="1969"/>
                    <a:pt x="3482" y="1671"/>
                  </a:cubicBezTo>
                  <a:cubicBezTo>
                    <a:pt x="3223" y="1373"/>
                    <a:pt x="2985" y="1074"/>
                    <a:pt x="2746" y="796"/>
                  </a:cubicBezTo>
                  <a:lnTo>
                    <a:pt x="1" y="2924"/>
                  </a:lnTo>
                  <a:cubicBezTo>
                    <a:pt x="299" y="3282"/>
                    <a:pt x="538" y="3601"/>
                    <a:pt x="816" y="3919"/>
                  </a:cubicBezTo>
                  <a:cubicBezTo>
                    <a:pt x="1095" y="4257"/>
                    <a:pt x="1393" y="4555"/>
                    <a:pt x="1672" y="4874"/>
                  </a:cubicBezTo>
                  <a:cubicBezTo>
                    <a:pt x="2229" y="5490"/>
                    <a:pt x="2806" y="6107"/>
                    <a:pt x="3442" y="6704"/>
                  </a:cubicBezTo>
                  <a:cubicBezTo>
                    <a:pt x="4099" y="7360"/>
                    <a:pt x="4815" y="7937"/>
                    <a:pt x="5571" y="8435"/>
                  </a:cubicBezTo>
                  <a:cubicBezTo>
                    <a:pt x="6008" y="8693"/>
                    <a:pt x="6486" y="8952"/>
                    <a:pt x="6963" y="9151"/>
                  </a:cubicBezTo>
                  <a:cubicBezTo>
                    <a:pt x="7262" y="9270"/>
                    <a:pt x="7560" y="9369"/>
                    <a:pt x="7858" y="9429"/>
                  </a:cubicBezTo>
                  <a:cubicBezTo>
                    <a:pt x="8085" y="9467"/>
                    <a:pt x="8336" y="9481"/>
                    <a:pt x="8581" y="9481"/>
                  </a:cubicBezTo>
                  <a:cubicBezTo>
                    <a:pt x="8722" y="9481"/>
                    <a:pt x="8861" y="9476"/>
                    <a:pt x="8992" y="9469"/>
                  </a:cubicBezTo>
                  <a:cubicBezTo>
                    <a:pt x="9092" y="9449"/>
                    <a:pt x="9231" y="9449"/>
                    <a:pt x="9330" y="9429"/>
                  </a:cubicBezTo>
                  <a:lnTo>
                    <a:pt x="9470" y="9389"/>
                  </a:lnTo>
                  <a:lnTo>
                    <a:pt x="9569" y="9369"/>
                  </a:lnTo>
                  <a:cubicBezTo>
                    <a:pt x="9708" y="9330"/>
                    <a:pt x="9868" y="9290"/>
                    <a:pt x="9987" y="9250"/>
                  </a:cubicBezTo>
                  <a:lnTo>
                    <a:pt x="10385" y="9091"/>
                  </a:lnTo>
                  <a:lnTo>
                    <a:pt x="10763" y="8932"/>
                  </a:lnTo>
                  <a:cubicBezTo>
                    <a:pt x="11240" y="8673"/>
                    <a:pt x="11678" y="8395"/>
                    <a:pt x="12115" y="8096"/>
                  </a:cubicBezTo>
                  <a:cubicBezTo>
                    <a:pt x="12851" y="7539"/>
                    <a:pt x="13548" y="6863"/>
                    <a:pt x="14164" y="6147"/>
                  </a:cubicBezTo>
                  <a:cubicBezTo>
                    <a:pt x="14741" y="5451"/>
                    <a:pt x="15298" y="4715"/>
                    <a:pt x="15756" y="3979"/>
                  </a:cubicBezTo>
                  <a:cubicBezTo>
                    <a:pt x="16014" y="3601"/>
                    <a:pt x="16233" y="3223"/>
                    <a:pt x="16452" y="2865"/>
                  </a:cubicBezTo>
                  <a:cubicBezTo>
                    <a:pt x="16552" y="2686"/>
                    <a:pt x="16691" y="2487"/>
                    <a:pt x="16790" y="2288"/>
                  </a:cubicBezTo>
                  <a:lnTo>
                    <a:pt x="16929" y="1989"/>
                  </a:lnTo>
                  <a:cubicBezTo>
                    <a:pt x="17009" y="1890"/>
                    <a:pt x="17029" y="1810"/>
                    <a:pt x="17109" y="1671"/>
                  </a:cubicBezTo>
                  <a:lnTo>
                    <a:pt x="13369" y="0"/>
                  </a:lnTo>
                  <a:close/>
                </a:path>
              </a:pathLst>
            </a:custGeom>
            <a:solidFill>
              <a:srgbClr val="FFFFFF">
                <a:alpha val="5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
            <p:cNvSpPr/>
            <p:nvPr/>
          </p:nvSpPr>
          <p:spPr>
            <a:xfrm>
              <a:off x="3782125" y="2881350"/>
              <a:ext cx="200950" cy="380475"/>
            </a:xfrm>
            <a:custGeom>
              <a:avLst/>
              <a:gdLst/>
              <a:ahLst/>
              <a:cxnLst/>
              <a:rect l="l" t="t" r="r" b="b"/>
              <a:pathLst>
                <a:path w="8038" h="15219" extrusionOk="0">
                  <a:moveTo>
                    <a:pt x="1055" y="1"/>
                  </a:moveTo>
                  <a:lnTo>
                    <a:pt x="1" y="15219"/>
                  </a:lnTo>
                  <a:lnTo>
                    <a:pt x="8037" y="15219"/>
                  </a:lnTo>
                  <a:lnTo>
                    <a:pt x="497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
            <p:cNvSpPr/>
            <p:nvPr/>
          </p:nvSpPr>
          <p:spPr>
            <a:xfrm>
              <a:off x="3782125" y="2881350"/>
              <a:ext cx="200950" cy="380475"/>
            </a:xfrm>
            <a:custGeom>
              <a:avLst/>
              <a:gdLst/>
              <a:ahLst/>
              <a:cxnLst/>
              <a:rect l="l" t="t" r="r" b="b"/>
              <a:pathLst>
                <a:path w="8038" h="15219" extrusionOk="0">
                  <a:moveTo>
                    <a:pt x="1055" y="1"/>
                  </a:moveTo>
                  <a:lnTo>
                    <a:pt x="1" y="15219"/>
                  </a:lnTo>
                  <a:lnTo>
                    <a:pt x="8037" y="15219"/>
                  </a:lnTo>
                  <a:lnTo>
                    <a:pt x="497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
            <p:cNvSpPr/>
            <p:nvPr/>
          </p:nvSpPr>
          <p:spPr>
            <a:xfrm>
              <a:off x="3771675" y="3769075"/>
              <a:ext cx="53750" cy="118875"/>
            </a:xfrm>
            <a:custGeom>
              <a:avLst/>
              <a:gdLst/>
              <a:ahLst/>
              <a:cxnLst/>
              <a:rect l="l" t="t" r="r" b="b"/>
              <a:pathLst>
                <a:path w="2150" h="4755" extrusionOk="0">
                  <a:moveTo>
                    <a:pt x="1" y="0"/>
                  </a:moveTo>
                  <a:lnTo>
                    <a:pt x="100" y="4755"/>
                  </a:lnTo>
                  <a:lnTo>
                    <a:pt x="2149" y="4755"/>
                  </a:lnTo>
                  <a:lnTo>
                    <a:pt x="2070" y="0"/>
                  </a:lnTo>
                  <a:close/>
                </a:path>
              </a:pathLst>
            </a:custGeom>
            <a:solidFill>
              <a:srgbClr val="B75C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
            <p:cNvSpPr/>
            <p:nvPr/>
          </p:nvSpPr>
          <p:spPr>
            <a:xfrm>
              <a:off x="4034775" y="3769075"/>
              <a:ext cx="74100" cy="118875"/>
            </a:xfrm>
            <a:custGeom>
              <a:avLst/>
              <a:gdLst/>
              <a:ahLst/>
              <a:cxnLst/>
              <a:rect l="l" t="t" r="r" b="b"/>
              <a:pathLst>
                <a:path w="2964" h="4755" extrusionOk="0">
                  <a:moveTo>
                    <a:pt x="0" y="0"/>
                  </a:moveTo>
                  <a:lnTo>
                    <a:pt x="915" y="4755"/>
                  </a:lnTo>
                  <a:lnTo>
                    <a:pt x="2964" y="4755"/>
                  </a:lnTo>
                  <a:lnTo>
                    <a:pt x="2029" y="0"/>
                  </a:lnTo>
                  <a:close/>
                </a:path>
              </a:pathLst>
            </a:custGeom>
            <a:solidFill>
              <a:srgbClr val="B75C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
            <p:cNvSpPr/>
            <p:nvPr/>
          </p:nvSpPr>
          <p:spPr>
            <a:xfrm>
              <a:off x="3968625" y="3882150"/>
              <a:ext cx="156175" cy="58525"/>
            </a:xfrm>
            <a:custGeom>
              <a:avLst/>
              <a:gdLst/>
              <a:ahLst/>
              <a:cxnLst/>
              <a:rect l="l" t="t" r="r" b="b"/>
              <a:pathLst>
                <a:path w="6247" h="2341" extrusionOk="0">
                  <a:moveTo>
                    <a:pt x="3337" y="1"/>
                  </a:moveTo>
                  <a:cubicBezTo>
                    <a:pt x="3234" y="1"/>
                    <a:pt x="3142" y="58"/>
                    <a:pt x="3064" y="152"/>
                  </a:cubicBezTo>
                  <a:cubicBezTo>
                    <a:pt x="2547" y="590"/>
                    <a:pt x="1950" y="1067"/>
                    <a:pt x="358" y="1425"/>
                  </a:cubicBezTo>
                  <a:cubicBezTo>
                    <a:pt x="0" y="1485"/>
                    <a:pt x="100" y="2340"/>
                    <a:pt x="955" y="2340"/>
                  </a:cubicBezTo>
                  <a:cubicBezTo>
                    <a:pt x="1791" y="2340"/>
                    <a:pt x="3084" y="2261"/>
                    <a:pt x="3720" y="2261"/>
                  </a:cubicBezTo>
                  <a:cubicBezTo>
                    <a:pt x="4735" y="2261"/>
                    <a:pt x="5133" y="2320"/>
                    <a:pt x="5928" y="2320"/>
                  </a:cubicBezTo>
                  <a:lnTo>
                    <a:pt x="5968" y="2320"/>
                  </a:lnTo>
                  <a:cubicBezTo>
                    <a:pt x="6147" y="2301"/>
                    <a:pt x="6247" y="2141"/>
                    <a:pt x="6227" y="1962"/>
                  </a:cubicBezTo>
                  <a:lnTo>
                    <a:pt x="5869" y="152"/>
                  </a:lnTo>
                  <a:cubicBezTo>
                    <a:pt x="5849" y="53"/>
                    <a:pt x="5769" y="13"/>
                    <a:pt x="5709" y="13"/>
                  </a:cubicBezTo>
                  <a:lnTo>
                    <a:pt x="3422" y="13"/>
                  </a:lnTo>
                  <a:cubicBezTo>
                    <a:pt x="3393" y="5"/>
                    <a:pt x="3365" y="1"/>
                    <a:pt x="3337" y="1"/>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
            <p:cNvSpPr/>
            <p:nvPr/>
          </p:nvSpPr>
          <p:spPr>
            <a:xfrm>
              <a:off x="3669725" y="3882450"/>
              <a:ext cx="175575" cy="58225"/>
            </a:xfrm>
            <a:custGeom>
              <a:avLst/>
              <a:gdLst/>
              <a:ahLst/>
              <a:cxnLst/>
              <a:rect l="l" t="t" r="r" b="b"/>
              <a:pathLst>
                <a:path w="7023" h="2329" extrusionOk="0">
                  <a:moveTo>
                    <a:pt x="4198" y="1"/>
                  </a:moveTo>
                  <a:cubicBezTo>
                    <a:pt x="4039" y="1"/>
                    <a:pt x="3860" y="41"/>
                    <a:pt x="3741" y="160"/>
                  </a:cubicBezTo>
                  <a:cubicBezTo>
                    <a:pt x="2328" y="1015"/>
                    <a:pt x="1970" y="1055"/>
                    <a:pt x="339" y="1413"/>
                  </a:cubicBezTo>
                  <a:cubicBezTo>
                    <a:pt x="1" y="1473"/>
                    <a:pt x="200" y="2328"/>
                    <a:pt x="1055" y="2328"/>
                  </a:cubicBezTo>
                  <a:cubicBezTo>
                    <a:pt x="2428" y="2328"/>
                    <a:pt x="2507" y="2249"/>
                    <a:pt x="3701" y="2249"/>
                  </a:cubicBezTo>
                  <a:cubicBezTo>
                    <a:pt x="4735" y="2249"/>
                    <a:pt x="5889" y="2289"/>
                    <a:pt x="6685" y="2308"/>
                  </a:cubicBezTo>
                  <a:lnTo>
                    <a:pt x="6744" y="2308"/>
                  </a:lnTo>
                  <a:cubicBezTo>
                    <a:pt x="6904" y="2289"/>
                    <a:pt x="7023" y="2129"/>
                    <a:pt x="6983" y="1950"/>
                  </a:cubicBezTo>
                  <a:lnTo>
                    <a:pt x="6605" y="140"/>
                  </a:lnTo>
                  <a:cubicBezTo>
                    <a:pt x="6585" y="41"/>
                    <a:pt x="6526" y="1"/>
                    <a:pt x="6446" y="1"/>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
            <p:cNvSpPr/>
            <p:nvPr/>
          </p:nvSpPr>
          <p:spPr>
            <a:xfrm>
              <a:off x="3357925" y="2218425"/>
              <a:ext cx="62675" cy="44950"/>
            </a:xfrm>
            <a:custGeom>
              <a:avLst/>
              <a:gdLst/>
              <a:ahLst/>
              <a:cxnLst/>
              <a:rect l="l" t="t" r="r" b="b"/>
              <a:pathLst>
                <a:path w="2507" h="1798" extrusionOk="0">
                  <a:moveTo>
                    <a:pt x="239" y="1"/>
                  </a:moveTo>
                  <a:lnTo>
                    <a:pt x="0" y="1732"/>
                  </a:lnTo>
                  <a:cubicBezTo>
                    <a:pt x="262" y="1775"/>
                    <a:pt x="528" y="1797"/>
                    <a:pt x="794" y="1797"/>
                  </a:cubicBezTo>
                  <a:cubicBezTo>
                    <a:pt x="1377" y="1797"/>
                    <a:pt x="1960" y="1691"/>
                    <a:pt x="2507" y="1473"/>
                  </a:cubicBezTo>
                  <a:lnTo>
                    <a:pt x="2487" y="936"/>
                  </a:lnTo>
                  <a:cubicBezTo>
                    <a:pt x="2447" y="419"/>
                    <a:pt x="2049" y="41"/>
                    <a:pt x="1552" y="41"/>
                  </a:cubicBezTo>
                  <a:lnTo>
                    <a:pt x="239" y="1"/>
                  </a:lnTo>
                  <a:close/>
                </a:path>
              </a:pathLst>
            </a:custGeom>
            <a:solidFill>
              <a:srgbClr val="B75C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
            <p:cNvSpPr/>
            <p:nvPr/>
          </p:nvSpPr>
          <p:spPr>
            <a:xfrm>
              <a:off x="3312150" y="2218925"/>
              <a:ext cx="51750" cy="42800"/>
            </a:xfrm>
            <a:custGeom>
              <a:avLst/>
              <a:gdLst/>
              <a:ahLst/>
              <a:cxnLst/>
              <a:rect l="l" t="t" r="r" b="b"/>
              <a:pathLst>
                <a:path w="2070" h="1712" extrusionOk="0">
                  <a:moveTo>
                    <a:pt x="2070" y="1"/>
                  </a:moveTo>
                  <a:lnTo>
                    <a:pt x="1" y="60"/>
                  </a:lnTo>
                  <a:lnTo>
                    <a:pt x="260" y="1135"/>
                  </a:lnTo>
                  <a:lnTo>
                    <a:pt x="1831" y="1712"/>
                  </a:lnTo>
                  <a:lnTo>
                    <a:pt x="2070" y="1"/>
                  </a:lnTo>
                  <a:close/>
                </a:path>
              </a:pathLst>
            </a:custGeom>
            <a:solidFill>
              <a:srgbClr val="B75C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
            <p:cNvSpPr/>
            <p:nvPr/>
          </p:nvSpPr>
          <p:spPr>
            <a:xfrm>
              <a:off x="3771675" y="3769575"/>
              <a:ext cx="52750" cy="61200"/>
            </a:xfrm>
            <a:custGeom>
              <a:avLst/>
              <a:gdLst/>
              <a:ahLst/>
              <a:cxnLst/>
              <a:rect l="l" t="t" r="r" b="b"/>
              <a:pathLst>
                <a:path w="2110" h="2448" extrusionOk="0">
                  <a:moveTo>
                    <a:pt x="1" y="0"/>
                  </a:moveTo>
                  <a:lnTo>
                    <a:pt x="60" y="2447"/>
                  </a:lnTo>
                  <a:lnTo>
                    <a:pt x="2109" y="2447"/>
                  </a:lnTo>
                  <a:lnTo>
                    <a:pt x="2070" y="0"/>
                  </a:lnTo>
                  <a:close/>
                </a:path>
              </a:pathLst>
            </a:custGeom>
            <a:solidFill>
              <a:srgbClr val="02020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
            <p:cNvSpPr/>
            <p:nvPr/>
          </p:nvSpPr>
          <p:spPr>
            <a:xfrm>
              <a:off x="4034775" y="3769575"/>
              <a:ext cx="62675" cy="61200"/>
            </a:xfrm>
            <a:custGeom>
              <a:avLst/>
              <a:gdLst/>
              <a:ahLst/>
              <a:cxnLst/>
              <a:rect l="l" t="t" r="r" b="b"/>
              <a:pathLst>
                <a:path w="2507" h="2448" extrusionOk="0">
                  <a:moveTo>
                    <a:pt x="0" y="0"/>
                  </a:moveTo>
                  <a:lnTo>
                    <a:pt x="477" y="2447"/>
                  </a:lnTo>
                  <a:lnTo>
                    <a:pt x="2506" y="2447"/>
                  </a:lnTo>
                  <a:lnTo>
                    <a:pt x="2029" y="0"/>
                  </a:lnTo>
                  <a:close/>
                </a:path>
              </a:pathLst>
            </a:custGeom>
            <a:solidFill>
              <a:srgbClr val="02020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
            <p:cNvSpPr/>
            <p:nvPr/>
          </p:nvSpPr>
          <p:spPr>
            <a:xfrm>
              <a:off x="3671725" y="2189025"/>
              <a:ext cx="322775" cy="456125"/>
            </a:xfrm>
            <a:custGeom>
              <a:avLst/>
              <a:gdLst/>
              <a:ahLst/>
              <a:cxnLst/>
              <a:rect l="l" t="t" r="r" b="b"/>
              <a:pathLst>
                <a:path w="12911" h="18245" extrusionOk="0">
                  <a:moveTo>
                    <a:pt x="8300" y="0"/>
                  </a:moveTo>
                  <a:cubicBezTo>
                    <a:pt x="7177" y="0"/>
                    <a:pt x="6045" y="59"/>
                    <a:pt x="4914" y="162"/>
                  </a:cubicBezTo>
                  <a:cubicBezTo>
                    <a:pt x="4277" y="222"/>
                    <a:pt x="3621" y="341"/>
                    <a:pt x="3004" y="520"/>
                  </a:cubicBezTo>
                  <a:cubicBezTo>
                    <a:pt x="2308" y="699"/>
                    <a:pt x="1751" y="1217"/>
                    <a:pt x="1592" y="1913"/>
                  </a:cubicBezTo>
                  <a:cubicBezTo>
                    <a:pt x="1015" y="4081"/>
                    <a:pt x="0" y="9552"/>
                    <a:pt x="1114" y="18245"/>
                  </a:cubicBezTo>
                  <a:lnTo>
                    <a:pt x="12055" y="18245"/>
                  </a:lnTo>
                  <a:cubicBezTo>
                    <a:pt x="12155" y="16733"/>
                    <a:pt x="11459" y="9810"/>
                    <a:pt x="12712" y="2649"/>
                  </a:cubicBezTo>
                  <a:cubicBezTo>
                    <a:pt x="12911" y="1455"/>
                    <a:pt x="12135" y="341"/>
                    <a:pt x="10941" y="142"/>
                  </a:cubicBezTo>
                  <a:cubicBezTo>
                    <a:pt x="10882" y="142"/>
                    <a:pt x="10842" y="123"/>
                    <a:pt x="10822" y="123"/>
                  </a:cubicBezTo>
                  <a:cubicBezTo>
                    <a:pt x="10384" y="63"/>
                    <a:pt x="9947" y="23"/>
                    <a:pt x="9489" y="23"/>
                  </a:cubicBezTo>
                  <a:cubicBezTo>
                    <a:pt x="9094" y="7"/>
                    <a:pt x="8697" y="0"/>
                    <a:pt x="8300" y="0"/>
                  </a:cubicBezTo>
                  <a:close/>
                </a:path>
              </a:pathLst>
            </a:custGeom>
            <a:solidFill>
              <a:srgbClr val="FFFFFF">
                <a:alpha val="5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
            <p:cNvSpPr/>
            <p:nvPr/>
          </p:nvSpPr>
          <p:spPr>
            <a:xfrm>
              <a:off x="3759750" y="2080175"/>
              <a:ext cx="149225" cy="146750"/>
            </a:xfrm>
            <a:custGeom>
              <a:avLst/>
              <a:gdLst/>
              <a:ahLst/>
              <a:cxnLst/>
              <a:rect l="l" t="t" r="r" b="b"/>
              <a:pathLst>
                <a:path w="5969" h="5870" extrusionOk="0">
                  <a:moveTo>
                    <a:pt x="5471" y="1"/>
                  </a:moveTo>
                  <a:lnTo>
                    <a:pt x="2686" y="717"/>
                  </a:lnTo>
                  <a:cubicBezTo>
                    <a:pt x="2944" y="1890"/>
                    <a:pt x="2984" y="3959"/>
                    <a:pt x="1293" y="4357"/>
                  </a:cubicBezTo>
                  <a:cubicBezTo>
                    <a:pt x="1293" y="4357"/>
                    <a:pt x="0" y="5869"/>
                    <a:pt x="2547" y="5869"/>
                  </a:cubicBezTo>
                  <a:cubicBezTo>
                    <a:pt x="5332" y="5869"/>
                    <a:pt x="5968" y="4357"/>
                    <a:pt x="5968" y="4357"/>
                  </a:cubicBezTo>
                  <a:cubicBezTo>
                    <a:pt x="4954" y="3363"/>
                    <a:pt x="5153" y="1493"/>
                    <a:pt x="5471" y="1"/>
                  </a:cubicBezTo>
                  <a:close/>
                </a:path>
              </a:pathLst>
            </a:custGeom>
            <a:solidFill>
              <a:srgbClr val="B75C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
            <p:cNvSpPr/>
            <p:nvPr/>
          </p:nvSpPr>
          <p:spPr>
            <a:xfrm>
              <a:off x="3804000" y="2220350"/>
              <a:ext cx="40325" cy="41375"/>
            </a:xfrm>
            <a:custGeom>
              <a:avLst/>
              <a:gdLst/>
              <a:ahLst/>
              <a:cxnLst/>
              <a:rect l="l" t="t" r="r" b="b"/>
              <a:pathLst>
                <a:path w="1613" h="1655" extrusionOk="0">
                  <a:moveTo>
                    <a:pt x="824" y="1"/>
                  </a:moveTo>
                  <a:cubicBezTo>
                    <a:pt x="779" y="1"/>
                    <a:pt x="734" y="16"/>
                    <a:pt x="697" y="43"/>
                  </a:cubicBezTo>
                  <a:cubicBezTo>
                    <a:pt x="677" y="43"/>
                    <a:pt x="657" y="43"/>
                    <a:pt x="657" y="63"/>
                  </a:cubicBezTo>
                  <a:lnTo>
                    <a:pt x="60" y="739"/>
                  </a:lnTo>
                  <a:cubicBezTo>
                    <a:pt x="1" y="779"/>
                    <a:pt x="1" y="859"/>
                    <a:pt x="21" y="899"/>
                  </a:cubicBezTo>
                  <a:lnTo>
                    <a:pt x="220" y="1495"/>
                  </a:lnTo>
                  <a:cubicBezTo>
                    <a:pt x="259" y="1575"/>
                    <a:pt x="299" y="1615"/>
                    <a:pt x="379" y="1615"/>
                  </a:cubicBezTo>
                  <a:lnTo>
                    <a:pt x="1015" y="1655"/>
                  </a:lnTo>
                  <a:cubicBezTo>
                    <a:pt x="1095" y="1655"/>
                    <a:pt x="1155" y="1615"/>
                    <a:pt x="1174" y="1575"/>
                  </a:cubicBezTo>
                  <a:lnTo>
                    <a:pt x="1572" y="998"/>
                  </a:lnTo>
                  <a:cubicBezTo>
                    <a:pt x="1612" y="918"/>
                    <a:pt x="1612" y="859"/>
                    <a:pt x="1572" y="779"/>
                  </a:cubicBezTo>
                  <a:lnTo>
                    <a:pt x="956" y="63"/>
                  </a:lnTo>
                  <a:cubicBezTo>
                    <a:pt x="924" y="20"/>
                    <a:pt x="875" y="1"/>
                    <a:pt x="8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
            <p:cNvSpPr/>
            <p:nvPr/>
          </p:nvSpPr>
          <p:spPr>
            <a:xfrm>
              <a:off x="3791075" y="2259700"/>
              <a:ext cx="37325" cy="303900"/>
            </a:xfrm>
            <a:custGeom>
              <a:avLst/>
              <a:gdLst/>
              <a:ahLst/>
              <a:cxnLst/>
              <a:rect l="l" t="t" r="r" b="b"/>
              <a:pathLst>
                <a:path w="1493" h="12156" extrusionOk="0">
                  <a:moveTo>
                    <a:pt x="1015" y="1"/>
                  </a:moveTo>
                  <a:cubicBezTo>
                    <a:pt x="1015" y="1"/>
                    <a:pt x="20" y="7321"/>
                    <a:pt x="1" y="8614"/>
                  </a:cubicBezTo>
                  <a:cubicBezTo>
                    <a:pt x="20" y="9808"/>
                    <a:pt x="200" y="11022"/>
                    <a:pt x="577" y="12155"/>
                  </a:cubicBezTo>
                  <a:cubicBezTo>
                    <a:pt x="577" y="12155"/>
                    <a:pt x="1274" y="10862"/>
                    <a:pt x="1373" y="8555"/>
                  </a:cubicBezTo>
                  <a:cubicBezTo>
                    <a:pt x="1493" y="6247"/>
                    <a:pt x="1333" y="1314"/>
                    <a:pt x="13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
            <p:cNvSpPr/>
            <p:nvPr/>
          </p:nvSpPr>
          <p:spPr>
            <a:xfrm>
              <a:off x="3825400" y="2080175"/>
              <a:ext cx="71125" cy="80075"/>
            </a:xfrm>
            <a:custGeom>
              <a:avLst/>
              <a:gdLst/>
              <a:ahLst/>
              <a:cxnLst/>
              <a:rect l="l" t="t" r="r" b="b"/>
              <a:pathLst>
                <a:path w="2845" h="3203" extrusionOk="0">
                  <a:moveTo>
                    <a:pt x="2845" y="1"/>
                  </a:moveTo>
                  <a:lnTo>
                    <a:pt x="60" y="717"/>
                  </a:lnTo>
                  <a:cubicBezTo>
                    <a:pt x="219" y="1393"/>
                    <a:pt x="299" y="2388"/>
                    <a:pt x="0" y="3184"/>
                  </a:cubicBezTo>
                  <a:cubicBezTo>
                    <a:pt x="26" y="3196"/>
                    <a:pt x="62" y="3202"/>
                    <a:pt x="106" y="3202"/>
                  </a:cubicBezTo>
                  <a:cubicBezTo>
                    <a:pt x="402" y="3202"/>
                    <a:pt x="1058" y="2934"/>
                    <a:pt x="1353" y="2726"/>
                  </a:cubicBezTo>
                  <a:cubicBezTo>
                    <a:pt x="2109" y="2249"/>
                    <a:pt x="2407" y="1791"/>
                    <a:pt x="2706" y="757"/>
                  </a:cubicBezTo>
                  <a:cubicBezTo>
                    <a:pt x="2745" y="498"/>
                    <a:pt x="2805" y="239"/>
                    <a:pt x="2845" y="1"/>
                  </a:cubicBezTo>
                  <a:close/>
                </a:path>
              </a:pathLst>
            </a:custGeom>
            <a:solidFill>
              <a:srgbClr val="02020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
            <p:cNvSpPr/>
            <p:nvPr/>
          </p:nvSpPr>
          <p:spPr>
            <a:xfrm>
              <a:off x="3759750" y="2030925"/>
              <a:ext cx="53325" cy="58675"/>
            </a:xfrm>
            <a:custGeom>
              <a:avLst/>
              <a:gdLst/>
              <a:ahLst/>
              <a:cxnLst/>
              <a:rect l="l" t="t" r="r" b="b"/>
              <a:pathLst>
                <a:path w="2133" h="2347" extrusionOk="0">
                  <a:moveTo>
                    <a:pt x="898" y="1"/>
                  </a:moveTo>
                  <a:cubicBezTo>
                    <a:pt x="891" y="1"/>
                    <a:pt x="883" y="1"/>
                    <a:pt x="876" y="1"/>
                  </a:cubicBezTo>
                  <a:cubicBezTo>
                    <a:pt x="378" y="21"/>
                    <a:pt x="0" y="459"/>
                    <a:pt x="40" y="956"/>
                  </a:cubicBezTo>
                  <a:cubicBezTo>
                    <a:pt x="40" y="1016"/>
                    <a:pt x="60" y="1155"/>
                    <a:pt x="100" y="1235"/>
                  </a:cubicBezTo>
                  <a:cubicBezTo>
                    <a:pt x="279" y="1712"/>
                    <a:pt x="657" y="2090"/>
                    <a:pt x="1134" y="2289"/>
                  </a:cubicBezTo>
                  <a:cubicBezTo>
                    <a:pt x="1237" y="2329"/>
                    <a:pt x="1333" y="2347"/>
                    <a:pt x="1422" y="2347"/>
                  </a:cubicBezTo>
                  <a:cubicBezTo>
                    <a:pt x="1869" y="2347"/>
                    <a:pt x="2132" y="1888"/>
                    <a:pt x="2049" y="1374"/>
                  </a:cubicBezTo>
                  <a:cubicBezTo>
                    <a:pt x="1971" y="804"/>
                    <a:pt x="1523" y="1"/>
                    <a:pt x="898" y="1"/>
                  </a:cubicBezTo>
                  <a:close/>
                </a:path>
              </a:pathLst>
            </a:custGeom>
            <a:solidFill>
              <a:srgbClr val="B75C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
            <p:cNvSpPr/>
            <p:nvPr/>
          </p:nvSpPr>
          <p:spPr>
            <a:xfrm>
              <a:off x="3759750" y="2030925"/>
              <a:ext cx="53325" cy="58675"/>
            </a:xfrm>
            <a:custGeom>
              <a:avLst/>
              <a:gdLst/>
              <a:ahLst/>
              <a:cxnLst/>
              <a:rect l="l" t="t" r="r" b="b"/>
              <a:pathLst>
                <a:path w="2133" h="2347" extrusionOk="0">
                  <a:moveTo>
                    <a:pt x="898" y="1"/>
                  </a:moveTo>
                  <a:cubicBezTo>
                    <a:pt x="891" y="1"/>
                    <a:pt x="883" y="1"/>
                    <a:pt x="876" y="1"/>
                  </a:cubicBezTo>
                  <a:cubicBezTo>
                    <a:pt x="378" y="21"/>
                    <a:pt x="0" y="459"/>
                    <a:pt x="40" y="956"/>
                  </a:cubicBezTo>
                  <a:cubicBezTo>
                    <a:pt x="40" y="1016"/>
                    <a:pt x="60" y="1155"/>
                    <a:pt x="100" y="1235"/>
                  </a:cubicBezTo>
                  <a:cubicBezTo>
                    <a:pt x="279" y="1712"/>
                    <a:pt x="657" y="2090"/>
                    <a:pt x="1134" y="2289"/>
                  </a:cubicBezTo>
                  <a:cubicBezTo>
                    <a:pt x="1237" y="2329"/>
                    <a:pt x="1333" y="2347"/>
                    <a:pt x="1422" y="2347"/>
                  </a:cubicBezTo>
                  <a:cubicBezTo>
                    <a:pt x="1869" y="2347"/>
                    <a:pt x="2132" y="1888"/>
                    <a:pt x="2049" y="1374"/>
                  </a:cubicBezTo>
                  <a:cubicBezTo>
                    <a:pt x="1971" y="804"/>
                    <a:pt x="1523" y="1"/>
                    <a:pt x="898" y="1"/>
                  </a:cubicBezTo>
                  <a:close/>
                </a:path>
              </a:pathLst>
            </a:custGeom>
            <a:solidFill>
              <a:srgbClr val="02020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
            <p:cNvSpPr/>
            <p:nvPr/>
          </p:nvSpPr>
          <p:spPr>
            <a:xfrm>
              <a:off x="3771675" y="1962725"/>
              <a:ext cx="56725" cy="79775"/>
            </a:xfrm>
            <a:custGeom>
              <a:avLst/>
              <a:gdLst/>
              <a:ahLst/>
              <a:cxnLst/>
              <a:rect l="l" t="t" r="r" b="b"/>
              <a:pathLst>
                <a:path w="2269" h="3191" extrusionOk="0">
                  <a:moveTo>
                    <a:pt x="1283" y="0"/>
                  </a:moveTo>
                  <a:cubicBezTo>
                    <a:pt x="752" y="0"/>
                    <a:pt x="253" y="637"/>
                    <a:pt x="120" y="1456"/>
                  </a:cubicBezTo>
                  <a:cubicBezTo>
                    <a:pt x="1" y="2331"/>
                    <a:pt x="379" y="3107"/>
                    <a:pt x="916" y="3187"/>
                  </a:cubicBezTo>
                  <a:cubicBezTo>
                    <a:pt x="940" y="3189"/>
                    <a:pt x="964" y="3191"/>
                    <a:pt x="988" y="3191"/>
                  </a:cubicBezTo>
                  <a:cubicBezTo>
                    <a:pt x="1519" y="3191"/>
                    <a:pt x="2016" y="2572"/>
                    <a:pt x="2149" y="1735"/>
                  </a:cubicBezTo>
                  <a:cubicBezTo>
                    <a:pt x="2269" y="839"/>
                    <a:pt x="1891" y="64"/>
                    <a:pt x="1353" y="4"/>
                  </a:cubicBezTo>
                  <a:cubicBezTo>
                    <a:pt x="1330" y="1"/>
                    <a:pt x="1306" y="0"/>
                    <a:pt x="1283" y="0"/>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
            <p:cNvSpPr/>
            <p:nvPr/>
          </p:nvSpPr>
          <p:spPr>
            <a:xfrm>
              <a:off x="3766700" y="1945950"/>
              <a:ext cx="157175" cy="199225"/>
            </a:xfrm>
            <a:custGeom>
              <a:avLst/>
              <a:gdLst/>
              <a:ahLst/>
              <a:cxnLst/>
              <a:rect l="l" t="t" r="r" b="b"/>
              <a:pathLst>
                <a:path w="6287" h="7969" extrusionOk="0">
                  <a:moveTo>
                    <a:pt x="3568" y="1"/>
                  </a:moveTo>
                  <a:cubicBezTo>
                    <a:pt x="3356" y="1"/>
                    <a:pt x="3141" y="26"/>
                    <a:pt x="2925" y="78"/>
                  </a:cubicBezTo>
                  <a:cubicBezTo>
                    <a:pt x="836" y="536"/>
                    <a:pt x="1" y="3480"/>
                    <a:pt x="100" y="5350"/>
                  </a:cubicBezTo>
                  <a:cubicBezTo>
                    <a:pt x="173" y="6854"/>
                    <a:pt x="1401" y="7969"/>
                    <a:pt x="2755" y="7969"/>
                  </a:cubicBezTo>
                  <a:cubicBezTo>
                    <a:pt x="3263" y="7969"/>
                    <a:pt x="3789" y="7811"/>
                    <a:pt x="4278" y="7458"/>
                  </a:cubicBezTo>
                  <a:cubicBezTo>
                    <a:pt x="5471" y="6603"/>
                    <a:pt x="5670" y="5409"/>
                    <a:pt x="6168" y="3420"/>
                  </a:cubicBezTo>
                  <a:cubicBezTo>
                    <a:pt x="6287" y="3002"/>
                    <a:pt x="6287" y="2525"/>
                    <a:pt x="6187" y="2107"/>
                  </a:cubicBezTo>
                  <a:cubicBezTo>
                    <a:pt x="5899" y="851"/>
                    <a:pt x="4799" y="1"/>
                    <a:pt x="3568" y="1"/>
                  </a:cubicBezTo>
                  <a:close/>
                </a:path>
              </a:pathLst>
            </a:custGeom>
            <a:solidFill>
              <a:srgbClr val="B75C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
            <p:cNvSpPr/>
            <p:nvPr/>
          </p:nvSpPr>
          <p:spPr>
            <a:xfrm>
              <a:off x="3775650" y="1927750"/>
              <a:ext cx="210400" cy="185275"/>
            </a:xfrm>
            <a:custGeom>
              <a:avLst/>
              <a:gdLst/>
              <a:ahLst/>
              <a:cxnLst/>
              <a:rect l="l" t="t" r="r" b="b"/>
              <a:pathLst>
                <a:path w="8416" h="7411" extrusionOk="0">
                  <a:moveTo>
                    <a:pt x="3567" y="0"/>
                  </a:moveTo>
                  <a:cubicBezTo>
                    <a:pt x="3189" y="0"/>
                    <a:pt x="2826" y="38"/>
                    <a:pt x="2507" y="110"/>
                  </a:cubicBezTo>
                  <a:cubicBezTo>
                    <a:pt x="1314" y="349"/>
                    <a:pt x="1" y="1323"/>
                    <a:pt x="1135" y="2040"/>
                  </a:cubicBezTo>
                  <a:cubicBezTo>
                    <a:pt x="2289" y="2756"/>
                    <a:pt x="4835" y="2855"/>
                    <a:pt x="4835" y="2855"/>
                  </a:cubicBezTo>
                  <a:cubicBezTo>
                    <a:pt x="4835" y="2855"/>
                    <a:pt x="3999" y="4844"/>
                    <a:pt x="5133" y="5879"/>
                  </a:cubicBezTo>
                  <a:cubicBezTo>
                    <a:pt x="5154" y="5868"/>
                    <a:pt x="5171" y="5863"/>
                    <a:pt x="5185" y="5863"/>
                  </a:cubicBezTo>
                  <a:cubicBezTo>
                    <a:pt x="5425" y="5863"/>
                    <a:pt x="4696" y="7411"/>
                    <a:pt x="4696" y="7411"/>
                  </a:cubicBezTo>
                  <a:cubicBezTo>
                    <a:pt x="5113" y="7271"/>
                    <a:pt x="5471" y="6973"/>
                    <a:pt x="5690" y="6575"/>
                  </a:cubicBezTo>
                  <a:cubicBezTo>
                    <a:pt x="6386" y="6396"/>
                    <a:pt x="8416" y="3094"/>
                    <a:pt x="7043" y="2139"/>
                  </a:cubicBezTo>
                  <a:cubicBezTo>
                    <a:pt x="6852" y="611"/>
                    <a:pt x="5082" y="0"/>
                    <a:pt x="3567" y="0"/>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
            <p:cNvSpPr/>
            <p:nvPr/>
          </p:nvSpPr>
          <p:spPr>
            <a:xfrm>
              <a:off x="3863675" y="2037900"/>
              <a:ext cx="48775" cy="23400"/>
            </a:xfrm>
            <a:custGeom>
              <a:avLst/>
              <a:gdLst/>
              <a:ahLst/>
              <a:cxnLst/>
              <a:rect l="l" t="t" r="r" b="b"/>
              <a:pathLst>
                <a:path w="1951" h="936" extrusionOk="0">
                  <a:moveTo>
                    <a:pt x="80" y="1"/>
                  </a:moveTo>
                  <a:cubicBezTo>
                    <a:pt x="41" y="1"/>
                    <a:pt x="1" y="21"/>
                    <a:pt x="1" y="41"/>
                  </a:cubicBezTo>
                  <a:cubicBezTo>
                    <a:pt x="1" y="80"/>
                    <a:pt x="21" y="120"/>
                    <a:pt x="41" y="120"/>
                  </a:cubicBezTo>
                  <a:lnTo>
                    <a:pt x="1831" y="936"/>
                  </a:lnTo>
                  <a:lnTo>
                    <a:pt x="1871" y="936"/>
                  </a:lnTo>
                  <a:cubicBezTo>
                    <a:pt x="1891" y="936"/>
                    <a:pt x="1911" y="936"/>
                    <a:pt x="1911" y="896"/>
                  </a:cubicBezTo>
                  <a:cubicBezTo>
                    <a:pt x="1950" y="876"/>
                    <a:pt x="1911" y="836"/>
                    <a:pt x="1891" y="816"/>
                  </a:cubicBezTo>
                  <a:lnTo>
                    <a:pt x="10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
            <p:cNvSpPr/>
            <p:nvPr/>
          </p:nvSpPr>
          <p:spPr>
            <a:xfrm>
              <a:off x="3878225" y="2053850"/>
              <a:ext cx="65050" cy="53225"/>
            </a:xfrm>
            <a:custGeom>
              <a:avLst/>
              <a:gdLst/>
              <a:ahLst/>
              <a:cxnLst/>
              <a:rect l="l" t="t" r="r" b="b"/>
              <a:pathLst>
                <a:path w="2602" h="2129" extrusionOk="0">
                  <a:moveTo>
                    <a:pt x="1622" y="1"/>
                  </a:moveTo>
                  <a:cubicBezTo>
                    <a:pt x="1102" y="1"/>
                    <a:pt x="566" y="534"/>
                    <a:pt x="314" y="954"/>
                  </a:cubicBezTo>
                  <a:cubicBezTo>
                    <a:pt x="1" y="1522"/>
                    <a:pt x="169" y="2128"/>
                    <a:pt x="801" y="2128"/>
                  </a:cubicBezTo>
                  <a:cubicBezTo>
                    <a:pt x="811" y="2128"/>
                    <a:pt x="821" y="2128"/>
                    <a:pt x="831" y="2128"/>
                  </a:cubicBezTo>
                  <a:cubicBezTo>
                    <a:pt x="1368" y="2088"/>
                    <a:pt x="1826" y="1849"/>
                    <a:pt x="2184" y="1471"/>
                  </a:cubicBezTo>
                  <a:cubicBezTo>
                    <a:pt x="2602" y="994"/>
                    <a:pt x="2502" y="298"/>
                    <a:pt x="1906" y="59"/>
                  </a:cubicBezTo>
                  <a:cubicBezTo>
                    <a:pt x="1813" y="19"/>
                    <a:pt x="1718" y="1"/>
                    <a:pt x="1622" y="1"/>
                  </a:cubicBezTo>
                  <a:close/>
                </a:path>
              </a:pathLst>
            </a:custGeom>
            <a:solidFill>
              <a:srgbClr val="B75C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
            <p:cNvSpPr/>
            <p:nvPr/>
          </p:nvSpPr>
          <p:spPr>
            <a:xfrm>
              <a:off x="3683650" y="2645125"/>
              <a:ext cx="194975" cy="1173700"/>
            </a:xfrm>
            <a:custGeom>
              <a:avLst/>
              <a:gdLst/>
              <a:ahLst/>
              <a:cxnLst/>
              <a:rect l="l" t="t" r="r" b="b"/>
              <a:pathLst>
                <a:path w="7799" h="46948" extrusionOk="0">
                  <a:moveTo>
                    <a:pt x="637" y="1"/>
                  </a:moveTo>
                  <a:cubicBezTo>
                    <a:pt x="637" y="1"/>
                    <a:pt x="1" y="15298"/>
                    <a:pt x="41" y="21525"/>
                  </a:cubicBezTo>
                  <a:cubicBezTo>
                    <a:pt x="120" y="28030"/>
                    <a:pt x="2806" y="46948"/>
                    <a:pt x="2806" y="46948"/>
                  </a:cubicBezTo>
                  <a:lnTo>
                    <a:pt x="6267" y="46948"/>
                  </a:lnTo>
                  <a:cubicBezTo>
                    <a:pt x="6267" y="46948"/>
                    <a:pt x="5969" y="28408"/>
                    <a:pt x="6267" y="22042"/>
                  </a:cubicBezTo>
                  <a:cubicBezTo>
                    <a:pt x="6605" y="15099"/>
                    <a:pt x="7799" y="1"/>
                    <a:pt x="77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
            <p:cNvSpPr/>
            <p:nvPr/>
          </p:nvSpPr>
          <p:spPr>
            <a:xfrm>
              <a:off x="3741350" y="3776525"/>
              <a:ext cx="105450" cy="43300"/>
            </a:xfrm>
            <a:custGeom>
              <a:avLst/>
              <a:gdLst/>
              <a:ahLst/>
              <a:cxnLst/>
              <a:rect l="l" t="t" r="r" b="b"/>
              <a:pathLst>
                <a:path w="4218" h="1732" extrusionOk="0">
                  <a:moveTo>
                    <a:pt x="0" y="1"/>
                  </a:moveTo>
                  <a:lnTo>
                    <a:pt x="219" y="1731"/>
                  </a:lnTo>
                  <a:lnTo>
                    <a:pt x="4218" y="1731"/>
                  </a:lnTo>
                  <a:cubicBezTo>
                    <a:pt x="4218" y="1731"/>
                    <a:pt x="4178" y="140"/>
                    <a:pt x="4158" y="140"/>
                  </a:cubicBezTo>
                  <a:lnTo>
                    <a:pt x="0" y="1"/>
                  </a:ln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
            <p:cNvSpPr/>
            <p:nvPr/>
          </p:nvSpPr>
          <p:spPr>
            <a:xfrm>
              <a:off x="3813950" y="2746575"/>
              <a:ext cx="50750" cy="397900"/>
            </a:xfrm>
            <a:custGeom>
              <a:avLst/>
              <a:gdLst/>
              <a:ahLst/>
              <a:cxnLst/>
              <a:rect l="l" t="t" r="r" b="b"/>
              <a:pathLst>
                <a:path w="2030" h="15916" extrusionOk="0">
                  <a:moveTo>
                    <a:pt x="120" y="1"/>
                  </a:moveTo>
                  <a:cubicBezTo>
                    <a:pt x="1" y="7580"/>
                    <a:pt x="339" y="12215"/>
                    <a:pt x="1194" y="15915"/>
                  </a:cubicBezTo>
                  <a:cubicBezTo>
                    <a:pt x="1393" y="12275"/>
                    <a:pt x="1751" y="7500"/>
                    <a:pt x="2030" y="3522"/>
                  </a:cubicBezTo>
                  <a:lnTo>
                    <a:pt x="120" y="1"/>
                  </a:lnTo>
                  <a:close/>
                </a:path>
              </a:pathLst>
            </a:custGeom>
            <a:solidFill>
              <a:srgbClr val="02020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
            <p:cNvSpPr/>
            <p:nvPr/>
          </p:nvSpPr>
          <p:spPr>
            <a:xfrm>
              <a:off x="3796550" y="2645125"/>
              <a:ext cx="319800" cy="1173700"/>
            </a:xfrm>
            <a:custGeom>
              <a:avLst/>
              <a:gdLst/>
              <a:ahLst/>
              <a:cxnLst/>
              <a:rect l="l" t="t" r="r" b="b"/>
              <a:pathLst>
                <a:path w="12792" h="46948" extrusionOk="0">
                  <a:moveTo>
                    <a:pt x="0" y="1"/>
                  </a:moveTo>
                  <a:cubicBezTo>
                    <a:pt x="0" y="1"/>
                    <a:pt x="1950" y="15636"/>
                    <a:pt x="3064" y="21485"/>
                  </a:cubicBezTo>
                  <a:cubicBezTo>
                    <a:pt x="4297" y="27910"/>
                    <a:pt x="9032" y="46948"/>
                    <a:pt x="9032" y="46948"/>
                  </a:cubicBezTo>
                  <a:lnTo>
                    <a:pt x="12791" y="46948"/>
                  </a:lnTo>
                  <a:cubicBezTo>
                    <a:pt x="12791" y="46948"/>
                    <a:pt x="9827" y="28428"/>
                    <a:pt x="9171" y="22082"/>
                  </a:cubicBezTo>
                  <a:cubicBezTo>
                    <a:pt x="8475" y="15199"/>
                    <a:pt x="7042" y="1"/>
                    <a:pt x="70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
            <p:cNvSpPr/>
            <p:nvPr/>
          </p:nvSpPr>
          <p:spPr>
            <a:xfrm>
              <a:off x="4006925" y="3779025"/>
              <a:ext cx="114400" cy="41800"/>
            </a:xfrm>
            <a:custGeom>
              <a:avLst/>
              <a:gdLst/>
              <a:ahLst/>
              <a:cxnLst/>
              <a:rect l="l" t="t" r="r" b="b"/>
              <a:pathLst>
                <a:path w="4576" h="1672" extrusionOk="0">
                  <a:moveTo>
                    <a:pt x="0" y="0"/>
                  </a:moveTo>
                  <a:lnTo>
                    <a:pt x="438" y="1671"/>
                  </a:lnTo>
                  <a:lnTo>
                    <a:pt x="4575" y="1671"/>
                  </a:lnTo>
                  <a:cubicBezTo>
                    <a:pt x="4575" y="1671"/>
                    <a:pt x="4317" y="159"/>
                    <a:pt x="4297" y="159"/>
                  </a:cubicBezTo>
                  <a:lnTo>
                    <a:pt x="0" y="0"/>
                  </a:ln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
            <p:cNvSpPr/>
            <p:nvPr/>
          </p:nvSpPr>
          <p:spPr>
            <a:xfrm>
              <a:off x="3832850" y="2024475"/>
              <a:ext cx="10975" cy="15450"/>
            </a:xfrm>
            <a:custGeom>
              <a:avLst/>
              <a:gdLst/>
              <a:ahLst/>
              <a:cxnLst/>
              <a:rect l="l" t="t" r="r" b="b"/>
              <a:pathLst>
                <a:path w="439" h="618" extrusionOk="0">
                  <a:moveTo>
                    <a:pt x="259" y="1"/>
                  </a:moveTo>
                  <a:cubicBezTo>
                    <a:pt x="160" y="1"/>
                    <a:pt x="40" y="140"/>
                    <a:pt x="20" y="279"/>
                  </a:cubicBezTo>
                  <a:cubicBezTo>
                    <a:pt x="1" y="438"/>
                    <a:pt x="60" y="617"/>
                    <a:pt x="160" y="617"/>
                  </a:cubicBezTo>
                  <a:cubicBezTo>
                    <a:pt x="259" y="617"/>
                    <a:pt x="379" y="498"/>
                    <a:pt x="418" y="339"/>
                  </a:cubicBezTo>
                  <a:cubicBezTo>
                    <a:pt x="438" y="180"/>
                    <a:pt x="398" y="40"/>
                    <a:pt x="259" y="1"/>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
            <p:cNvSpPr/>
            <p:nvPr/>
          </p:nvSpPr>
          <p:spPr>
            <a:xfrm>
              <a:off x="3782125" y="2013050"/>
              <a:ext cx="11475" cy="14925"/>
            </a:xfrm>
            <a:custGeom>
              <a:avLst/>
              <a:gdLst/>
              <a:ahLst/>
              <a:cxnLst/>
              <a:rect l="l" t="t" r="r" b="b"/>
              <a:pathLst>
                <a:path w="459" h="597" extrusionOk="0">
                  <a:moveTo>
                    <a:pt x="299" y="0"/>
                  </a:moveTo>
                  <a:cubicBezTo>
                    <a:pt x="199" y="0"/>
                    <a:pt x="100" y="120"/>
                    <a:pt x="60" y="279"/>
                  </a:cubicBezTo>
                  <a:cubicBezTo>
                    <a:pt x="1" y="418"/>
                    <a:pt x="80" y="597"/>
                    <a:pt x="180" y="597"/>
                  </a:cubicBezTo>
                  <a:cubicBezTo>
                    <a:pt x="279" y="597"/>
                    <a:pt x="398" y="497"/>
                    <a:pt x="438" y="318"/>
                  </a:cubicBezTo>
                  <a:cubicBezTo>
                    <a:pt x="458" y="179"/>
                    <a:pt x="398" y="0"/>
                    <a:pt x="299" y="0"/>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
            <p:cNvSpPr/>
            <p:nvPr/>
          </p:nvSpPr>
          <p:spPr>
            <a:xfrm>
              <a:off x="3784600" y="2031450"/>
              <a:ext cx="29375" cy="38300"/>
            </a:xfrm>
            <a:custGeom>
              <a:avLst/>
              <a:gdLst/>
              <a:ahLst/>
              <a:cxnLst/>
              <a:rect l="l" t="t" r="r" b="b"/>
              <a:pathLst>
                <a:path w="1175" h="1532" extrusionOk="0">
                  <a:moveTo>
                    <a:pt x="1175" y="0"/>
                  </a:moveTo>
                  <a:lnTo>
                    <a:pt x="1175" y="0"/>
                  </a:lnTo>
                  <a:cubicBezTo>
                    <a:pt x="836" y="438"/>
                    <a:pt x="439" y="836"/>
                    <a:pt x="1" y="1154"/>
                  </a:cubicBezTo>
                  <a:cubicBezTo>
                    <a:pt x="180" y="1373"/>
                    <a:pt x="439" y="1492"/>
                    <a:pt x="697" y="1532"/>
                  </a:cubicBezTo>
                  <a:lnTo>
                    <a:pt x="1175" y="0"/>
                  </a:lnTo>
                  <a:close/>
                </a:path>
              </a:pathLst>
            </a:custGeom>
            <a:solidFill>
              <a:srgbClr val="A128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
            <p:cNvSpPr/>
            <p:nvPr/>
          </p:nvSpPr>
          <p:spPr>
            <a:xfrm>
              <a:off x="3812950" y="2070350"/>
              <a:ext cx="32350" cy="11650"/>
            </a:xfrm>
            <a:custGeom>
              <a:avLst/>
              <a:gdLst/>
              <a:ahLst/>
              <a:cxnLst/>
              <a:rect l="l" t="t" r="r" b="b"/>
              <a:pathLst>
                <a:path w="1294" h="466" extrusionOk="0">
                  <a:moveTo>
                    <a:pt x="1224" y="1"/>
                  </a:moveTo>
                  <a:cubicBezTo>
                    <a:pt x="1214" y="1"/>
                    <a:pt x="1204" y="6"/>
                    <a:pt x="1194" y="16"/>
                  </a:cubicBezTo>
                  <a:cubicBezTo>
                    <a:pt x="925" y="237"/>
                    <a:pt x="606" y="358"/>
                    <a:pt x="286" y="358"/>
                  </a:cubicBezTo>
                  <a:cubicBezTo>
                    <a:pt x="204" y="358"/>
                    <a:pt x="122" y="350"/>
                    <a:pt x="41" y="334"/>
                  </a:cubicBezTo>
                  <a:cubicBezTo>
                    <a:pt x="21" y="334"/>
                    <a:pt x="1" y="374"/>
                    <a:pt x="1" y="394"/>
                  </a:cubicBezTo>
                  <a:cubicBezTo>
                    <a:pt x="1" y="414"/>
                    <a:pt x="21" y="433"/>
                    <a:pt x="41" y="433"/>
                  </a:cubicBezTo>
                  <a:cubicBezTo>
                    <a:pt x="140" y="455"/>
                    <a:pt x="237" y="465"/>
                    <a:pt x="334" y="465"/>
                  </a:cubicBezTo>
                  <a:cubicBezTo>
                    <a:pt x="682" y="465"/>
                    <a:pt x="1005" y="329"/>
                    <a:pt x="1254" y="95"/>
                  </a:cubicBezTo>
                  <a:cubicBezTo>
                    <a:pt x="1294" y="75"/>
                    <a:pt x="1294" y="36"/>
                    <a:pt x="1254" y="16"/>
                  </a:cubicBezTo>
                  <a:cubicBezTo>
                    <a:pt x="1244" y="6"/>
                    <a:pt x="1234" y="1"/>
                    <a:pt x="1224" y="1"/>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
            <p:cNvSpPr/>
            <p:nvPr/>
          </p:nvSpPr>
          <p:spPr>
            <a:xfrm>
              <a:off x="3851250" y="2001600"/>
              <a:ext cx="19925" cy="18425"/>
            </a:xfrm>
            <a:custGeom>
              <a:avLst/>
              <a:gdLst/>
              <a:ahLst/>
              <a:cxnLst/>
              <a:rect l="l" t="t" r="r" b="b"/>
              <a:pathLst>
                <a:path w="797" h="737" extrusionOk="0">
                  <a:moveTo>
                    <a:pt x="120" y="1"/>
                  </a:moveTo>
                  <a:cubicBezTo>
                    <a:pt x="40" y="1"/>
                    <a:pt x="1" y="40"/>
                    <a:pt x="1" y="80"/>
                  </a:cubicBezTo>
                  <a:cubicBezTo>
                    <a:pt x="1" y="140"/>
                    <a:pt x="20" y="200"/>
                    <a:pt x="80" y="200"/>
                  </a:cubicBezTo>
                  <a:cubicBezTo>
                    <a:pt x="299" y="279"/>
                    <a:pt x="498" y="458"/>
                    <a:pt x="577" y="677"/>
                  </a:cubicBezTo>
                  <a:cubicBezTo>
                    <a:pt x="597" y="697"/>
                    <a:pt x="617" y="737"/>
                    <a:pt x="657" y="737"/>
                  </a:cubicBezTo>
                  <a:lnTo>
                    <a:pt x="717" y="737"/>
                  </a:lnTo>
                  <a:cubicBezTo>
                    <a:pt x="776" y="697"/>
                    <a:pt x="796" y="657"/>
                    <a:pt x="776" y="597"/>
                  </a:cubicBezTo>
                  <a:cubicBezTo>
                    <a:pt x="677" y="299"/>
                    <a:pt x="418" y="80"/>
                    <a:pt x="120" y="1"/>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
            <p:cNvSpPr/>
            <p:nvPr/>
          </p:nvSpPr>
          <p:spPr>
            <a:xfrm>
              <a:off x="3779150" y="1988175"/>
              <a:ext cx="22900" cy="13450"/>
            </a:xfrm>
            <a:custGeom>
              <a:avLst/>
              <a:gdLst/>
              <a:ahLst/>
              <a:cxnLst/>
              <a:rect l="l" t="t" r="r" b="b"/>
              <a:pathLst>
                <a:path w="916" h="538" extrusionOk="0">
                  <a:moveTo>
                    <a:pt x="816" y="1"/>
                  </a:moveTo>
                  <a:cubicBezTo>
                    <a:pt x="517" y="1"/>
                    <a:pt x="219" y="120"/>
                    <a:pt x="20" y="359"/>
                  </a:cubicBezTo>
                  <a:cubicBezTo>
                    <a:pt x="0" y="418"/>
                    <a:pt x="0" y="458"/>
                    <a:pt x="20" y="518"/>
                  </a:cubicBezTo>
                  <a:cubicBezTo>
                    <a:pt x="20" y="538"/>
                    <a:pt x="20" y="538"/>
                    <a:pt x="60" y="538"/>
                  </a:cubicBezTo>
                  <a:cubicBezTo>
                    <a:pt x="80" y="538"/>
                    <a:pt x="120" y="538"/>
                    <a:pt x="179" y="498"/>
                  </a:cubicBezTo>
                  <a:cubicBezTo>
                    <a:pt x="318" y="299"/>
                    <a:pt x="557" y="199"/>
                    <a:pt x="796" y="199"/>
                  </a:cubicBezTo>
                  <a:cubicBezTo>
                    <a:pt x="856" y="199"/>
                    <a:pt x="895" y="140"/>
                    <a:pt x="895" y="100"/>
                  </a:cubicBezTo>
                  <a:cubicBezTo>
                    <a:pt x="915" y="40"/>
                    <a:pt x="875" y="1"/>
                    <a:pt x="816" y="1"/>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
            <p:cNvSpPr/>
            <p:nvPr/>
          </p:nvSpPr>
          <p:spPr>
            <a:xfrm>
              <a:off x="3818425" y="2007925"/>
              <a:ext cx="49750" cy="53875"/>
            </a:xfrm>
            <a:custGeom>
              <a:avLst/>
              <a:gdLst/>
              <a:ahLst/>
              <a:cxnLst/>
              <a:rect l="l" t="t" r="r" b="b"/>
              <a:pathLst>
                <a:path w="1990" h="2155" extrusionOk="0">
                  <a:moveTo>
                    <a:pt x="1174" y="106"/>
                  </a:moveTo>
                  <a:cubicBezTo>
                    <a:pt x="1373" y="126"/>
                    <a:pt x="1532" y="245"/>
                    <a:pt x="1672" y="424"/>
                  </a:cubicBezTo>
                  <a:cubicBezTo>
                    <a:pt x="1811" y="643"/>
                    <a:pt x="1871" y="921"/>
                    <a:pt x="1811" y="1200"/>
                  </a:cubicBezTo>
                  <a:cubicBezTo>
                    <a:pt x="1774" y="1662"/>
                    <a:pt x="1376" y="2022"/>
                    <a:pt x="920" y="2022"/>
                  </a:cubicBezTo>
                  <a:cubicBezTo>
                    <a:pt x="886" y="2022"/>
                    <a:pt x="851" y="2020"/>
                    <a:pt x="816" y="2015"/>
                  </a:cubicBezTo>
                  <a:cubicBezTo>
                    <a:pt x="617" y="1995"/>
                    <a:pt x="438" y="1876"/>
                    <a:pt x="319" y="1697"/>
                  </a:cubicBezTo>
                  <a:cubicBezTo>
                    <a:pt x="180" y="1478"/>
                    <a:pt x="120" y="1200"/>
                    <a:pt x="180" y="921"/>
                  </a:cubicBezTo>
                  <a:cubicBezTo>
                    <a:pt x="220" y="484"/>
                    <a:pt x="597" y="126"/>
                    <a:pt x="1035" y="106"/>
                  </a:cubicBezTo>
                  <a:close/>
                  <a:moveTo>
                    <a:pt x="1080" y="0"/>
                  </a:moveTo>
                  <a:cubicBezTo>
                    <a:pt x="553" y="0"/>
                    <a:pt x="115" y="383"/>
                    <a:pt x="40" y="921"/>
                  </a:cubicBezTo>
                  <a:cubicBezTo>
                    <a:pt x="1" y="1220"/>
                    <a:pt x="40" y="1538"/>
                    <a:pt x="220" y="1797"/>
                  </a:cubicBezTo>
                  <a:cubicBezTo>
                    <a:pt x="339" y="1995"/>
                    <a:pt x="578" y="2115"/>
                    <a:pt x="796" y="2155"/>
                  </a:cubicBezTo>
                  <a:lnTo>
                    <a:pt x="936" y="2155"/>
                  </a:lnTo>
                  <a:cubicBezTo>
                    <a:pt x="1473" y="2135"/>
                    <a:pt x="1890" y="1737"/>
                    <a:pt x="1930" y="1240"/>
                  </a:cubicBezTo>
                  <a:cubicBezTo>
                    <a:pt x="1990" y="941"/>
                    <a:pt x="1930" y="623"/>
                    <a:pt x="1771" y="384"/>
                  </a:cubicBezTo>
                  <a:cubicBezTo>
                    <a:pt x="1632" y="165"/>
                    <a:pt x="1413" y="46"/>
                    <a:pt x="1194" y="6"/>
                  </a:cubicBezTo>
                  <a:cubicBezTo>
                    <a:pt x="1156" y="2"/>
                    <a:pt x="1118" y="0"/>
                    <a:pt x="108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
            <p:cNvSpPr/>
            <p:nvPr/>
          </p:nvSpPr>
          <p:spPr>
            <a:xfrm>
              <a:off x="3806500" y="2023300"/>
              <a:ext cx="17425" cy="9150"/>
            </a:xfrm>
            <a:custGeom>
              <a:avLst/>
              <a:gdLst/>
              <a:ahLst/>
              <a:cxnLst/>
              <a:rect l="l" t="t" r="r" b="b"/>
              <a:pathLst>
                <a:path w="697" h="366" extrusionOk="0">
                  <a:moveTo>
                    <a:pt x="221" y="0"/>
                  </a:moveTo>
                  <a:cubicBezTo>
                    <a:pt x="166" y="0"/>
                    <a:pt x="111" y="9"/>
                    <a:pt x="60" y="28"/>
                  </a:cubicBezTo>
                  <a:cubicBezTo>
                    <a:pt x="20" y="28"/>
                    <a:pt x="0" y="87"/>
                    <a:pt x="20" y="107"/>
                  </a:cubicBezTo>
                  <a:cubicBezTo>
                    <a:pt x="20" y="127"/>
                    <a:pt x="80" y="127"/>
                    <a:pt x="100" y="127"/>
                  </a:cubicBezTo>
                  <a:cubicBezTo>
                    <a:pt x="130" y="120"/>
                    <a:pt x="162" y="117"/>
                    <a:pt x="193" y="117"/>
                  </a:cubicBezTo>
                  <a:cubicBezTo>
                    <a:pt x="344" y="117"/>
                    <a:pt x="491" y="194"/>
                    <a:pt x="557" y="326"/>
                  </a:cubicBezTo>
                  <a:cubicBezTo>
                    <a:pt x="557" y="366"/>
                    <a:pt x="577" y="366"/>
                    <a:pt x="597" y="366"/>
                  </a:cubicBezTo>
                  <a:lnTo>
                    <a:pt x="637" y="346"/>
                  </a:lnTo>
                  <a:cubicBezTo>
                    <a:pt x="677" y="326"/>
                    <a:pt x="697" y="286"/>
                    <a:pt x="677" y="247"/>
                  </a:cubicBezTo>
                  <a:cubicBezTo>
                    <a:pt x="585" y="94"/>
                    <a:pt x="401" y="0"/>
                    <a:pt x="22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1"/>
            <p:cNvSpPr/>
            <p:nvPr/>
          </p:nvSpPr>
          <p:spPr>
            <a:xfrm>
              <a:off x="3761250" y="1994075"/>
              <a:ext cx="49750" cy="54800"/>
            </a:xfrm>
            <a:custGeom>
              <a:avLst/>
              <a:gdLst/>
              <a:ahLst/>
              <a:cxnLst/>
              <a:rect l="l" t="t" r="r" b="b"/>
              <a:pathLst>
                <a:path w="1990" h="2192" extrusionOk="0">
                  <a:moveTo>
                    <a:pt x="1154" y="142"/>
                  </a:moveTo>
                  <a:cubicBezTo>
                    <a:pt x="1373" y="162"/>
                    <a:pt x="1532" y="282"/>
                    <a:pt x="1651" y="461"/>
                  </a:cubicBezTo>
                  <a:cubicBezTo>
                    <a:pt x="1810" y="680"/>
                    <a:pt x="1870" y="958"/>
                    <a:pt x="1810" y="1237"/>
                  </a:cubicBezTo>
                  <a:cubicBezTo>
                    <a:pt x="1772" y="1709"/>
                    <a:pt x="1358" y="2055"/>
                    <a:pt x="891" y="2055"/>
                  </a:cubicBezTo>
                  <a:cubicBezTo>
                    <a:pt x="866" y="2055"/>
                    <a:pt x="841" y="2054"/>
                    <a:pt x="816" y="2052"/>
                  </a:cubicBezTo>
                  <a:cubicBezTo>
                    <a:pt x="617" y="2032"/>
                    <a:pt x="438" y="1893"/>
                    <a:pt x="318" y="1734"/>
                  </a:cubicBezTo>
                  <a:cubicBezTo>
                    <a:pt x="159" y="1495"/>
                    <a:pt x="119" y="1237"/>
                    <a:pt x="159" y="958"/>
                  </a:cubicBezTo>
                  <a:cubicBezTo>
                    <a:pt x="219" y="501"/>
                    <a:pt x="597" y="162"/>
                    <a:pt x="1034" y="142"/>
                  </a:cubicBezTo>
                  <a:close/>
                  <a:moveTo>
                    <a:pt x="1114" y="0"/>
                  </a:moveTo>
                  <a:cubicBezTo>
                    <a:pt x="572" y="0"/>
                    <a:pt x="116" y="388"/>
                    <a:pt x="40" y="938"/>
                  </a:cubicBezTo>
                  <a:cubicBezTo>
                    <a:pt x="0" y="1217"/>
                    <a:pt x="40" y="1555"/>
                    <a:pt x="219" y="1794"/>
                  </a:cubicBezTo>
                  <a:cubicBezTo>
                    <a:pt x="338" y="1993"/>
                    <a:pt x="577" y="2132"/>
                    <a:pt x="796" y="2172"/>
                  </a:cubicBezTo>
                  <a:cubicBezTo>
                    <a:pt x="836" y="2191"/>
                    <a:pt x="895" y="2191"/>
                    <a:pt x="935" y="2191"/>
                  </a:cubicBezTo>
                  <a:cubicBezTo>
                    <a:pt x="1432" y="2172"/>
                    <a:pt x="1870" y="1774"/>
                    <a:pt x="1930" y="1256"/>
                  </a:cubicBezTo>
                  <a:cubicBezTo>
                    <a:pt x="1989" y="958"/>
                    <a:pt x="1930" y="640"/>
                    <a:pt x="1770" y="381"/>
                  </a:cubicBezTo>
                  <a:cubicBezTo>
                    <a:pt x="1631" y="182"/>
                    <a:pt x="1412" y="63"/>
                    <a:pt x="1194" y="3"/>
                  </a:cubicBezTo>
                  <a:cubicBezTo>
                    <a:pt x="1167" y="1"/>
                    <a:pt x="1141" y="0"/>
                    <a:pt x="111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
            <p:cNvSpPr/>
            <p:nvPr/>
          </p:nvSpPr>
          <p:spPr>
            <a:xfrm>
              <a:off x="4024325" y="3877950"/>
              <a:ext cx="26375" cy="13000"/>
            </a:xfrm>
            <a:custGeom>
              <a:avLst/>
              <a:gdLst/>
              <a:ahLst/>
              <a:cxnLst/>
              <a:rect l="l" t="t" r="r" b="b"/>
              <a:pathLst>
                <a:path w="1055" h="520" extrusionOk="0">
                  <a:moveTo>
                    <a:pt x="199" y="101"/>
                  </a:moveTo>
                  <a:cubicBezTo>
                    <a:pt x="438" y="141"/>
                    <a:pt x="696" y="241"/>
                    <a:pt x="895" y="340"/>
                  </a:cubicBezTo>
                  <a:cubicBezTo>
                    <a:pt x="726" y="378"/>
                    <a:pt x="575" y="397"/>
                    <a:pt x="452" y="397"/>
                  </a:cubicBezTo>
                  <a:cubicBezTo>
                    <a:pt x="314" y="397"/>
                    <a:pt x="212" y="373"/>
                    <a:pt x="159" y="320"/>
                  </a:cubicBezTo>
                  <a:cubicBezTo>
                    <a:pt x="140" y="280"/>
                    <a:pt x="120" y="221"/>
                    <a:pt x="120" y="141"/>
                  </a:cubicBezTo>
                  <a:cubicBezTo>
                    <a:pt x="120" y="121"/>
                    <a:pt x="120" y="101"/>
                    <a:pt x="140" y="101"/>
                  </a:cubicBezTo>
                  <a:close/>
                  <a:moveTo>
                    <a:pt x="199" y="0"/>
                  </a:moveTo>
                  <a:cubicBezTo>
                    <a:pt x="161" y="0"/>
                    <a:pt x="127" y="7"/>
                    <a:pt x="100" y="22"/>
                  </a:cubicBezTo>
                  <a:cubicBezTo>
                    <a:pt x="20" y="81"/>
                    <a:pt x="0" y="121"/>
                    <a:pt x="0" y="181"/>
                  </a:cubicBezTo>
                  <a:cubicBezTo>
                    <a:pt x="0" y="280"/>
                    <a:pt x="20" y="340"/>
                    <a:pt x="100" y="420"/>
                  </a:cubicBezTo>
                  <a:cubicBezTo>
                    <a:pt x="219" y="499"/>
                    <a:pt x="338" y="519"/>
                    <a:pt x="498" y="519"/>
                  </a:cubicBezTo>
                  <a:cubicBezTo>
                    <a:pt x="657" y="519"/>
                    <a:pt x="856" y="499"/>
                    <a:pt x="1035" y="440"/>
                  </a:cubicBezTo>
                  <a:cubicBezTo>
                    <a:pt x="1035" y="420"/>
                    <a:pt x="1055" y="420"/>
                    <a:pt x="1055" y="400"/>
                  </a:cubicBezTo>
                  <a:cubicBezTo>
                    <a:pt x="1055" y="380"/>
                    <a:pt x="1055" y="340"/>
                    <a:pt x="1035" y="340"/>
                  </a:cubicBezTo>
                  <a:cubicBezTo>
                    <a:pt x="965" y="323"/>
                    <a:pt x="469" y="0"/>
                    <a:pt x="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
            <p:cNvSpPr/>
            <p:nvPr/>
          </p:nvSpPr>
          <p:spPr>
            <a:xfrm>
              <a:off x="4034775" y="3866050"/>
              <a:ext cx="16925" cy="22900"/>
            </a:xfrm>
            <a:custGeom>
              <a:avLst/>
              <a:gdLst/>
              <a:ahLst/>
              <a:cxnLst/>
              <a:rect l="l" t="t" r="r" b="b"/>
              <a:pathLst>
                <a:path w="677" h="916" extrusionOk="0">
                  <a:moveTo>
                    <a:pt x="219" y="100"/>
                  </a:moveTo>
                  <a:cubicBezTo>
                    <a:pt x="239" y="100"/>
                    <a:pt x="298" y="120"/>
                    <a:pt x="318" y="120"/>
                  </a:cubicBezTo>
                  <a:cubicBezTo>
                    <a:pt x="438" y="319"/>
                    <a:pt x="537" y="557"/>
                    <a:pt x="537" y="776"/>
                  </a:cubicBezTo>
                  <a:cubicBezTo>
                    <a:pt x="338" y="617"/>
                    <a:pt x="99" y="279"/>
                    <a:pt x="119" y="160"/>
                  </a:cubicBezTo>
                  <a:cubicBezTo>
                    <a:pt x="119" y="120"/>
                    <a:pt x="139" y="100"/>
                    <a:pt x="219" y="100"/>
                  </a:cubicBezTo>
                  <a:close/>
                  <a:moveTo>
                    <a:pt x="199" y="0"/>
                  </a:moveTo>
                  <a:cubicBezTo>
                    <a:pt x="119" y="0"/>
                    <a:pt x="80" y="40"/>
                    <a:pt x="40" y="120"/>
                  </a:cubicBezTo>
                  <a:cubicBezTo>
                    <a:pt x="0" y="359"/>
                    <a:pt x="398" y="796"/>
                    <a:pt x="617" y="916"/>
                  </a:cubicBezTo>
                  <a:cubicBezTo>
                    <a:pt x="637" y="916"/>
                    <a:pt x="637" y="896"/>
                    <a:pt x="676" y="876"/>
                  </a:cubicBezTo>
                  <a:cubicBezTo>
                    <a:pt x="676" y="856"/>
                    <a:pt x="617" y="239"/>
                    <a:pt x="398" y="40"/>
                  </a:cubicBezTo>
                  <a:cubicBezTo>
                    <a:pt x="338" y="20"/>
                    <a:pt x="278" y="0"/>
                    <a:pt x="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
            <p:cNvSpPr/>
            <p:nvPr/>
          </p:nvSpPr>
          <p:spPr>
            <a:xfrm>
              <a:off x="3738350" y="3878275"/>
              <a:ext cx="31375" cy="12800"/>
            </a:xfrm>
            <a:custGeom>
              <a:avLst/>
              <a:gdLst/>
              <a:ahLst/>
              <a:cxnLst/>
              <a:rect l="l" t="t" r="r" b="b"/>
              <a:pathLst>
                <a:path w="1255" h="512" extrusionOk="0">
                  <a:moveTo>
                    <a:pt x="240" y="88"/>
                  </a:moveTo>
                  <a:cubicBezTo>
                    <a:pt x="538" y="128"/>
                    <a:pt x="817" y="208"/>
                    <a:pt x="1075" y="367"/>
                  </a:cubicBezTo>
                  <a:cubicBezTo>
                    <a:pt x="904" y="389"/>
                    <a:pt x="752" y="400"/>
                    <a:pt x="621" y="400"/>
                  </a:cubicBezTo>
                  <a:cubicBezTo>
                    <a:pt x="404" y="400"/>
                    <a:pt x="247" y="369"/>
                    <a:pt x="160" y="307"/>
                  </a:cubicBezTo>
                  <a:cubicBezTo>
                    <a:pt x="120" y="287"/>
                    <a:pt x="120" y="208"/>
                    <a:pt x="120" y="168"/>
                  </a:cubicBezTo>
                  <a:cubicBezTo>
                    <a:pt x="120" y="128"/>
                    <a:pt x="120" y="108"/>
                    <a:pt x="140" y="108"/>
                  </a:cubicBezTo>
                  <a:cubicBezTo>
                    <a:pt x="160" y="88"/>
                    <a:pt x="220" y="88"/>
                    <a:pt x="240" y="88"/>
                  </a:cubicBezTo>
                  <a:close/>
                  <a:moveTo>
                    <a:pt x="220" y="0"/>
                  </a:moveTo>
                  <a:cubicBezTo>
                    <a:pt x="165" y="0"/>
                    <a:pt x="117" y="9"/>
                    <a:pt x="81" y="29"/>
                  </a:cubicBezTo>
                  <a:cubicBezTo>
                    <a:pt x="41" y="68"/>
                    <a:pt x="21" y="108"/>
                    <a:pt x="21" y="168"/>
                  </a:cubicBezTo>
                  <a:cubicBezTo>
                    <a:pt x="1" y="228"/>
                    <a:pt x="21" y="327"/>
                    <a:pt x="81" y="387"/>
                  </a:cubicBezTo>
                  <a:cubicBezTo>
                    <a:pt x="213" y="470"/>
                    <a:pt x="360" y="511"/>
                    <a:pt x="497" y="511"/>
                  </a:cubicBezTo>
                  <a:cubicBezTo>
                    <a:pt x="524" y="511"/>
                    <a:pt x="551" y="509"/>
                    <a:pt x="578" y="506"/>
                  </a:cubicBezTo>
                  <a:cubicBezTo>
                    <a:pt x="817" y="506"/>
                    <a:pt x="1035" y="486"/>
                    <a:pt x="1234" y="466"/>
                  </a:cubicBezTo>
                  <a:cubicBezTo>
                    <a:pt x="1234" y="466"/>
                    <a:pt x="1254" y="466"/>
                    <a:pt x="1254" y="427"/>
                  </a:cubicBezTo>
                  <a:cubicBezTo>
                    <a:pt x="1254" y="407"/>
                    <a:pt x="1254" y="367"/>
                    <a:pt x="1234" y="367"/>
                  </a:cubicBezTo>
                  <a:cubicBezTo>
                    <a:pt x="1166" y="316"/>
                    <a:pt x="555" y="0"/>
                    <a:pt x="2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
            <p:cNvSpPr/>
            <p:nvPr/>
          </p:nvSpPr>
          <p:spPr>
            <a:xfrm>
              <a:off x="3750800" y="3866050"/>
              <a:ext cx="19900" cy="22900"/>
            </a:xfrm>
            <a:custGeom>
              <a:avLst/>
              <a:gdLst/>
              <a:ahLst/>
              <a:cxnLst/>
              <a:rect l="l" t="t" r="r" b="b"/>
              <a:pathLst>
                <a:path w="796" h="916" extrusionOk="0">
                  <a:moveTo>
                    <a:pt x="239" y="100"/>
                  </a:moveTo>
                  <a:cubicBezTo>
                    <a:pt x="319" y="100"/>
                    <a:pt x="358" y="120"/>
                    <a:pt x="418" y="179"/>
                  </a:cubicBezTo>
                  <a:cubicBezTo>
                    <a:pt x="557" y="359"/>
                    <a:pt x="637" y="577"/>
                    <a:pt x="657" y="796"/>
                  </a:cubicBezTo>
                  <a:cubicBezTo>
                    <a:pt x="418" y="657"/>
                    <a:pt x="80" y="299"/>
                    <a:pt x="120" y="160"/>
                  </a:cubicBezTo>
                  <a:cubicBezTo>
                    <a:pt x="120" y="160"/>
                    <a:pt x="140" y="100"/>
                    <a:pt x="219" y="100"/>
                  </a:cubicBezTo>
                  <a:close/>
                  <a:moveTo>
                    <a:pt x="219" y="0"/>
                  </a:moveTo>
                  <a:cubicBezTo>
                    <a:pt x="80" y="0"/>
                    <a:pt x="40" y="80"/>
                    <a:pt x="40" y="120"/>
                  </a:cubicBezTo>
                  <a:cubicBezTo>
                    <a:pt x="0" y="378"/>
                    <a:pt x="458" y="796"/>
                    <a:pt x="736" y="916"/>
                  </a:cubicBezTo>
                  <a:lnTo>
                    <a:pt x="756" y="916"/>
                  </a:lnTo>
                  <a:cubicBezTo>
                    <a:pt x="796" y="896"/>
                    <a:pt x="796" y="896"/>
                    <a:pt x="796" y="876"/>
                  </a:cubicBezTo>
                  <a:cubicBezTo>
                    <a:pt x="796" y="836"/>
                    <a:pt x="736" y="299"/>
                    <a:pt x="498" y="80"/>
                  </a:cubicBezTo>
                  <a:cubicBezTo>
                    <a:pt x="418" y="20"/>
                    <a:pt x="319" y="0"/>
                    <a:pt x="2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
            <p:cNvSpPr/>
            <p:nvPr/>
          </p:nvSpPr>
          <p:spPr>
            <a:xfrm>
              <a:off x="3795550" y="2185125"/>
              <a:ext cx="278525" cy="1111025"/>
            </a:xfrm>
            <a:custGeom>
              <a:avLst/>
              <a:gdLst/>
              <a:ahLst/>
              <a:cxnLst/>
              <a:rect l="l" t="t" r="r" b="b"/>
              <a:pathLst>
                <a:path w="11141" h="44441" extrusionOk="0">
                  <a:moveTo>
                    <a:pt x="4675" y="0"/>
                  </a:moveTo>
                  <a:lnTo>
                    <a:pt x="339" y="8355"/>
                  </a:lnTo>
                  <a:cubicBezTo>
                    <a:pt x="1" y="12035"/>
                    <a:pt x="1" y="15775"/>
                    <a:pt x="398" y="19455"/>
                  </a:cubicBezTo>
                  <a:cubicBezTo>
                    <a:pt x="1393" y="27929"/>
                    <a:pt x="3203" y="36284"/>
                    <a:pt x="5769" y="44440"/>
                  </a:cubicBezTo>
                  <a:lnTo>
                    <a:pt x="11141" y="43486"/>
                  </a:lnTo>
                  <a:cubicBezTo>
                    <a:pt x="11141" y="43486"/>
                    <a:pt x="8395" y="22280"/>
                    <a:pt x="8196" y="18381"/>
                  </a:cubicBezTo>
                  <a:cubicBezTo>
                    <a:pt x="7818" y="10643"/>
                    <a:pt x="8296" y="5570"/>
                    <a:pt x="8415" y="1890"/>
                  </a:cubicBezTo>
                  <a:cubicBezTo>
                    <a:pt x="8455" y="1074"/>
                    <a:pt x="7858" y="378"/>
                    <a:pt x="7023" y="279"/>
                  </a:cubicBezTo>
                  <a:lnTo>
                    <a:pt x="46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
            <p:cNvSpPr/>
            <p:nvPr/>
          </p:nvSpPr>
          <p:spPr>
            <a:xfrm>
              <a:off x="3795550" y="2185125"/>
              <a:ext cx="278525" cy="1111025"/>
            </a:xfrm>
            <a:custGeom>
              <a:avLst/>
              <a:gdLst/>
              <a:ahLst/>
              <a:cxnLst/>
              <a:rect l="l" t="t" r="r" b="b"/>
              <a:pathLst>
                <a:path w="11141" h="44441" extrusionOk="0">
                  <a:moveTo>
                    <a:pt x="4675" y="0"/>
                  </a:moveTo>
                  <a:lnTo>
                    <a:pt x="339" y="8355"/>
                  </a:lnTo>
                  <a:cubicBezTo>
                    <a:pt x="1" y="12035"/>
                    <a:pt x="1" y="15775"/>
                    <a:pt x="398" y="19455"/>
                  </a:cubicBezTo>
                  <a:cubicBezTo>
                    <a:pt x="1393" y="27929"/>
                    <a:pt x="3203" y="36284"/>
                    <a:pt x="5769" y="44440"/>
                  </a:cubicBezTo>
                  <a:lnTo>
                    <a:pt x="11141" y="43486"/>
                  </a:lnTo>
                  <a:cubicBezTo>
                    <a:pt x="11141" y="43486"/>
                    <a:pt x="8395" y="22280"/>
                    <a:pt x="8196" y="18381"/>
                  </a:cubicBezTo>
                  <a:cubicBezTo>
                    <a:pt x="7818" y="10643"/>
                    <a:pt x="8296" y="5570"/>
                    <a:pt x="8415" y="1890"/>
                  </a:cubicBezTo>
                  <a:cubicBezTo>
                    <a:pt x="8455" y="1074"/>
                    <a:pt x="7858" y="378"/>
                    <a:pt x="7023" y="279"/>
                  </a:cubicBezTo>
                  <a:lnTo>
                    <a:pt x="4675" y="0"/>
                  </a:lnTo>
                  <a:close/>
                </a:path>
              </a:pathLst>
            </a:custGeom>
            <a:solidFill>
              <a:srgbClr val="FFFFFF">
                <a:alpha val="5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
            <p:cNvSpPr/>
            <p:nvPr/>
          </p:nvSpPr>
          <p:spPr>
            <a:xfrm>
              <a:off x="3960650" y="2302475"/>
              <a:ext cx="39825" cy="132825"/>
            </a:xfrm>
            <a:custGeom>
              <a:avLst/>
              <a:gdLst/>
              <a:ahLst/>
              <a:cxnLst/>
              <a:rect l="l" t="t" r="r" b="b"/>
              <a:pathLst>
                <a:path w="1593" h="5313" extrusionOk="0">
                  <a:moveTo>
                    <a:pt x="1" y="1"/>
                  </a:moveTo>
                  <a:cubicBezTo>
                    <a:pt x="1" y="558"/>
                    <a:pt x="419" y="3363"/>
                    <a:pt x="1473" y="5312"/>
                  </a:cubicBezTo>
                  <a:cubicBezTo>
                    <a:pt x="1493" y="3979"/>
                    <a:pt x="1553" y="2766"/>
                    <a:pt x="1592" y="167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
            <p:cNvSpPr/>
            <p:nvPr/>
          </p:nvSpPr>
          <p:spPr>
            <a:xfrm>
              <a:off x="3665750" y="2291050"/>
              <a:ext cx="64675" cy="142750"/>
            </a:xfrm>
            <a:custGeom>
              <a:avLst/>
              <a:gdLst/>
              <a:ahLst/>
              <a:cxnLst/>
              <a:rect l="l" t="t" r="r" b="b"/>
              <a:pathLst>
                <a:path w="2587" h="5710" extrusionOk="0">
                  <a:moveTo>
                    <a:pt x="1632" y="0"/>
                  </a:moveTo>
                  <a:cubicBezTo>
                    <a:pt x="1333" y="557"/>
                    <a:pt x="458" y="3024"/>
                    <a:pt x="1" y="5709"/>
                  </a:cubicBezTo>
                  <a:lnTo>
                    <a:pt x="597" y="5272"/>
                  </a:lnTo>
                  <a:cubicBezTo>
                    <a:pt x="1294" y="4695"/>
                    <a:pt x="1930" y="4038"/>
                    <a:pt x="2487" y="3362"/>
                  </a:cubicBezTo>
                  <a:lnTo>
                    <a:pt x="2587" y="3243"/>
                  </a:lnTo>
                  <a:lnTo>
                    <a:pt x="163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
            <p:cNvSpPr/>
            <p:nvPr/>
          </p:nvSpPr>
          <p:spPr>
            <a:xfrm>
              <a:off x="3667250" y="2191575"/>
              <a:ext cx="146225" cy="1096125"/>
            </a:xfrm>
            <a:custGeom>
              <a:avLst/>
              <a:gdLst/>
              <a:ahLst/>
              <a:cxnLst/>
              <a:rect l="l" t="t" r="r" b="b"/>
              <a:pathLst>
                <a:path w="5849" h="43845" extrusionOk="0">
                  <a:moveTo>
                    <a:pt x="4794" y="1"/>
                  </a:moveTo>
                  <a:lnTo>
                    <a:pt x="3402" y="160"/>
                  </a:lnTo>
                  <a:cubicBezTo>
                    <a:pt x="2009" y="339"/>
                    <a:pt x="975" y="1493"/>
                    <a:pt x="915" y="2865"/>
                  </a:cubicBezTo>
                  <a:cubicBezTo>
                    <a:pt x="776" y="7003"/>
                    <a:pt x="438" y="15258"/>
                    <a:pt x="239" y="18143"/>
                  </a:cubicBezTo>
                  <a:cubicBezTo>
                    <a:pt x="0" y="22042"/>
                    <a:pt x="179" y="43247"/>
                    <a:pt x="179" y="43247"/>
                  </a:cubicBezTo>
                  <a:lnTo>
                    <a:pt x="3521" y="43844"/>
                  </a:lnTo>
                  <a:cubicBezTo>
                    <a:pt x="3521" y="43844"/>
                    <a:pt x="4377" y="32187"/>
                    <a:pt x="5491" y="19217"/>
                  </a:cubicBezTo>
                  <a:cubicBezTo>
                    <a:pt x="5789" y="15358"/>
                    <a:pt x="5849" y="11499"/>
                    <a:pt x="5690" y="7639"/>
                  </a:cubicBezTo>
                  <a:lnTo>
                    <a:pt x="479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
            <p:cNvSpPr/>
            <p:nvPr/>
          </p:nvSpPr>
          <p:spPr>
            <a:xfrm>
              <a:off x="3667250" y="2191575"/>
              <a:ext cx="146225" cy="1096125"/>
            </a:xfrm>
            <a:custGeom>
              <a:avLst/>
              <a:gdLst/>
              <a:ahLst/>
              <a:cxnLst/>
              <a:rect l="l" t="t" r="r" b="b"/>
              <a:pathLst>
                <a:path w="5849" h="43845" extrusionOk="0">
                  <a:moveTo>
                    <a:pt x="4794" y="1"/>
                  </a:moveTo>
                  <a:lnTo>
                    <a:pt x="3402" y="160"/>
                  </a:lnTo>
                  <a:cubicBezTo>
                    <a:pt x="2009" y="339"/>
                    <a:pt x="975" y="1493"/>
                    <a:pt x="915" y="2865"/>
                  </a:cubicBezTo>
                  <a:cubicBezTo>
                    <a:pt x="776" y="7003"/>
                    <a:pt x="438" y="15258"/>
                    <a:pt x="239" y="18143"/>
                  </a:cubicBezTo>
                  <a:cubicBezTo>
                    <a:pt x="0" y="22042"/>
                    <a:pt x="179" y="43247"/>
                    <a:pt x="179" y="43247"/>
                  </a:cubicBezTo>
                  <a:lnTo>
                    <a:pt x="3521" y="43844"/>
                  </a:lnTo>
                  <a:cubicBezTo>
                    <a:pt x="3521" y="43844"/>
                    <a:pt x="4377" y="32187"/>
                    <a:pt x="5491" y="19217"/>
                  </a:cubicBezTo>
                  <a:cubicBezTo>
                    <a:pt x="5789" y="15358"/>
                    <a:pt x="5849" y="11499"/>
                    <a:pt x="5690" y="7639"/>
                  </a:cubicBezTo>
                  <a:lnTo>
                    <a:pt x="4794" y="1"/>
                  </a:lnTo>
                  <a:close/>
                </a:path>
              </a:pathLst>
            </a:custGeom>
            <a:solidFill>
              <a:srgbClr val="FFFFFF">
                <a:alpha val="5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
            <p:cNvSpPr/>
            <p:nvPr/>
          </p:nvSpPr>
          <p:spPr>
            <a:xfrm>
              <a:off x="3823400" y="2173675"/>
              <a:ext cx="100000" cy="86050"/>
            </a:xfrm>
            <a:custGeom>
              <a:avLst/>
              <a:gdLst/>
              <a:ahLst/>
              <a:cxnLst/>
              <a:rect l="l" t="t" r="r" b="b"/>
              <a:pathLst>
                <a:path w="4000" h="3442" extrusionOk="0">
                  <a:moveTo>
                    <a:pt x="3104" y="1"/>
                  </a:moveTo>
                  <a:cubicBezTo>
                    <a:pt x="3104" y="1"/>
                    <a:pt x="2965" y="1134"/>
                    <a:pt x="1" y="1851"/>
                  </a:cubicBezTo>
                  <a:cubicBezTo>
                    <a:pt x="319" y="2348"/>
                    <a:pt x="577" y="2905"/>
                    <a:pt x="737" y="3442"/>
                  </a:cubicBezTo>
                  <a:cubicBezTo>
                    <a:pt x="737" y="3442"/>
                    <a:pt x="3999" y="2328"/>
                    <a:pt x="3900" y="538"/>
                  </a:cubicBezTo>
                  <a:cubicBezTo>
                    <a:pt x="3900" y="538"/>
                    <a:pt x="3402" y="239"/>
                    <a:pt x="31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
            <p:cNvSpPr/>
            <p:nvPr/>
          </p:nvSpPr>
          <p:spPr>
            <a:xfrm>
              <a:off x="3771675" y="2181125"/>
              <a:ext cx="51750" cy="74125"/>
            </a:xfrm>
            <a:custGeom>
              <a:avLst/>
              <a:gdLst/>
              <a:ahLst/>
              <a:cxnLst/>
              <a:rect l="l" t="t" r="r" b="b"/>
              <a:pathLst>
                <a:path w="2070" h="2965" extrusionOk="0">
                  <a:moveTo>
                    <a:pt x="1214" y="1"/>
                  </a:moveTo>
                  <a:cubicBezTo>
                    <a:pt x="916" y="61"/>
                    <a:pt x="617" y="160"/>
                    <a:pt x="319" y="279"/>
                  </a:cubicBezTo>
                  <a:cubicBezTo>
                    <a:pt x="1" y="1274"/>
                    <a:pt x="319" y="2348"/>
                    <a:pt x="1155" y="2965"/>
                  </a:cubicBezTo>
                  <a:cubicBezTo>
                    <a:pt x="1373" y="2468"/>
                    <a:pt x="1692" y="1970"/>
                    <a:pt x="2070" y="1553"/>
                  </a:cubicBezTo>
                  <a:cubicBezTo>
                    <a:pt x="995" y="1175"/>
                    <a:pt x="1214" y="41"/>
                    <a:pt x="121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
            <p:cNvSpPr/>
            <p:nvPr/>
          </p:nvSpPr>
          <p:spPr>
            <a:xfrm>
              <a:off x="3908450" y="2672000"/>
              <a:ext cx="93525" cy="80575"/>
            </a:xfrm>
            <a:custGeom>
              <a:avLst/>
              <a:gdLst/>
              <a:ahLst/>
              <a:cxnLst/>
              <a:rect l="l" t="t" r="r" b="b"/>
              <a:pathLst>
                <a:path w="3741" h="3223" extrusionOk="0">
                  <a:moveTo>
                    <a:pt x="0" y="0"/>
                  </a:moveTo>
                  <a:lnTo>
                    <a:pt x="1174" y="1989"/>
                  </a:lnTo>
                  <a:lnTo>
                    <a:pt x="3740" y="322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
            <p:cNvSpPr/>
            <p:nvPr/>
          </p:nvSpPr>
          <p:spPr>
            <a:xfrm>
              <a:off x="3920375" y="2216450"/>
              <a:ext cx="192500" cy="521200"/>
            </a:xfrm>
            <a:custGeom>
              <a:avLst/>
              <a:gdLst/>
              <a:ahLst/>
              <a:cxnLst/>
              <a:rect l="l" t="t" r="r" b="b"/>
              <a:pathLst>
                <a:path w="7700" h="20848" extrusionOk="0">
                  <a:moveTo>
                    <a:pt x="3283" y="0"/>
                  </a:moveTo>
                  <a:lnTo>
                    <a:pt x="1" y="2447"/>
                  </a:lnTo>
                  <a:cubicBezTo>
                    <a:pt x="100" y="2586"/>
                    <a:pt x="220" y="2745"/>
                    <a:pt x="339" y="2905"/>
                  </a:cubicBezTo>
                  <a:lnTo>
                    <a:pt x="717" y="3402"/>
                  </a:lnTo>
                  <a:cubicBezTo>
                    <a:pt x="936" y="3720"/>
                    <a:pt x="1194" y="4039"/>
                    <a:pt x="1413" y="4397"/>
                  </a:cubicBezTo>
                  <a:cubicBezTo>
                    <a:pt x="1871" y="5073"/>
                    <a:pt x="2288" y="5769"/>
                    <a:pt x="2666" y="6465"/>
                  </a:cubicBezTo>
                  <a:cubicBezTo>
                    <a:pt x="3024" y="7122"/>
                    <a:pt x="3363" y="7818"/>
                    <a:pt x="3601" y="8554"/>
                  </a:cubicBezTo>
                  <a:cubicBezTo>
                    <a:pt x="3820" y="9171"/>
                    <a:pt x="3979" y="9807"/>
                    <a:pt x="3999" y="10484"/>
                  </a:cubicBezTo>
                  <a:cubicBezTo>
                    <a:pt x="3999" y="11160"/>
                    <a:pt x="3880" y="11817"/>
                    <a:pt x="3661" y="12473"/>
                  </a:cubicBezTo>
                  <a:cubicBezTo>
                    <a:pt x="3402" y="13189"/>
                    <a:pt x="3104" y="13925"/>
                    <a:pt x="2766" y="14582"/>
                  </a:cubicBezTo>
                  <a:cubicBezTo>
                    <a:pt x="2388" y="15318"/>
                    <a:pt x="1990" y="15974"/>
                    <a:pt x="1532" y="16650"/>
                  </a:cubicBezTo>
                  <a:cubicBezTo>
                    <a:pt x="1314" y="17009"/>
                    <a:pt x="1095" y="17327"/>
                    <a:pt x="836" y="17645"/>
                  </a:cubicBezTo>
                  <a:lnTo>
                    <a:pt x="478" y="18123"/>
                  </a:lnTo>
                  <a:cubicBezTo>
                    <a:pt x="379" y="18262"/>
                    <a:pt x="220" y="18441"/>
                    <a:pt x="120" y="18560"/>
                  </a:cubicBezTo>
                  <a:lnTo>
                    <a:pt x="2766" y="20848"/>
                  </a:lnTo>
                  <a:cubicBezTo>
                    <a:pt x="2965" y="20649"/>
                    <a:pt x="3084" y="20490"/>
                    <a:pt x="3223" y="20311"/>
                  </a:cubicBezTo>
                  <a:cubicBezTo>
                    <a:pt x="3382" y="20132"/>
                    <a:pt x="3522" y="19933"/>
                    <a:pt x="3661" y="19754"/>
                  </a:cubicBezTo>
                  <a:cubicBezTo>
                    <a:pt x="3920" y="19396"/>
                    <a:pt x="4198" y="19018"/>
                    <a:pt x="4457" y="18640"/>
                  </a:cubicBezTo>
                  <a:cubicBezTo>
                    <a:pt x="4994" y="17904"/>
                    <a:pt x="5471" y="17108"/>
                    <a:pt x="5909" y="16273"/>
                  </a:cubicBezTo>
                  <a:cubicBezTo>
                    <a:pt x="6366" y="15437"/>
                    <a:pt x="6764" y="14562"/>
                    <a:pt x="7082" y="13647"/>
                  </a:cubicBezTo>
                  <a:cubicBezTo>
                    <a:pt x="7441" y="12672"/>
                    <a:pt x="7639" y="11618"/>
                    <a:pt x="7679" y="10583"/>
                  </a:cubicBezTo>
                  <a:cubicBezTo>
                    <a:pt x="7699" y="10006"/>
                    <a:pt x="7659" y="9469"/>
                    <a:pt x="7560" y="8912"/>
                  </a:cubicBezTo>
                  <a:cubicBezTo>
                    <a:pt x="7460" y="8415"/>
                    <a:pt x="7341" y="7918"/>
                    <a:pt x="7182" y="7420"/>
                  </a:cubicBezTo>
                  <a:cubicBezTo>
                    <a:pt x="6884" y="6525"/>
                    <a:pt x="6545" y="5630"/>
                    <a:pt x="6108" y="4775"/>
                  </a:cubicBezTo>
                  <a:cubicBezTo>
                    <a:pt x="5710" y="3919"/>
                    <a:pt x="5272" y="3123"/>
                    <a:pt x="4795" y="2328"/>
                  </a:cubicBezTo>
                  <a:cubicBezTo>
                    <a:pt x="4576" y="1930"/>
                    <a:pt x="4317" y="1532"/>
                    <a:pt x="4079" y="1154"/>
                  </a:cubicBezTo>
                  <a:lnTo>
                    <a:pt x="3701" y="577"/>
                  </a:lnTo>
                  <a:cubicBezTo>
                    <a:pt x="3561" y="398"/>
                    <a:pt x="3422" y="219"/>
                    <a:pt x="328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
            <p:cNvSpPr/>
            <p:nvPr/>
          </p:nvSpPr>
          <p:spPr>
            <a:xfrm>
              <a:off x="3920375" y="2216450"/>
              <a:ext cx="192500" cy="521200"/>
            </a:xfrm>
            <a:custGeom>
              <a:avLst/>
              <a:gdLst/>
              <a:ahLst/>
              <a:cxnLst/>
              <a:rect l="l" t="t" r="r" b="b"/>
              <a:pathLst>
                <a:path w="7700" h="20848" extrusionOk="0">
                  <a:moveTo>
                    <a:pt x="3283" y="0"/>
                  </a:moveTo>
                  <a:lnTo>
                    <a:pt x="1" y="2447"/>
                  </a:lnTo>
                  <a:cubicBezTo>
                    <a:pt x="100" y="2586"/>
                    <a:pt x="220" y="2745"/>
                    <a:pt x="339" y="2905"/>
                  </a:cubicBezTo>
                  <a:lnTo>
                    <a:pt x="717" y="3402"/>
                  </a:lnTo>
                  <a:cubicBezTo>
                    <a:pt x="936" y="3720"/>
                    <a:pt x="1194" y="4039"/>
                    <a:pt x="1413" y="4397"/>
                  </a:cubicBezTo>
                  <a:cubicBezTo>
                    <a:pt x="1871" y="5073"/>
                    <a:pt x="2288" y="5769"/>
                    <a:pt x="2666" y="6465"/>
                  </a:cubicBezTo>
                  <a:cubicBezTo>
                    <a:pt x="3024" y="7122"/>
                    <a:pt x="3363" y="7818"/>
                    <a:pt x="3601" y="8554"/>
                  </a:cubicBezTo>
                  <a:cubicBezTo>
                    <a:pt x="3820" y="9171"/>
                    <a:pt x="3979" y="9807"/>
                    <a:pt x="3999" y="10484"/>
                  </a:cubicBezTo>
                  <a:cubicBezTo>
                    <a:pt x="3999" y="11160"/>
                    <a:pt x="3880" y="11817"/>
                    <a:pt x="3661" y="12473"/>
                  </a:cubicBezTo>
                  <a:cubicBezTo>
                    <a:pt x="3402" y="13189"/>
                    <a:pt x="3104" y="13925"/>
                    <a:pt x="2766" y="14582"/>
                  </a:cubicBezTo>
                  <a:cubicBezTo>
                    <a:pt x="2388" y="15318"/>
                    <a:pt x="1990" y="15974"/>
                    <a:pt x="1532" y="16650"/>
                  </a:cubicBezTo>
                  <a:cubicBezTo>
                    <a:pt x="1314" y="17009"/>
                    <a:pt x="1095" y="17327"/>
                    <a:pt x="836" y="17645"/>
                  </a:cubicBezTo>
                  <a:lnTo>
                    <a:pt x="478" y="18123"/>
                  </a:lnTo>
                  <a:cubicBezTo>
                    <a:pt x="379" y="18262"/>
                    <a:pt x="220" y="18441"/>
                    <a:pt x="120" y="18560"/>
                  </a:cubicBezTo>
                  <a:lnTo>
                    <a:pt x="2766" y="20848"/>
                  </a:lnTo>
                  <a:cubicBezTo>
                    <a:pt x="2965" y="20649"/>
                    <a:pt x="3084" y="20490"/>
                    <a:pt x="3223" y="20311"/>
                  </a:cubicBezTo>
                  <a:cubicBezTo>
                    <a:pt x="3382" y="20132"/>
                    <a:pt x="3522" y="19933"/>
                    <a:pt x="3661" y="19754"/>
                  </a:cubicBezTo>
                  <a:cubicBezTo>
                    <a:pt x="3920" y="19396"/>
                    <a:pt x="4198" y="19018"/>
                    <a:pt x="4457" y="18640"/>
                  </a:cubicBezTo>
                  <a:cubicBezTo>
                    <a:pt x="4994" y="17904"/>
                    <a:pt x="5471" y="17108"/>
                    <a:pt x="5909" y="16273"/>
                  </a:cubicBezTo>
                  <a:cubicBezTo>
                    <a:pt x="6366" y="15437"/>
                    <a:pt x="6764" y="14562"/>
                    <a:pt x="7082" y="13647"/>
                  </a:cubicBezTo>
                  <a:cubicBezTo>
                    <a:pt x="7441" y="12672"/>
                    <a:pt x="7639" y="11618"/>
                    <a:pt x="7679" y="10583"/>
                  </a:cubicBezTo>
                  <a:cubicBezTo>
                    <a:pt x="7699" y="10006"/>
                    <a:pt x="7659" y="9469"/>
                    <a:pt x="7560" y="8912"/>
                  </a:cubicBezTo>
                  <a:cubicBezTo>
                    <a:pt x="7460" y="8415"/>
                    <a:pt x="7341" y="7918"/>
                    <a:pt x="7182" y="7420"/>
                  </a:cubicBezTo>
                  <a:cubicBezTo>
                    <a:pt x="6884" y="6525"/>
                    <a:pt x="6545" y="5630"/>
                    <a:pt x="6108" y="4775"/>
                  </a:cubicBezTo>
                  <a:cubicBezTo>
                    <a:pt x="5710" y="3919"/>
                    <a:pt x="5272" y="3123"/>
                    <a:pt x="4795" y="2328"/>
                  </a:cubicBezTo>
                  <a:cubicBezTo>
                    <a:pt x="4576" y="1930"/>
                    <a:pt x="4317" y="1532"/>
                    <a:pt x="4079" y="1154"/>
                  </a:cubicBezTo>
                  <a:lnTo>
                    <a:pt x="3701" y="577"/>
                  </a:lnTo>
                  <a:cubicBezTo>
                    <a:pt x="3561" y="398"/>
                    <a:pt x="3422" y="219"/>
                    <a:pt x="3283" y="0"/>
                  </a:cubicBezTo>
                  <a:close/>
                </a:path>
              </a:pathLst>
            </a:custGeom>
            <a:solidFill>
              <a:srgbClr val="FFFFFF">
                <a:alpha val="5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
            <p:cNvSpPr/>
            <p:nvPr/>
          </p:nvSpPr>
          <p:spPr>
            <a:xfrm>
              <a:off x="3880100" y="2301550"/>
              <a:ext cx="41300" cy="35700"/>
            </a:xfrm>
            <a:custGeom>
              <a:avLst/>
              <a:gdLst/>
              <a:ahLst/>
              <a:cxnLst/>
              <a:rect l="l" t="t" r="r" b="b"/>
              <a:pathLst>
                <a:path w="1652" h="1428" extrusionOk="0">
                  <a:moveTo>
                    <a:pt x="933" y="1"/>
                  </a:moveTo>
                  <a:cubicBezTo>
                    <a:pt x="585" y="1"/>
                    <a:pt x="273" y="195"/>
                    <a:pt x="120" y="535"/>
                  </a:cubicBezTo>
                  <a:cubicBezTo>
                    <a:pt x="100" y="595"/>
                    <a:pt x="60" y="615"/>
                    <a:pt x="60" y="674"/>
                  </a:cubicBezTo>
                  <a:cubicBezTo>
                    <a:pt x="0" y="1012"/>
                    <a:pt x="199" y="1331"/>
                    <a:pt x="537" y="1410"/>
                  </a:cubicBezTo>
                  <a:cubicBezTo>
                    <a:pt x="598" y="1422"/>
                    <a:pt x="659" y="1428"/>
                    <a:pt x="718" y="1428"/>
                  </a:cubicBezTo>
                  <a:cubicBezTo>
                    <a:pt x="1067" y="1428"/>
                    <a:pt x="1379" y="1233"/>
                    <a:pt x="1532" y="893"/>
                  </a:cubicBezTo>
                  <a:cubicBezTo>
                    <a:pt x="1552" y="873"/>
                    <a:pt x="1552" y="814"/>
                    <a:pt x="1592" y="774"/>
                  </a:cubicBezTo>
                  <a:cubicBezTo>
                    <a:pt x="1651" y="416"/>
                    <a:pt x="1433" y="97"/>
                    <a:pt x="1114" y="18"/>
                  </a:cubicBezTo>
                  <a:cubicBezTo>
                    <a:pt x="1053" y="6"/>
                    <a:pt x="993" y="1"/>
                    <a:pt x="933" y="1"/>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
            <p:cNvSpPr/>
            <p:nvPr/>
          </p:nvSpPr>
          <p:spPr>
            <a:xfrm>
              <a:off x="3880100" y="2301550"/>
              <a:ext cx="41300" cy="35700"/>
            </a:xfrm>
            <a:custGeom>
              <a:avLst/>
              <a:gdLst/>
              <a:ahLst/>
              <a:cxnLst/>
              <a:rect l="l" t="t" r="r" b="b"/>
              <a:pathLst>
                <a:path w="1652" h="1428" extrusionOk="0">
                  <a:moveTo>
                    <a:pt x="933" y="1"/>
                  </a:moveTo>
                  <a:cubicBezTo>
                    <a:pt x="585" y="1"/>
                    <a:pt x="273" y="195"/>
                    <a:pt x="120" y="535"/>
                  </a:cubicBezTo>
                  <a:cubicBezTo>
                    <a:pt x="100" y="595"/>
                    <a:pt x="60" y="615"/>
                    <a:pt x="60" y="674"/>
                  </a:cubicBezTo>
                  <a:cubicBezTo>
                    <a:pt x="0" y="1012"/>
                    <a:pt x="199" y="1331"/>
                    <a:pt x="537" y="1410"/>
                  </a:cubicBezTo>
                  <a:cubicBezTo>
                    <a:pt x="598" y="1422"/>
                    <a:pt x="659" y="1428"/>
                    <a:pt x="718" y="1428"/>
                  </a:cubicBezTo>
                  <a:cubicBezTo>
                    <a:pt x="1067" y="1428"/>
                    <a:pt x="1379" y="1233"/>
                    <a:pt x="1532" y="893"/>
                  </a:cubicBezTo>
                  <a:cubicBezTo>
                    <a:pt x="1552" y="873"/>
                    <a:pt x="1552" y="814"/>
                    <a:pt x="1592" y="774"/>
                  </a:cubicBezTo>
                  <a:cubicBezTo>
                    <a:pt x="1651" y="416"/>
                    <a:pt x="1433" y="97"/>
                    <a:pt x="1114" y="18"/>
                  </a:cubicBezTo>
                  <a:cubicBezTo>
                    <a:pt x="1053" y="6"/>
                    <a:pt x="993" y="1"/>
                    <a:pt x="9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
            <p:cNvSpPr/>
            <p:nvPr/>
          </p:nvSpPr>
          <p:spPr>
            <a:xfrm>
              <a:off x="3895525" y="2185425"/>
              <a:ext cx="51225" cy="129025"/>
            </a:xfrm>
            <a:custGeom>
              <a:avLst/>
              <a:gdLst/>
              <a:ahLst/>
              <a:cxnLst/>
              <a:rect l="l" t="t" r="r" b="b"/>
              <a:pathLst>
                <a:path w="2049" h="5161" extrusionOk="0">
                  <a:moveTo>
                    <a:pt x="1425" y="0"/>
                  </a:moveTo>
                  <a:cubicBezTo>
                    <a:pt x="1414" y="0"/>
                    <a:pt x="1402" y="3"/>
                    <a:pt x="1393" y="8"/>
                  </a:cubicBezTo>
                  <a:cubicBezTo>
                    <a:pt x="1333" y="28"/>
                    <a:pt x="1313" y="87"/>
                    <a:pt x="1333" y="127"/>
                  </a:cubicBezTo>
                  <a:cubicBezTo>
                    <a:pt x="1353" y="127"/>
                    <a:pt x="1850" y="2435"/>
                    <a:pt x="20" y="5021"/>
                  </a:cubicBezTo>
                  <a:cubicBezTo>
                    <a:pt x="0" y="5041"/>
                    <a:pt x="0" y="5100"/>
                    <a:pt x="40" y="5140"/>
                  </a:cubicBezTo>
                  <a:cubicBezTo>
                    <a:pt x="40" y="5160"/>
                    <a:pt x="60" y="5160"/>
                    <a:pt x="100" y="5160"/>
                  </a:cubicBezTo>
                  <a:cubicBezTo>
                    <a:pt x="119" y="5160"/>
                    <a:pt x="179" y="5140"/>
                    <a:pt x="139" y="5140"/>
                  </a:cubicBezTo>
                  <a:cubicBezTo>
                    <a:pt x="2049" y="2475"/>
                    <a:pt x="1512" y="107"/>
                    <a:pt x="1512" y="87"/>
                  </a:cubicBezTo>
                  <a:lnTo>
                    <a:pt x="1512" y="68"/>
                  </a:lnTo>
                  <a:cubicBezTo>
                    <a:pt x="1497" y="23"/>
                    <a:pt x="1460" y="0"/>
                    <a:pt x="1425" y="0"/>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
            <p:cNvSpPr/>
            <p:nvPr/>
          </p:nvSpPr>
          <p:spPr>
            <a:xfrm>
              <a:off x="3729400" y="2191750"/>
              <a:ext cx="38825" cy="90375"/>
            </a:xfrm>
            <a:custGeom>
              <a:avLst/>
              <a:gdLst/>
              <a:ahLst/>
              <a:cxnLst/>
              <a:rect l="l" t="t" r="r" b="b"/>
              <a:pathLst>
                <a:path w="1553" h="3615" extrusionOk="0">
                  <a:moveTo>
                    <a:pt x="1457" y="0"/>
                  </a:moveTo>
                  <a:cubicBezTo>
                    <a:pt x="1439" y="0"/>
                    <a:pt x="1418" y="5"/>
                    <a:pt x="1393" y="14"/>
                  </a:cubicBezTo>
                  <a:cubicBezTo>
                    <a:pt x="1354" y="53"/>
                    <a:pt x="1" y="988"/>
                    <a:pt x="200" y="3515"/>
                  </a:cubicBezTo>
                  <a:cubicBezTo>
                    <a:pt x="200" y="3574"/>
                    <a:pt x="259" y="3614"/>
                    <a:pt x="299" y="3614"/>
                  </a:cubicBezTo>
                  <a:cubicBezTo>
                    <a:pt x="359" y="3594"/>
                    <a:pt x="399" y="3535"/>
                    <a:pt x="399" y="3495"/>
                  </a:cubicBezTo>
                  <a:cubicBezTo>
                    <a:pt x="200" y="1088"/>
                    <a:pt x="1493" y="153"/>
                    <a:pt x="1493" y="153"/>
                  </a:cubicBezTo>
                  <a:cubicBezTo>
                    <a:pt x="1553" y="133"/>
                    <a:pt x="1553" y="93"/>
                    <a:pt x="1513" y="33"/>
                  </a:cubicBezTo>
                  <a:cubicBezTo>
                    <a:pt x="1501" y="10"/>
                    <a:pt x="1483" y="0"/>
                    <a:pt x="1457" y="0"/>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
            <p:cNvSpPr/>
            <p:nvPr/>
          </p:nvSpPr>
          <p:spPr>
            <a:xfrm>
              <a:off x="3873125" y="2300400"/>
              <a:ext cx="41300" cy="34875"/>
            </a:xfrm>
            <a:custGeom>
              <a:avLst/>
              <a:gdLst/>
              <a:ahLst/>
              <a:cxnLst/>
              <a:rect l="l" t="t" r="r" b="b"/>
              <a:pathLst>
                <a:path w="1652" h="1395" extrusionOk="0">
                  <a:moveTo>
                    <a:pt x="920" y="0"/>
                  </a:moveTo>
                  <a:cubicBezTo>
                    <a:pt x="587" y="0"/>
                    <a:pt x="270" y="205"/>
                    <a:pt x="120" y="521"/>
                  </a:cubicBezTo>
                  <a:cubicBezTo>
                    <a:pt x="100" y="541"/>
                    <a:pt x="80" y="581"/>
                    <a:pt x="80" y="641"/>
                  </a:cubicBezTo>
                  <a:cubicBezTo>
                    <a:pt x="1" y="979"/>
                    <a:pt x="200" y="1317"/>
                    <a:pt x="538" y="1377"/>
                  </a:cubicBezTo>
                  <a:cubicBezTo>
                    <a:pt x="599" y="1388"/>
                    <a:pt x="660" y="1394"/>
                    <a:pt x="720" y="1394"/>
                  </a:cubicBezTo>
                  <a:cubicBezTo>
                    <a:pt x="1072" y="1394"/>
                    <a:pt x="1397" y="1199"/>
                    <a:pt x="1533" y="860"/>
                  </a:cubicBezTo>
                  <a:cubicBezTo>
                    <a:pt x="1572" y="840"/>
                    <a:pt x="1572" y="820"/>
                    <a:pt x="1592" y="760"/>
                  </a:cubicBezTo>
                  <a:cubicBezTo>
                    <a:pt x="1652" y="442"/>
                    <a:pt x="1453" y="84"/>
                    <a:pt x="1115" y="24"/>
                  </a:cubicBezTo>
                  <a:cubicBezTo>
                    <a:pt x="1050" y="8"/>
                    <a:pt x="985" y="0"/>
                    <a:pt x="920" y="0"/>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
            <p:cNvSpPr/>
            <p:nvPr/>
          </p:nvSpPr>
          <p:spPr>
            <a:xfrm>
              <a:off x="3873125" y="2300400"/>
              <a:ext cx="41300" cy="34875"/>
            </a:xfrm>
            <a:custGeom>
              <a:avLst/>
              <a:gdLst/>
              <a:ahLst/>
              <a:cxnLst/>
              <a:rect l="l" t="t" r="r" b="b"/>
              <a:pathLst>
                <a:path w="1652" h="1395" extrusionOk="0">
                  <a:moveTo>
                    <a:pt x="920" y="0"/>
                  </a:moveTo>
                  <a:cubicBezTo>
                    <a:pt x="587" y="0"/>
                    <a:pt x="270" y="205"/>
                    <a:pt x="120" y="521"/>
                  </a:cubicBezTo>
                  <a:cubicBezTo>
                    <a:pt x="100" y="541"/>
                    <a:pt x="80" y="581"/>
                    <a:pt x="80" y="641"/>
                  </a:cubicBezTo>
                  <a:cubicBezTo>
                    <a:pt x="1" y="979"/>
                    <a:pt x="200" y="1317"/>
                    <a:pt x="538" y="1377"/>
                  </a:cubicBezTo>
                  <a:cubicBezTo>
                    <a:pt x="599" y="1388"/>
                    <a:pt x="660" y="1394"/>
                    <a:pt x="720" y="1394"/>
                  </a:cubicBezTo>
                  <a:cubicBezTo>
                    <a:pt x="1072" y="1394"/>
                    <a:pt x="1397" y="1199"/>
                    <a:pt x="1533" y="860"/>
                  </a:cubicBezTo>
                  <a:cubicBezTo>
                    <a:pt x="1572" y="840"/>
                    <a:pt x="1572" y="820"/>
                    <a:pt x="1592" y="760"/>
                  </a:cubicBezTo>
                  <a:cubicBezTo>
                    <a:pt x="1652" y="442"/>
                    <a:pt x="1453" y="84"/>
                    <a:pt x="1115" y="24"/>
                  </a:cubicBezTo>
                  <a:cubicBezTo>
                    <a:pt x="1050" y="8"/>
                    <a:pt x="985" y="0"/>
                    <a:pt x="92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
            <p:cNvSpPr/>
            <p:nvPr/>
          </p:nvSpPr>
          <p:spPr>
            <a:xfrm>
              <a:off x="3880600" y="2306775"/>
              <a:ext cx="22400" cy="19300"/>
            </a:xfrm>
            <a:custGeom>
              <a:avLst/>
              <a:gdLst/>
              <a:ahLst/>
              <a:cxnLst/>
              <a:rect l="l" t="t" r="r" b="b"/>
              <a:pathLst>
                <a:path w="896" h="772" extrusionOk="0">
                  <a:moveTo>
                    <a:pt x="507" y="0"/>
                  </a:moveTo>
                  <a:cubicBezTo>
                    <a:pt x="309" y="0"/>
                    <a:pt x="149" y="113"/>
                    <a:pt x="80" y="286"/>
                  </a:cubicBezTo>
                  <a:cubicBezTo>
                    <a:pt x="40" y="306"/>
                    <a:pt x="40" y="326"/>
                    <a:pt x="40" y="366"/>
                  </a:cubicBezTo>
                  <a:cubicBezTo>
                    <a:pt x="0" y="525"/>
                    <a:pt x="120" y="704"/>
                    <a:pt x="299" y="764"/>
                  </a:cubicBezTo>
                  <a:cubicBezTo>
                    <a:pt x="327" y="769"/>
                    <a:pt x="355" y="771"/>
                    <a:pt x="382" y="771"/>
                  </a:cubicBezTo>
                  <a:cubicBezTo>
                    <a:pt x="567" y="771"/>
                    <a:pt x="729" y="658"/>
                    <a:pt x="816" y="485"/>
                  </a:cubicBezTo>
                  <a:cubicBezTo>
                    <a:pt x="836" y="465"/>
                    <a:pt x="836" y="426"/>
                    <a:pt x="836" y="406"/>
                  </a:cubicBezTo>
                  <a:cubicBezTo>
                    <a:pt x="895" y="227"/>
                    <a:pt x="776" y="48"/>
                    <a:pt x="597" y="8"/>
                  </a:cubicBezTo>
                  <a:cubicBezTo>
                    <a:pt x="566" y="3"/>
                    <a:pt x="536" y="0"/>
                    <a:pt x="50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
            <p:cNvSpPr/>
            <p:nvPr/>
          </p:nvSpPr>
          <p:spPr>
            <a:xfrm>
              <a:off x="3679675" y="2277125"/>
              <a:ext cx="103475" cy="151700"/>
            </a:xfrm>
            <a:custGeom>
              <a:avLst/>
              <a:gdLst/>
              <a:ahLst/>
              <a:cxnLst/>
              <a:rect l="l" t="t" r="r" b="b"/>
              <a:pathLst>
                <a:path w="4139" h="6068" extrusionOk="0">
                  <a:moveTo>
                    <a:pt x="2268" y="0"/>
                  </a:moveTo>
                  <a:cubicBezTo>
                    <a:pt x="1174" y="20"/>
                    <a:pt x="279" y="875"/>
                    <a:pt x="200" y="1970"/>
                  </a:cubicBezTo>
                  <a:lnTo>
                    <a:pt x="1" y="5192"/>
                  </a:lnTo>
                  <a:lnTo>
                    <a:pt x="1" y="5252"/>
                  </a:lnTo>
                  <a:cubicBezTo>
                    <a:pt x="1" y="5729"/>
                    <a:pt x="379" y="6067"/>
                    <a:pt x="816" y="6067"/>
                  </a:cubicBezTo>
                  <a:cubicBezTo>
                    <a:pt x="876" y="6067"/>
                    <a:pt x="916" y="6028"/>
                    <a:pt x="916" y="5968"/>
                  </a:cubicBezTo>
                  <a:cubicBezTo>
                    <a:pt x="916" y="5928"/>
                    <a:pt x="876" y="5869"/>
                    <a:pt x="816" y="5869"/>
                  </a:cubicBezTo>
                  <a:lnTo>
                    <a:pt x="776" y="5869"/>
                  </a:lnTo>
                  <a:cubicBezTo>
                    <a:pt x="418" y="5849"/>
                    <a:pt x="180" y="5550"/>
                    <a:pt x="200" y="5192"/>
                  </a:cubicBezTo>
                  <a:lnTo>
                    <a:pt x="398" y="1970"/>
                  </a:lnTo>
                  <a:cubicBezTo>
                    <a:pt x="438" y="995"/>
                    <a:pt x="1274" y="199"/>
                    <a:pt x="2268" y="199"/>
                  </a:cubicBezTo>
                  <a:lnTo>
                    <a:pt x="2388" y="199"/>
                  </a:lnTo>
                  <a:cubicBezTo>
                    <a:pt x="3303" y="279"/>
                    <a:pt x="3979" y="1055"/>
                    <a:pt x="3919" y="1970"/>
                  </a:cubicBezTo>
                  <a:lnTo>
                    <a:pt x="3760" y="5192"/>
                  </a:lnTo>
                  <a:cubicBezTo>
                    <a:pt x="3740" y="5570"/>
                    <a:pt x="3402" y="5869"/>
                    <a:pt x="3044" y="5869"/>
                  </a:cubicBezTo>
                  <a:cubicBezTo>
                    <a:pt x="2985" y="5869"/>
                    <a:pt x="2945" y="5928"/>
                    <a:pt x="2945" y="5968"/>
                  </a:cubicBezTo>
                  <a:cubicBezTo>
                    <a:pt x="2945" y="6028"/>
                    <a:pt x="2985" y="6067"/>
                    <a:pt x="3044" y="6067"/>
                  </a:cubicBezTo>
                  <a:cubicBezTo>
                    <a:pt x="3502" y="6067"/>
                    <a:pt x="3900" y="5690"/>
                    <a:pt x="3959" y="5192"/>
                  </a:cubicBezTo>
                  <a:lnTo>
                    <a:pt x="4138" y="1970"/>
                  </a:lnTo>
                  <a:lnTo>
                    <a:pt x="4138" y="1810"/>
                  </a:lnTo>
                  <a:cubicBezTo>
                    <a:pt x="4099" y="796"/>
                    <a:pt x="3283" y="0"/>
                    <a:pt x="2268" y="0"/>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
            <p:cNvSpPr/>
            <p:nvPr/>
          </p:nvSpPr>
          <p:spPr>
            <a:xfrm>
              <a:off x="3697075" y="2419350"/>
              <a:ext cx="8000" cy="13950"/>
            </a:xfrm>
            <a:custGeom>
              <a:avLst/>
              <a:gdLst/>
              <a:ahLst/>
              <a:cxnLst/>
              <a:rect l="l" t="t" r="r" b="b"/>
              <a:pathLst>
                <a:path w="320" h="558" extrusionOk="0">
                  <a:moveTo>
                    <a:pt x="180" y="1"/>
                  </a:moveTo>
                  <a:cubicBezTo>
                    <a:pt x="100" y="1"/>
                    <a:pt x="1" y="140"/>
                    <a:pt x="1" y="279"/>
                  </a:cubicBezTo>
                  <a:cubicBezTo>
                    <a:pt x="1" y="438"/>
                    <a:pt x="61" y="558"/>
                    <a:pt x="160" y="558"/>
                  </a:cubicBezTo>
                  <a:cubicBezTo>
                    <a:pt x="220" y="558"/>
                    <a:pt x="319" y="438"/>
                    <a:pt x="319" y="279"/>
                  </a:cubicBezTo>
                  <a:cubicBezTo>
                    <a:pt x="319" y="140"/>
                    <a:pt x="279" y="1"/>
                    <a:pt x="180" y="1"/>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
            <p:cNvSpPr/>
            <p:nvPr/>
          </p:nvSpPr>
          <p:spPr>
            <a:xfrm>
              <a:off x="3751800" y="2419350"/>
              <a:ext cx="7975" cy="13950"/>
            </a:xfrm>
            <a:custGeom>
              <a:avLst/>
              <a:gdLst/>
              <a:ahLst/>
              <a:cxnLst/>
              <a:rect l="l" t="t" r="r" b="b"/>
              <a:pathLst>
                <a:path w="319" h="558" extrusionOk="0">
                  <a:moveTo>
                    <a:pt x="179" y="1"/>
                  </a:moveTo>
                  <a:cubicBezTo>
                    <a:pt x="100" y="1"/>
                    <a:pt x="0" y="140"/>
                    <a:pt x="0" y="279"/>
                  </a:cubicBezTo>
                  <a:cubicBezTo>
                    <a:pt x="0" y="438"/>
                    <a:pt x="80" y="558"/>
                    <a:pt x="159" y="558"/>
                  </a:cubicBezTo>
                  <a:cubicBezTo>
                    <a:pt x="219" y="558"/>
                    <a:pt x="318" y="438"/>
                    <a:pt x="318" y="279"/>
                  </a:cubicBezTo>
                  <a:cubicBezTo>
                    <a:pt x="318" y="140"/>
                    <a:pt x="259" y="1"/>
                    <a:pt x="179" y="1"/>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
            <p:cNvSpPr/>
            <p:nvPr/>
          </p:nvSpPr>
          <p:spPr>
            <a:xfrm>
              <a:off x="3254475" y="1889325"/>
              <a:ext cx="116900" cy="46150"/>
            </a:xfrm>
            <a:custGeom>
              <a:avLst/>
              <a:gdLst/>
              <a:ahLst/>
              <a:cxnLst/>
              <a:rect l="l" t="t" r="r" b="b"/>
              <a:pathLst>
                <a:path w="4676" h="1846" extrusionOk="0">
                  <a:moveTo>
                    <a:pt x="3404" y="0"/>
                  </a:moveTo>
                  <a:cubicBezTo>
                    <a:pt x="2090" y="0"/>
                    <a:pt x="812" y="609"/>
                    <a:pt x="0" y="1707"/>
                  </a:cubicBezTo>
                  <a:lnTo>
                    <a:pt x="179" y="1846"/>
                  </a:lnTo>
                  <a:cubicBezTo>
                    <a:pt x="943" y="782"/>
                    <a:pt x="2147" y="204"/>
                    <a:pt x="3383" y="204"/>
                  </a:cubicBezTo>
                  <a:cubicBezTo>
                    <a:pt x="3789" y="204"/>
                    <a:pt x="4198" y="266"/>
                    <a:pt x="4596" y="394"/>
                  </a:cubicBezTo>
                  <a:lnTo>
                    <a:pt x="4675" y="195"/>
                  </a:lnTo>
                  <a:cubicBezTo>
                    <a:pt x="4257" y="64"/>
                    <a:pt x="382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
            <p:cNvSpPr/>
            <p:nvPr/>
          </p:nvSpPr>
          <p:spPr>
            <a:xfrm>
              <a:off x="3234575" y="1961825"/>
              <a:ext cx="9975" cy="29350"/>
            </a:xfrm>
            <a:custGeom>
              <a:avLst/>
              <a:gdLst/>
              <a:ahLst/>
              <a:cxnLst/>
              <a:rect l="l" t="t" r="r" b="b"/>
              <a:pathLst>
                <a:path w="399" h="1174" extrusionOk="0">
                  <a:moveTo>
                    <a:pt x="200" y="0"/>
                  </a:moveTo>
                  <a:cubicBezTo>
                    <a:pt x="80" y="378"/>
                    <a:pt x="1" y="776"/>
                    <a:pt x="1" y="1174"/>
                  </a:cubicBezTo>
                  <a:lnTo>
                    <a:pt x="219" y="1174"/>
                  </a:lnTo>
                  <a:cubicBezTo>
                    <a:pt x="259" y="796"/>
                    <a:pt x="299" y="438"/>
                    <a:pt x="399" y="80"/>
                  </a:cubicBezTo>
                  <a:lnTo>
                    <a:pt x="20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
            <p:cNvSpPr/>
            <p:nvPr/>
          </p:nvSpPr>
          <p:spPr>
            <a:xfrm>
              <a:off x="3243525" y="1907925"/>
              <a:ext cx="307375" cy="261075"/>
            </a:xfrm>
            <a:custGeom>
              <a:avLst/>
              <a:gdLst/>
              <a:ahLst/>
              <a:cxnLst/>
              <a:rect l="l" t="t" r="r" b="b"/>
              <a:pathLst>
                <a:path w="12295" h="10443" extrusionOk="0">
                  <a:moveTo>
                    <a:pt x="3824" y="0"/>
                  </a:moveTo>
                  <a:cubicBezTo>
                    <a:pt x="3303" y="0"/>
                    <a:pt x="2778" y="118"/>
                    <a:pt x="2288" y="366"/>
                  </a:cubicBezTo>
                  <a:cubicBezTo>
                    <a:pt x="2249" y="366"/>
                    <a:pt x="2229" y="406"/>
                    <a:pt x="2229" y="406"/>
                  </a:cubicBezTo>
                  <a:cubicBezTo>
                    <a:pt x="558" y="1301"/>
                    <a:pt x="1" y="3409"/>
                    <a:pt x="856" y="5080"/>
                  </a:cubicBezTo>
                  <a:lnTo>
                    <a:pt x="3104" y="9457"/>
                  </a:lnTo>
                  <a:cubicBezTo>
                    <a:pt x="3413" y="10089"/>
                    <a:pt x="4049" y="10443"/>
                    <a:pt x="4711" y="10443"/>
                  </a:cubicBezTo>
                  <a:cubicBezTo>
                    <a:pt x="4987" y="10443"/>
                    <a:pt x="5267" y="10381"/>
                    <a:pt x="5531" y="10253"/>
                  </a:cubicBezTo>
                  <a:lnTo>
                    <a:pt x="9907" y="8005"/>
                  </a:lnTo>
                  <a:cubicBezTo>
                    <a:pt x="11578" y="7189"/>
                    <a:pt x="12294" y="5200"/>
                    <a:pt x="11558" y="3509"/>
                  </a:cubicBezTo>
                  <a:cubicBezTo>
                    <a:pt x="10987" y="2249"/>
                    <a:pt x="9737" y="1497"/>
                    <a:pt x="8426" y="1497"/>
                  </a:cubicBezTo>
                  <a:cubicBezTo>
                    <a:pt x="7957" y="1497"/>
                    <a:pt x="7479" y="1593"/>
                    <a:pt x="7023" y="1798"/>
                  </a:cubicBezTo>
                  <a:lnTo>
                    <a:pt x="6884" y="1858"/>
                  </a:lnTo>
                  <a:cubicBezTo>
                    <a:pt x="6268" y="668"/>
                    <a:pt x="5060" y="0"/>
                    <a:pt x="38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1" name="Google Shape;371;p1"/>
          <p:cNvSpPr txBox="1"/>
          <p:nvPr/>
        </p:nvSpPr>
        <p:spPr>
          <a:xfrm>
            <a:off x="4359484" y="313039"/>
            <a:ext cx="3708000" cy="15165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4000"/>
              <a:buFont typeface="Fjalla One"/>
              <a:buNone/>
            </a:pPr>
            <a:r>
              <a:rPr lang="en-US" sz="7200" b="1" i="0" u="none" strike="noStrike" cap="none" dirty="0">
                <a:solidFill>
                  <a:schemeClr val="dk1"/>
                </a:solidFill>
                <a:latin typeface="Fjalla One"/>
                <a:ea typeface="Fjalla One"/>
                <a:cs typeface="Fjalla One"/>
                <a:sym typeface="Fjalla One"/>
              </a:rPr>
              <a:t> NociR</a:t>
            </a:r>
            <a:r>
              <a:rPr lang="en-US" sz="4800" b="1" i="0" u="none" strike="noStrike" cap="none" dirty="0">
                <a:solidFill>
                  <a:schemeClr val="dk1"/>
                </a:solidFill>
                <a:latin typeface="Fjalla One"/>
                <a:ea typeface="Fjalla One"/>
                <a:cs typeface="Fjalla One"/>
                <a:sym typeface="Fjalla One"/>
              </a:rPr>
              <a:t>x</a:t>
            </a:r>
            <a:r>
              <a:rPr lang="en-US" sz="7200" b="1" i="0" u="none" strike="noStrike" cap="none" dirty="0">
                <a:solidFill>
                  <a:schemeClr val="dk1"/>
                </a:solidFill>
                <a:latin typeface="Fjalla One"/>
                <a:ea typeface="Fjalla One"/>
                <a:cs typeface="Fjalla One"/>
                <a:sym typeface="Fjalla One"/>
              </a:rPr>
              <a:t> </a:t>
            </a:r>
            <a:endParaRPr dirty="0"/>
          </a:p>
        </p:txBody>
      </p:sp>
      <p:sp>
        <p:nvSpPr>
          <p:cNvPr id="372" name="Google Shape;372;p1"/>
          <p:cNvSpPr txBox="1"/>
          <p:nvPr/>
        </p:nvSpPr>
        <p:spPr>
          <a:xfrm>
            <a:off x="4684876" y="1923937"/>
            <a:ext cx="3107700" cy="48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2000" b="0" i="0" u="none" strike="noStrike" cap="none" dirty="0">
                <a:solidFill>
                  <a:schemeClr val="accent2"/>
                </a:solidFill>
                <a:latin typeface="Open Sans"/>
                <a:ea typeface="Open Sans"/>
                <a:cs typeface="Open Sans"/>
                <a:sym typeface="Open Sans"/>
              </a:rPr>
              <a:t>Age-friendly app </a:t>
            </a:r>
            <a:endParaRPr dirty="0"/>
          </a:p>
          <a:p>
            <a:pPr marL="0" marR="0" lvl="0" indent="0" algn="ctr" rtl="0">
              <a:lnSpc>
                <a:spcPct val="100000"/>
              </a:lnSpc>
              <a:spcBef>
                <a:spcPts val="0"/>
              </a:spcBef>
              <a:spcAft>
                <a:spcPts val="0"/>
              </a:spcAft>
              <a:buNone/>
            </a:pPr>
            <a:r>
              <a:rPr lang="en-US" sz="2000" b="0" i="0" u="none" strike="noStrike" cap="none" dirty="0">
                <a:solidFill>
                  <a:schemeClr val="accent2"/>
                </a:solidFill>
                <a:latin typeface="Open Sans"/>
                <a:ea typeface="Open Sans"/>
                <a:cs typeface="Open Sans"/>
                <a:sym typeface="Open Sans"/>
              </a:rPr>
              <a:t>         </a:t>
            </a:r>
            <a:endParaRPr dirty="0"/>
          </a:p>
          <a:p>
            <a:pPr marL="0" marR="0" lvl="0" indent="0" algn="ctr" rtl="0">
              <a:lnSpc>
                <a:spcPct val="100000"/>
              </a:lnSpc>
              <a:spcBef>
                <a:spcPts val="0"/>
              </a:spcBef>
              <a:spcAft>
                <a:spcPts val="0"/>
              </a:spcAft>
              <a:buNone/>
            </a:pPr>
            <a:r>
              <a:rPr lang="en-US" sz="2000" b="0" i="0" u="none" strike="noStrike" cap="none" dirty="0">
                <a:solidFill>
                  <a:schemeClr val="accent2"/>
                </a:solidFill>
                <a:latin typeface="Open Sans"/>
                <a:ea typeface="Open Sans"/>
                <a:cs typeface="Open Sans"/>
                <a:sym typeface="Open Sans"/>
              </a:rPr>
              <a:t>Drug-Drug interaction between current prescriptions &amp; over the counter analgesics</a:t>
            </a:r>
            <a:endParaRPr dirty="0"/>
          </a:p>
        </p:txBody>
      </p:sp>
      <p:sp>
        <p:nvSpPr>
          <p:cNvPr id="2" name="Slide Number Placeholder 1">
            <a:extLst>
              <a:ext uri="{FF2B5EF4-FFF2-40B4-BE49-F238E27FC236}">
                <a16:creationId xmlns:a16="http://schemas.microsoft.com/office/drawing/2014/main" id="{C3605223-4B70-E740-5161-ACC1A6EFA712}"/>
              </a:ext>
            </a:extLst>
          </p:cNvPr>
          <p:cNvSpPr>
            <a:spLocks noGrp="1"/>
          </p:cNvSpPr>
          <p:nvPr>
            <p:ph type="sldNum" sz="quarter" idx="10"/>
          </p:nvPr>
        </p:nvSpPr>
        <p:spPr/>
        <p:txBody>
          <a:bodyPr/>
          <a:lstStyle/>
          <a:p>
            <a:fld id="{F34743C9-0929-A040-B54E-269859FCA9AC}" type="slidenum">
              <a:rPr lang="en-US" smtClean="0">
                <a:solidFill>
                  <a:schemeClr val="accent6">
                    <a:lumMod val="10000"/>
                  </a:schemeClr>
                </a:solidFill>
              </a:rPr>
              <a:t>1</a:t>
            </a:fld>
            <a:endParaRPr lang="en-US" dirty="0">
              <a:solidFill>
                <a:schemeClr val="accent6">
                  <a:lumMod val="1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204a902d789_0_12"/>
          <p:cNvSpPr txBox="1">
            <a:spLocks noGrp="1"/>
          </p:cNvSpPr>
          <p:nvPr>
            <p:ph type="subTitle" idx="1"/>
          </p:nvPr>
        </p:nvSpPr>
        <p:spPr>
          <a:xfrm>
            <a:off x="1967400" y="2188025"/>
            <a:ext cx="5209200" cy="995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5400" dirty="0"/>
              <a:t>Solution</a:t>
            </a:r>
          </a:p>
        </p:txBody>
      </p:sp>
      <p:sp>
        <p:nvSpPr>
          <p:cNvPr id="2" name="Slide Number Placeholder 1">
            <a:extLst>
              <a:ext uri="{FF2B5EF4-FFF2-40B4-BE49-F238E27FC236}">
                <a16:creationId xmlns:a16="http://schemas.microsoft.com/office/drawing/2014/main" id="{59A16C68-3F3F-C787-96C0-092EA6736B24}"/>
              </a:ext>
            </a:extLst>
          </p:cNvPr>
          <p:cNvSpPr>
            <a:spLocks noGrp="1"/>
          </p:cNvSpPr>
          <p:nvPr>
            <p:ph type="sldNum" sz="quarter" idx="16"/>
          </p:nvPr>
        </p:nvSpPr>
        <p:spPr>
          <a:xfrm>
            <a:off x="6933438" y="4694111"/>
            <a:ext cx="2057400" cy="274637"/>
          </a:xfrm>
        </p:spPr>
        <p:txBody>
          <a:bodyPr/>
          <a:lstStyle/>
          <a:p>
            <a:fld id="{F34743C9-0929-A040-B54E-269859FCA9AC}" type="slidenum">
              <a:rPr lang="en-US" smtClean="0">
                <a:solidFill>
                  <a:schemeClr val="accent6">
                    <a:lumMod val="10000"/>
                  </a:schemeClr>
                </a:solidFill>
              </a:rPr>
              <a:t>10</a:t>
            </a:fld>
            <a:endParaRPr lang="en-US" dirty="0">
              <a:solidFill>
                <a:schemeClr val="accent6">
                  <a:lumMod val="1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10"/>
          <p:cNvSpPr txBox="1">
            <a:spLocks noGrp="1"/>
          </p:cNvSpPr>
          <p:nvPr>
            <p:ph type="title"/>
          </p:nvPr>
        </p:nvSpPr>
        <p:spPr>
          <a:xfrm>
            <a:off x="3264584" y="1771950"/>
            <a:ext cx="3680400" cy="799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3300"/>
              <a:buNone/>
            </a:pPr>
            <a:r>
              <a:rPr lang="en-US" dirty="0"/>
              <a:t>NociR</a:t>
            </a:r>
            <a:r>
              <a:rPr lang="en-US" sz="2400" dirty="0"/>
              <a:t>x</a:t>
            </a:r>
            <a:endParaRPr dirty="0"/>
          </a:p>
        </p:txBody>
      </p:sp>
      <p:sp>
        <p:nvSpPr>
          <p:cNvPr id="541" name="Google Shape;541;p10"/>
          <p:cNvSpPr txBox="1">
            <a:spLocks noGrp="1"/>
          </p:cNvSpPr>
          <p:nvPr>
            <p:ph type="subTitle" idx="1"/>
          </p:nvPr>
        </p:nvSpPr>
        <p:spPr>
          <a:xfrm>
            <a:off x="2614636" y="2435616"/>
            <a:ext cx="7337162" cy="231906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dirty="0"/>
              <a:t> </a:t>
            </a:r>
            <a:r>
              <a:rPr lang="en-US" dirty="0">
                <a:solidFill>
                  <a:schemeClr val="accent2"/>
                </a:solidFill>
              </a:rPr>
              <a:t>Age-friendly app          </a:t>
            </a:r>
            <a:endParaRPr dirty="0"/>
          </a:p>
          <a:p>
            <a:pPr marL="0" lvl="0" indent="0" algn="ctr" rtl="0">
              <a:lnSpc>
                <a:spcPct val="100000"/>
              </a:lnSpc>
              <a:spcBef>
                <a:spcPts val="0"/>
              </a:spcBef>
              <a:spcAft>
                <a:spcPts val="0"/>
              </a:spcAft>
              <a:buSzPts val="1400"/>
              <a:buNone/>
            </a:pPr>
            <a:endParaRPr dirty="0">
              <a:solidFill>
                <a:schemeClr val="accent2"/>
              </a:solidFill>
            </a:endParaRPr>
          </a:p>
          <a:p>
            <a:pPr marL="0" lvl="0" indent="0" algn="ctr" rtl="0">
              <a:lnSpc>
                <a:spcPct val="100000"/>
              </a:lnSpc>
              <a:spcBef>
                <a:spcPts val="0"/>
              </a:spcBef>
              <a:spcAft>
                <a:spcPts val="0"/>
              </a:spcAft>
              <a:buSzPts val="1400"/>
              <a:buNone/>
            </a:pPr>
            <a:r>
              <a:rPr lang="en-US" dirty="0">
                <a:solidFill>
                  <a:schemeClr val="accent2"/>
                </a:solidFill>
              </a:rPr>
              <a:t>Drug-Drug interaction between current</a:t>
            </a:r>
            <a:endParaRPr dirty="0"/>
          </a:p>
          <a:p>
            <a:pPr marL="0" lvl="0" indent="0" algn="ctr" rtl="0">
              <a:lnSpc>
                <a:spcPct val="100000"/>
              </a:lnSpc>
              <a:spcBef>
                <a:spcPts val="0"/>
              </a:spcBef>
              <a:spcAft>
                <a:spcPts val="0"/>
              </a:spcAft>
              <a:buSzPts val="1400"/>
              <a:buNone/>
            </a:pPr>
            <a:r>
              <a:rPr lang="en-US" dirty="0">
                <a:solidFill>
                  <a:schemeClr val="accent2"/>
                </a:solidFill>
              </a:rPr>
              <a:t> </a:t>
            </a:r>
            <a:endParaRPr dirty="0"/>
          </a:p>
          <a:p>
            <a:pPr marL="0" lvl="0" indent="0" algn="ctr" rtl="0">
              <a:lnSpc>
                <a:spcPct val="100000"/>
              </a:lnSpc>
              <a:spcBef>
                <a:spcPts val="0"/>
              </a:spcBef>
              <a:spcAft>
                <a:spcPts val="0"/>
              </a:spcAft>
              <a:buSzPts val="1400"/>
              <a:buNone/>
            </a:pPr>
            <a:r>
              <a:rPr lang="en-US" dirty="0">
                <a:solidFill>
                  <a:schemeClr val="accent2"/>
                </a:solidFill>
              </a:rPr>
              <a:t>    prescriptions &amp; over the counter analgesics</a:t>
            </a:r>
            <a:endParaRPr dirty="0">
              <a:solidFill>
                <a:schemeClr val="accent2"/>
              </a:solidFill>
            </a:endParaRPr>
          </a:p>
          <a:p>
            <a:pPr marL="0" lvl="0" indent="0" algn="r" rtl="0">
              <a:lnSpc>
                <a:spcPct val="100000"/>
              </a:lnSpc>
              <a:spcBef>
                <a:spcPts val="0"/>
              </a:spcBef>
              <a:spcAft>
                <a:spcPts val="0"/>
              </a:spcAft>
              <a:buSzPts val="1400"/>
              <a:buNone/>
            </a:pPr>
            <a:endParaRPr dirty="0"/>
          </a:p>
        </p:txBody>
      </p:sp>
      <p:sp>
        <p:nvSpPr>
          <p:cNvPr id="542" name="Google Shape;542;p10"/>
          <p:cNvSpPr/>
          <p:nvPr/>
        </p:nvSpPr>
        <p:spPr>
          <a:xfrm flipH="1">
            <a:off x="702102" y="4057574"/>
            <a:ext cx="3348000" cy="5331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46" name="Google Shape;546;p10"/>
          <p:cNvGrpSpPr/>
          <p:nvPr/>
        </p:nvGrpSpPr>
        <p:grpSpPr>
          <a:xfrm rot="2728007">
            <a:off x="7075407" y="3871522"/>
            <a:ext cx="1118640" cy="1131928"/>
            <a:chOff x="3368383" y="4173748"/>
            <a:chExt cx="969031" cy="969733"/>
          </a:xfrm>
        </p:grpSpPr>
        <p:sp>
          <p:nvSpPr>
            <p:cNvPr id="547" name="Google Shape;547;p10"/>
            <p:cNvSpPr/>
            <p:nvPr/>
          </p:nvSpPr>
          <p:spPr>
            <a:xfrm rot="9974911">
              <a:off x="4077296" y="4360668"/>
              <a:ext cx="73198" cy="73198"/>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0"/>
            <p:cNvSpPr/>
            <p:nvPr/>
          </p:nvSpPr>
          <p:spPr>
            <a:xfrm rot="8095985">
              <a:off x="3255738" y="4772081"/>
              <a:ext cx="908138" cy="58548"/>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0"/>
            <p:cNvSpPr/>
            <p:nvPr/>
          </p:nvSpPr>
          <p:spPr>
            <a:xfrm rot="9974911">
              <a:off x="4167336" y="4270628"/>
              <a:ext cx="73198" cy="73198"/>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0"/>
            <p:cNvSpPr/>
            <p:nvPr/>
          </p:nvSpPr>
          <p:spPr>
            <a:xfrm rot="9974911">
              <a:off x="4256565" y="4181399"/>
              <a:ext cx="73198" cy="73198"/>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 name="Google Shape;543;p10">
            <a:extLst>
              <a:ext uri="{FF2B5EF4-FFF2-40B4-BE49-F238E27FC236}">
                <a16:creationId xmlns:a16="http://schemas.microsoft.com/office/drawing/2014/main" id="{CB70E5D2-4A63-5F94-094D-9C07F94BDADE}"/>
              </a:ext>
            </a:extLst>
          </p:cNvPr>
          <p:cNvGrpSpPr/>
          <p:nvPr/>
        </p:nvGrpSpPr>
        <p:grpSpPr>
          <a:xfrm>
            <a:off x="7248706" y="1635816"/>
            <a:ext cx="514550" cy="799800"/>
            <a:chOff x="1339500" y="1400175"/>
            <a:chExt cx="1632300" cy="2882100"/>
          </a:xfrm>
        </p:grpSpPr>
        <p:sp>
          <p:nvSpPr>
            <p:cNvPr id="6" name="Google Shape;545;p10">
              <a:extLst>
                <a:ext uri="{FF2B5EF4-FFF2-40B4-BE49-F238E27FC236}">
                  <a16:creationId xmlns:a16="http://schemas.microsoft.com/office/drawing/2014/main" id="{4918A8DF-40DF-D70D-FD3C-DA0F3A552BD1}"/>
                </a:ext>
              </a:extLst>
            </p:cNvPr>
            <p:cNvSpPr/>
            <p:nvPr/>
          </p:nvSpPr>
          <p:spPr>
            <a:xfrm flipH="1">
              <a:off x="2089648" y="4057578"/>
              <a:ext cx="132000" cy="1353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544;p10">
              <a:extLst>
                <a:ext uri="{FF2B5EF4-FFF2-40B4-BE49-F238E27FC236}">
                  <a16:creationId xmlns:a16="http://schemas.microsoft.com/office/drawing/2014/main" id="{0EC01B25-25AE-D13D-0228-7FF04AF31D1B}"/>
                </a:ext>
              </a:extLst>
            </p:cNvPr>
            <p:cNvSpPr/>
            <p:nvPr/>
          </p:nvSpPr>
          <p:spPr>
            <a:xfrm flipH="1">
              <a:off x="1339500" y="1400175"/>
              <a:ext cx="1632300" cy="2882100"/>
            </a:xfrm>
            <a:prstGeom prst="roundRect">
              <a:avLst>
                <a:gd name="adj" fmla="val 10732"/>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8" name="Google Shape;553;p10" descr="A picture containing text, clipart, vector graphics&#10;&#10;Description automatically generated">
            <a:extLst>
              <a:ext uri="{FF2B5EF4-FFF2-40B4-BE49-F238E27FC236}">
                <a16:creationId xmlns:a16="http://schemas.microsoft.com/office/drawing/2014/main" id="{F118F65D-433E-E446-08C0-B7EA95B38E9D}"/>
              </a:ext>
            </a:extLst>
          </p:cNvPr>
          <p:cNvPicPr preferRelativeResize="0"/>
          <p:nvPr/>
        </p:nvPicPr>
        <p:blipFill rotWithShape="1">
          <a:blip r:embed="rId5">
            <a:alphaModFix/>
          </a:blip>
          <a:srcRect/>
          <a:stretch/>
        </p:blipFill>
        <p:spPr>
          <a:xfrm>
            <a:off x="7291725" y="1700784"/>
            <a:ext cx="428510" cy="691250"/>
          </a:xfrm>
          <a:prstGeom prst="rect">
            <a:avLst/>
          </a:prstGeom>
          <a:noFill/>
          <a:ln>
            <a:noFill/>
          </a:ln>
        </p:spPr>
      </p:pic>
      <p:sp>
        <p:nvSpPr>
          <p:cNvPr id="3" name="Slide Number Placeholder 2">
            <a:extLst>
              <a:ext uri="{FF2B5EF4-FFF2-40B4-BE49-F238E27FC236}">
                <a16:creationId xmlns:a16="http://schemas.microsoft.com/office/drawing/2014/main" id="{C120E377-6BFB-D866-0C9A-A68F2C279831}"/>
              </a:ext>
            </a:extLst>
          </p:cNvPr>
          <p:cNvSpPr>
            <a:spLocks noGrp="1"/>
          </p:cNvSpPr>
          <p:nvPr>
            <p:ph type="sldNum" sz="quarter" idx="10"/>
          </p:nvPr>
        </p:nvSpPr>
        <p:spPr/>
        <p:txBody>
          <a:bodyPr/>
          <a:lstStyle/>
          <a:p>
            <a:fld id="{F34743C9-0929-A040-B54E-269859FCA9AC}" type="slidenum">
              <a:rPr lang="en-US" smtClean="0">
                <a:solidFill>
                  <a:schemeClr val="accent6">
                    <a:lumMod val="10000"/>
                  </a:schemeClr>
                </a:solidFill>
              </a:rPr>
              <a:t>11</a:t>
            </a:fld>
            <a:endParaRPr lang="en-US" dirty="0">
              <a:solidFill>
                <a:schemeClr val="accent6">
                  <a:lumMod val="10000"/>
                </a:schemeClr>
              </a:solidFill>
            </a:endParaRPr>
          </a:p>
        </p:txBody>
      </p:sp>
      <p:pic>
        <p:nvPicPr>
          <p:cNvPr id="4" name="Blue and Purple Mobile Phone Safety Culture Poster_5F8A468D-EB47-4BEE-890D-2BC7FC939A46.mp4">
            <a:hlinkClick r:id="" action="ppaction://media"/>
            <a:extLst>
              <a:ext uri="{FF2B5EF4-FFF2-40B4-BE49-F238E27FC236}">
                <a16:creationId xmlns:a16="http://schemas.microsoft.com/office/drawing/2014/main" id="{F5B1723A-7968-9916-046D-CC1EE1C5C467}"/>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497936" y="2097560"/>
            <a:ext cx="1669923" cy="2226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grpSp>
        <p:nvGrpSpPr>
          <p:cNvPr id="558" name="Google Shape;558;p11"/>
          <p:cNvGrpSpPr/>
          <p:nvPr/>
        </p:nvGrpSpPr>
        <p:grpSpPr>
          <a:xfrm>
            <a:off x="2571527" y="1349521"/>
            <a:ext cx="3496980" cy="3381105"/>
            <a:chOff x="2205550" y="1416550"/>
            <a:chExt cx="3190675" cy="3084950"/>
          </a:xfrm>
        </p:grpSpPr>
        <p:sp>
          <p:nvSpPr>
            <p:cNvPr id="559" name="Google Shape;559;p11"/>
            <p:cNvSpPr/>
            <p:nvPr/>
          </p:nvSpPr>
          <p:spPr>
            <a:xfrm>
              <a:off x="3142175" y="2075650"/>
              <a:ext cx="630225" cy="296925"/>
            </a:xfrm>
            <a:custGeom>
              <a:avLst/>
              <a:gdLst/>
              <a:ahLst/>
              <a:cxnLst/>
              <a:rect l="l" t="t" r="r" b="b"/>
              <a:pathLst>
                <a:path w="25209" h="11877" extrusionOk="0">
                  <a:moveTo>
                    <a:pt x="8741" y="0"/>
                  </a:moveTo>
                  <a:lnTo>
                    <a:pt x="0" y="11876"/>
                  </a:lnTo>
                  <a:lnTo>
                    <a:pt x="11369" y="11845"/>
                  </a:lnTo>
                  <a:cubicBezTo>
                    <a:pt x="14030" y="11845"/>
                    <a:pt x="16563" y="10768"/>
                    <a:pt x="18400" y="8836"/>
                  </a:cubicBezTo>
                  <a:lnTo>
                    <a:pt x="25209" y="1711"/>
                  </a:lnTo>
                  <a:lnTo>
                    <a:pt x="8741"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11"/>
            <p:cNvSpPr/>
            <p:nvPr/>
          </p:nvSpPr>
          <p:spPr>
            <a:xfrm>
              <a:off x="2647325" y="1417225"/>
              <a:ext cx="1125875" cy="893600"/>
            </a:xfrm>
            <a:custGeom>
              <a:avLst/>
              <a:gdLst/>
              <a:ahLst/>
              <a:cxnLst/>
              <a:rect l="l" t="t" r="r" b="b"/>
              <a:pathLst>
                <a:path w="45035" h="35744" extrusionOk="0">
                  <a:moveTo>
                    <a:pt x="40371" y="0"/>
                  </a:moveTo>
                  <a:cubicBezTo>
                    <a:pt x="40227" y="0"/>
                    <a:pt x="40082" y="7"/>
                    <a:pt x="39936" y="21"/>
                  </a:cubicBezTo>
                  <a:cubicBezTo>
                    <a:pt x="25241" y="1256"/>
                    <a:pt x="12320" y="7748"/>
                    <a:pt x="2091" y="17280"/>
                  </a:cubicBezTo>
                  <a:cubicBezTo>
                    <a:pt x="1" y="19212"/>
                    <a:pt x="159" y="22569"/>
                    <a:pt x="2408" y="24342"/>
                  </a:cubicBezTo>
                  <a:lnTo>
                    <a:pt x="16849" y="35743"/>
                  </a:lnTo>
                  <a:cubicBezTo>
                    <a:pt x="26668" y="24267"/>
                    <a:pt x="43920" y="24089"/>
                    <a:pt x="44983" y="24089"/>
                  </a:cubicBezTo>
                  <a:cubicBezTo>
                    <a:pt x="45017" y="24089"/>
                    <a:pt x="45034" y="24089"/>
                    <a:pt x="45034" y="24089"/>
                  </a:cubicBezTo>
                  <a:lnTo>
                    <a:pt x="45034" y="4676"/>
                  </a:lnTo>
                  <a:cubicBezTo>
                    <a:pt x="45034" y="2069"/>
                    <a:pt x="42908" y="0"/>
                    <a:pt x="40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11"/>
            <p:cNvSpPr/>
            <p:nvPr/>
          </p:nvSpPr>
          <p:spPr>
            <a:xfrm>
              <a:off x="3050325" y="2004400"/>
              <a:ext cx="722075" cy="368175"/>
            </a:xfrm>
            <a:custGeom>
              <a:avLst/>
              <a:gdLst/>
              <a:ahLst/>
              <a:cxnLst/>
              <a:rect l="l" t="t" r="r" b="b"/>
              <a:pathLst>
                <a:path w="28883" h="14727" extrusionOk="0">
                  <a:moveTo>
                    <a:pt x="28845" y="0"/>
                  </a:moveTo>
                  <a:cubicBezTo>
                    <a:pt x="27910" y="0"/>
                    <a:pt x="9870" y="150"/>
                    <a:pt x="1" y="11654"/>
                  </a:cubicBezTo>
                  <a:lnTo>
                    <a:pt x="32" y="11686"/>
                  </a:lnTo>
                  <a:lnTo>
                    <a:pt x="3674" y="14726"/>
                  </a:lnTo>
                  <a:cubicBezTo>
                    <a:pt x="10230" y="8424"/>
                    <a:pt x="19097" y="4561"/>
                    <a:pt x="28883" y="4561"/>
                  </a:cubicBezTo>
                  <a:lnTo>
                    <a:pt x="28883" y="64"/>
                  </a:lnTo>
                  <a:lnTo>
                    <a:pt x="28883" y="0"/>
                  </a:lnTo>
                  <a:cubicBezTo>
                    <a:pt x="28883" y="0"/>
                    <a:pt x="28870" y="0"/>
                    <a:pt x="288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11"/>
            <p:cNvSpPr/>
            <p:nvPr/>
          </p:nvSpPr>
          <p:spPr>
            <a:xfrm>
              <a:off x="2951350" y="3125475"/>
              <a:ext cx="395900" cy="552650"/>
            </a:xfrm>
            <a:custGeom>
              <a:avLst/>
              <a:gdLst/>
              <a:ahLst/>
              <a:cxnLst/>
              <a:rect l="l" t="t" r="r" b="b"/>
              <a:pathLst>
                <a:path w="15836" h="22106" extrusionOk="0">
                  <a:moveTo>
                    <a:pt x="1" y="0"/>
                  </a:moveTo>
                  <a:lnTo>
                    <a:pt x="3675" y="15075"/>
                  </a:lnTo>
                  <a:lnTo>
                    <a:pt x="15835" y="22105"/>
                  </a:lnTo>
                  <a:lnTo>
                    <a:pt x="14347" y="11211"/>
                  </a:lnTo>
                  <a:cubicBezTo>
                    <a:pt x="13872" y="7791"/>
                    <a:pt x="11623" y="4877"/>
                    <a:pt x="8457" y="3547"/>
                  </a:cubicBez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11"/>
            <p:cNvSpPr/>
            <p:nvPr/>
          </p:nvSpPr>
          <p:spPr>
            <a:xfrm>
              <a:off x="2277600" y="3149225"/>
              <a:ext cx="1018975" cy="1122400"/>
            </a:xfrm>
            <a:custGeom>
              <a:avLst/>
              <a:gdLst/>
              <a:ahLst/>
              <a:cxnLst/>
              <a:rect l="l" t="t" r="r" b="b"/>
              <a:pathLst>
                <a:path w="40759" h="44896" extrusionOk="0">
                  <a:moveTo>
                    <a:pt x="22866" y="0"/>
                  </a:moveTo>
                  <a:lnTo>
                    <a:pt x="4181" y="4561"/>
                  </a:lnTo>
                  <a:cubicBezTo>
                    <a:pt x="1521" y="5226"/>
                    <a:pt x="1" y="7981"/>
                    <a:pt x="856" y="10578"/>
                  </a:cubicBezTo>
                  <a:cubicBezTo>
                    <a:pt x="5479" y="24702"/>
                    <a:pt x="14600" y="36261"/>
                    <a:pt x="26191" y="44115"/>
                  </a:cubicBezTo>
                  <a:cubicBezTo>
                    <a:pt x="26986" y="44646"/>
                    <a:pt x="27878" y="44895"/>
                    <a:pt x="28757" y="44895"/>
                  </a:cubicBezTo>
                  <a:cubicBezTo>
                    <a:pt x="30502" y="44895"/>
                    <a:pt x="32199" y="43911"/>
                    <a:pt x="33000" y="42183"/>
                  </a:cubicBezTo>
                  <a:lnTo>
                    <a:pt x="40759" y="25526"/>
                  </a:lnTo>
                  <a:cubicBezTo>
                    <a:pt x="26856" y="18463"/>
                    <a:pt x="22834" y="32"/>
                    <a:pt x="22834" y="32"/>
                  </a:cubicBezTo>
                  <a:lnTo>
                    <a:pt x="22897" y="32"/>
                  </a:lnTo>
                  <a:lnTo>
                    <a:pt x="2286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1"/>
            <p:cNvSpPr/>
            <p:nvPr/>
          </p:nvSpPr>
          <p:spPr>
            <a:xfrm>
              <a:off x="2848425" y="3125475"/>
              <a:ext cx="498025" cy="661900"/>
            </a:xfrm>
            <a:custGeom>
              <a:avLst/>
              <a:gdLst/>
              <a:ahLst/>
              <a:cxnLst/>
              <a:rect l="l" t="t" r="r" b="b"/>
              <a:pathLst>
                <a:path w="19921" h="26476" extrusionOk="0">
                  <a:moveTo>
                    <a:pt x="4118" y="0"/>
                  </a:moveTo>
                  <a:lnTo>
                    <a:pt x="64" y="982"/>
                  </a:lnTo>
                  <a:lnTo>
                    <a:pt x="1" y="982"/>
                  </a:lnTo>
                  <a:cubicBezTo>
                    <a:pt x="1" y="982"/>
                    <a:pt x="4023" y="19413"/>
                    <a:pt x="17926" y="26476"/>
                  </a:cubicBezTo>
                  <a:lnTo>
                    <a:pt x="17926" y="26444"/>
                  </a:lnTo>
                  <a:lnTo>
                    <a:pt x="19921" y="22105"/>
                  </a:lnTo>
                  <a:cubicBezTo>
                    <a:pt x="12289" y="17228"/>
                    <a:pt x="6461" y="9501"/>
                    <a:pt x="4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11"/>
            <p:cNvSpPr/>
            <p:nvPr/>
          </p:nvSpPr>
          <p:spPr>
            <a:xfrm>
              <a:off x="3820675" y="1416550"/>
              <a:ext cx="1144075" cy="886350"/>
            </a:xfrm>
            <a:custGeom>
              <a:avLst/>
              <a:gdLst/>
              <a:ahLst/>
              <a:cxnLst/>
              <a:rect l="l" t="t" r="r" b="b"/>
              <a:pathLst>
                <a:path w="45763" h="35454" extrusionOk="0">
                  <a:moveTo>
                    <a:pt x="4651" y="0"/>
                  </a:moveTo>
                  <a:cubicBezTo>
                    <a:pt x="2098" y="0"/>
                    <a:pt x="1" y="2077"/>
                    <a:pt x="1" y="4671"/>
                  </a:cubicBezTo>
                  <a:lnTo>
                    <a:pt x="1" y="23546"/>
                  </a:lnTo>
                  <a:lnTo>
                    <a:pt x="32" y="23546"/>
                  </a:lnTo>
                  <a:lnTo>
                    <a:pt x="32" y="23514"/>
                  </a:lnTo>
                  <a:cubicBezTo>
                    <a:pt x="32" y="23514"/>
                    <a:pt x="18559" y="23641"/>
                    <a:pt x="28756" y="35453"/>
                  </a:cubicBezTo>
                  <a:lnTo>
                    <a:pt x="43387" y="23736"/>
                  </a:lnTo>
                  <a:cubicBezTo>
                    <a:pt x="45636" y="21963"/>
                    <a:pt x="45762" y="18574"/>
                    <a:pt x="43641" y="16674"/>
                  </a:cubicBezTo>
                  <a:cubicBezTo>
                    <a:pt x="33285" y="7236"/>
                    <a:pt x="19857" y="1156"/>
                    <a:pt x="5036" y="16"/>
                  </a:cubicBezTo>
                  <a:cubicBezTo>
                    <a:pt x="4906" y="5"/>
                    <a:pt x="4778" y="0"/>
                    <a:pt x="46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1"/>
            <p:cNvSpPr/>
            <p:nvPr/>
          </p:nvSpPr>
          <p:spPr>
            <a:xfrm>
              <a:off x="3821475" y="2075650"/>
              <a:ext cx="631825" cy="296125"/>
            </a:xfrm>
            <a:custGeom>
              <a:avLst/>
              <a:gdLst/>
              <a:ahLst/>
              <a:cxnLst/>
              <a:rect l="l" t="t" r="r" b="b"/>
              <a:pathLst>
                <a:path w="25273" h="11845" extrusionOk="0">
                  <a:moveTo>
                    <a:pt x="16468" y="0"/>
                  </a:moveTo>
                  <a:lnTo>
                    <a:pt x="0" y="1742"/>
                  </a:lnTo>
                  <a:lnTo>
                    <a:pt x="6809" y="8836"/>
                  </a:lnTo>
                  <a:cubicBezTo>
                    <a:pt x="8646" y="10768"/>
                    <a:pt x="11179" y="11845"/>
                    <a:pt x="13840" y="11845"/>
                  </a:cubicBezTo>
                  <a:lnTo>
                    <a:pt x="25272" y="11845"/>
                  </a:lnTo>
                  <a:lnTo>
                    <a:pt x="1646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11"/>
            <p:cNvSpPr/>
            <p:nvPr/>
          </p:nvSpPr>
          <p:spPr>
            <a:xfrm>
              <a:off x="3820675" y="2002850"/>
              <a:ext cx="727625" cy="368925"/>
            </a:xfrm>
            <a:custGeom>
              <a:avLst/>
              <a:gdLst/>
              <a:ahLst/>
              <a:cxnLst/>
              <a:rect l="l" t="t" r="r" b="b"/>
              <a:pathLst>
                <a:path w="29105" h="14757" extrusionOk="0">
                  <a:moveTo>
                    <a:pt x="1205" y="1"/>
                  </a:moveTo>
                  <a:cubicBezTo>
                    <a:pt x="432" y="1"/>
                    <a:pt x="1" y="31"/>
                    <a:pt x="1" y="31"/>
                  </a:cubicBezTo>
                  <a:lnTo>
                    <a:pt x="1" y="94"/>
                  </a:lnTo>
                  <a:lnTo>
                    <a:pt x="1" y="4654"/>
                  </a:lnTo>
                  <a:cubicBezTo>
                    <a:pt x="9786" y="4654"/>
                    <a:pt x="18685" y="8486"/>
                    <a:pt x="25241" y="14757"/>
                  </a:cubicBezTo>
                  <a:lnTo>
                    <a:pt x="29073" y="11716"/>
                  </a:lnTo>
                  <a:lnTo>
                    <a:pt x="29104" y="11685"/>
                  </a:lnTo>
                  <a:cubicBezTo>
                    <a:pt x="19208" y="855"/>
                    <a:pt x="5334" y="1"/>
                    <a:pt x="12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1"/>
            <p:cNvSpPr/>
            <p:nvPr/>
          </p:nvSpPr>
          <p:spPr>
            <a:xfrm>
              <a:off x="2853975" y="2412125"/>
              <a:ext cx="308800" cy="654000"/>
            </a:xfrm>
            <a:custGeom>
              <a:avLst/>
              <a:gdLst/>
              <a:ahLst/>
              <a:cxnLst/>
              <a:rect l="l" t="t" r="r" b="b"/>
              <a:pathLst>
                <a:path w="12352" h="26160" extrusionOk="0">
                  <a:moveTo>
                    <a:pt x="10831" y="1"/>
                  </a:moveTo>
                  <a:lnTo>
                    <a:pt x="1" y="9945"/>
                  </a:lnTo>
                  <a:lnTo>
                    <a:pt x="3453" y="26159"/>
                  </a:lnTo>
                  <a:lnTo>
                    <a:pt x="9818" y="18590"/>
                  </a:lnTo>
                  <a:cubicBezTo>
                    <a:pt x="11528" y="16564"/>
                    <a:pt x="12352" y="13935"/>
                    <a:pt x="12067" y="11275"/>
                  </a:cubicBezTo>
                  <a:lnTo>
                    <a:pt x="1083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11"/>
            <p:cNvSpPr/>
            <p:nvPr/>
          </p:nvSpPr>
          <p:spPr>
            <a:xfrm>
              <a:off x="2205550" y="2031350"/>
              <a:ext cx="820250" cy="1178150"/>
            </a:xfrm>
            <a:custGeom>
              <a:avLst/>
              <a:gdLst/>
              <a:ahLst/>
              <a:cxnLst/>
              <a:rect l="l" t="t" r="r" b="b"/>
              <a:pathLst>
                <a:path w="32810" h="47126" extrusionOk="0">
                  <a:moveTo>
                    <a:pt x="15440" y="0"/>
                  </a:moveTo>
                  <a:cubicBezTo>
                    <a:pt x="13919" y="0"/>
                    <a:pt x="12428" y="742"/>
                    <a:pt x="11528" y="2121"/>
                  </a:cubicBezTo>
                  <a:cubicBezTo>
                    <a:pt x="3358" y="14535"/>
                    <a:pt x="1" y="28913"/>
                    <a:pt x="1141" y="42847"/>
                  </a:cubicBezTo>
                  <a:cubicBezTo>
                    <a:pt x="1333" y="45320"/>
                    <a:pt x="3433" y="47126"/>
                    <a:pt x="5785" y="47126"/>
                  </a:cubicBezTo>
                  <a:cubicBezTo>
                    <a:pt x="6144" y="47126"/>
                    <a:pt x="6508" y="47084"/>
                    <a:pt x="6873" y="46996"/>
                  </a:cubicBezTo>
                  <a:lnTo>
                    <a:pt x="25209" y="42530"/>
                  </a:lnTo>
                  <a:cubicBezTo>
                    <a:pt x="27204" y="37178"/>
                    <a:pt x="28249" y="32460"/>
                    <a:pt x="29516" y="27773"/>
                  </a:cubicBezTo>
                  <a:cubicBezTo>
                    <a:pt x="31828" y="19190"/>
                    <a:pt x="32778" y="12160"/>
                    <a:pt x="32778" y="12160"/>
                  </a:cubicBezTo>
                  <a:lnTo>
                    <a:pt x="32810" y="12192"/>
                  </a:lnTo>
                  <a:lnTo>
                    <a:pt x="32810" y="12160"/>
                  </a:lnTo>
                  <a:lnTo>
                    <a:pt x="18305" y="981"/>
                  </a:lnTo>
                  <a:cubicBezTo>
                    <a:pt x="17442" y="317"/>
                    <a:pt x="16434" y="0"/>
                    <a:pt x="154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1"/>
            <p:cNvSpPr/>
            <p:nvPr/>
          </p:nvSpPr>
          <p:spPr>
            <a:xfrm>
              <a:off x="2757375" y="2335325"/>
              <a:ext cx="368975" cy="759300"/>
            </a:xfrm>
            <a:custGeom>
              <a:avLst/>
              <a:gdLst/>
              <a:ahLst/>
              <a:cxnLst/>
              <a:rect l="l" t="t" r="r" b="b"/>
              <a:pathLst>
                <a:path w="14759" h="30372" extrusionOk="0">
                  <a:moveTo>
                    <a:pt x="10705" y="1"/>
                  </a:moveTo>
                  <a:cubicBezTo>
                    <a:pt x="10705" y="1"/>
                    <a:pt x="1" y="15107"/>
                    <a:pt x="3136" y="30371"/>
                  </a:cubicBezTo>
                  <a:lnTo>
                    <a:pt x="3168" y="30371"/>
                  </a:lnTo>
                  <a:lnTo>
                    <a:pt x="7348" y="29326"/>
                  </a:lnTo>
                  <a:cubicBezTo>
                    <a:pt x="6398" y="20301"/>
                    <a:pt x="8773" y="10927"/>
                    <a:pt x="14759" y="3168"/>
                  </a:cubicBezTo>
                  <a:lnTo>
                    <a:pt x="10737" y="33"/>
                  </a:lnTo>
                  <a:lnTo>
                    <a:pt x="1070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11"/>
            <p:cNvSpPr/>
            <p:nvPr/>
          </p:nvSpPr>
          <p:spPr>
            <a:xfrm>
              <a:off x="4439800" y="2415300"/>
              <a:ext cx="308800" cy="653200"/>
            </a:xfrm>
            <a:custGeom>
              <a:avLst/>
              <a:gdLst/>
              <a:ahLst/>
              <a:cxnLst/>
              <a:rect l="l" t="t" r="r" b="b"/>
              <a:pathLst>
                <a:path w="12352" h="26128" extrusionOk="0">
                  <a:moveTo>
                    <a:pt x="1426" y="0"/>
                  </a:moveTo>
                  <a:lnTo>
                    <a:pt x="286" y="11148"/>
                  </a:lnTo>
                  <a:cubicBezTo>
                    <a:pt x="1" y="13808"/>
                    <a:pt x="792" y="16437"/>
                    <a:pt x="2503" y="18463"/>
                  </a:cubicBezTo>
                  <a:lnTo>
                    <a:pt x="8836" y="26127"/>
                  </a:lnTo>
                  <a:lnTo>
                    <a:pt x="12352" y="9818"/>
                  </a:lnTo>
                  <a:lnTo>
                    <a:pt x="142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1"/>
            <p:cNvSpPr/>
            <p:nvPr/>
          </p:nvSpPr>
          <p:spPr>
            <a:xfrm>
              <a:off x="4570450" y="2031675"/>
              <a:ext cx="825775" cy="1177825"/>
            </a:xfrm>
            <a:custGeom>
              <a:avLst/>
              <a:gdLst/>
              <a:ahLst/>
              <a:cxnLst/>
              <a:rect l="l" t="t" r="r" b="b"/>
              <a:pathLst>
                <a:path w="33031" h="47113" extrusionOk="0">
                  <a:moveTo>
                    <a:pt x="17599" y="1"/>
                  </a:moveTo>
                  <a:cubicBezTo>
                    <a:pt x="16602" y="1"/>
                    <a:pt x="15592" y="315"/>
                    <a:pt x="14726" y="968"/>
                  </a:cubicBezTo>
                  <a:lnTo>
                    <a:pt x="0" y="12369"/>
                  </a:lnTo>
                  <a:lnTo>
                    <a:pt x="0" y="12400"/>
                  </a:lnTo>
                  <a:lnTo>
                    <a:pt x="32" y="12369"/>
                  </a:lnTo>
                  <a:cubicBezTo>
                    <a:pt x="32" y="12369"/>
                    <a:pt x="11971" y="27475"/>
                    <a:pt x="8836" y="42739"/>
                  </a:cubicBezTo>
                  <a:lnTo>
                    <a:pt x="26159" y="46983"/>
                  </a:lnTo>
                  <a:cubicBezTo>
                    <a:pt x="26523" y="47071"/>
                    <a:pt x="26888" y="47113"/>
                    <a:pt x="27247" y="47113"/>
                  </a:cubicBezTo>
                  <a:cubicBezTo>
                    <a:pt x="29599" y="47113"/>
                    <a:pt x="31703" y="45307"/>
                    <a:pt x="31923" y="42834"/>
                  </a:cubicBezTo>
                  <a:cubicBezTo>
                    <a:pt x="33031" y="28900"/>
                    <a:pt x="29674" y="14522"/>
                    <a:pt x="21503" y="2108"/>
                  </a:cubicBezTo>
                  <a:cubicBezTo>
                    <a:pt x="20605" y="731"/>
                    <a:pt x="19117" y="1"/>
                    <a:pt x="1759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11"/>
            <p:cNvSpPr/>
            <p:nvPr/>
          </p:nvSpPr>
          <p:spPr>
            <a:xfrm>
              <a:off x="4475425" y="2340075"/>
              <a:ext cx="394325" cy="760100"/>
            </a:xfrm>
            <a:custGeom>
              <a:avLst/>
              <a:gdLst/>
              <a:ahLst/>
              <a:cxnLst/>
              <a:rect l="l" t="t" r="r" b="b"/>
              <a:pathLst>
                <a:path w="15773" h="30404" extrusionOk="0">
                  <a:moveTo>
                    <a:pt x="3833" y="1"/>
                  </a:moveTo>
                  <a:lnTo>
                    <a:pt x="3801" y="33"/>
                  </a:lnTo>
                  <a:lnTo>
                    <a:pt x="1" y="2978"/>
                  </a:lnTo>
                  <a:cubicBezTo>
                    <a:pt x="5986" y="10705"/>
                    <a:pt x="8361" y="20111"/>
                    <a:pt x="7411" y="29136"/>
                  </a:cubicBezTo>
                  <a:lnTo>
                    <a:pt x="12605" y="30403"/>
                  </a:lnTo>
                  <a:lnTo>
                    <a:pt x="12637" y="30403"/>
                  </a:lnTo>
                  <a:cubicBezTo>
                    <a:pt x="15772" y="15139"/>
                    <a:pt x="3833" y="1"/>
                    <a:pt x="38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11"/>
            <p:cNvSpPr/>
            <p:nvPr/>
          </p:nvSpPr>
          <p:spPr>
            <a:xfrm>
              <a:off x="4247425" y="3125475"/>
              <a:ext cx="394300" cy="551850"/>
            </a:xfrm>
            <a:custGeom>
              <a:avLst/>
              <a:gdLst/>
              <a:ahLst/>
              <a:cxnLst/>
              <a:rect l="l" t="t" r="r" b="b"/>
              <a:pathLst>
                <a:path w="15772" h="22074" extrusionOk="0">
                  <a:moveTo>
                    <a:pt x="15771" y="0"/>
                  </a:moveTo>
                  <a:lnTo>
                    <a:pt x="7316" y="3547"/>
                  </a:lnTo>
                  <a:cubicBezTo>
                    <a:pt x="4149" y="4877"/>
                    <a:pt x="1900" y="7791"/>
                    <a:pt x="1457" y="11211"/>
                  </a:cubicBezTo>
                  <a:lnTo>
                    <a:pt x="0" y="22074"/>
                  </a:lnTo>
                  <a:lnTo>
                    <a:pt x="12129" y="15075"/>
                  </a:lnTo>
                  <a:lnTo>
                    <a:pt x="1577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11"/>
            <p:cNvSpPr/>
            <p:nvPr/>
          </p:nvSpPr>
          <p:spPr>
            <a:xfrm>
              <a:off x="4299675" y="3155550"/>
              <a:ext cx="1016600" cy="1116075"/>
            </a:xfrm>
            <a:custGeom>
              <a:avLst/>
              <a:gdLst/>
              <a:ahLst/>
              <a:cxnLst/>
              <a:rect l="l" t="t" r="r" b="b"/>
              <a:pathLst>
                <a:path w="40664" h="44643" extrusionOk="0">
                  <a:moveTo>
                    <a:pt x="18780" y="1"/>
                  </a:moveTo>
                  <a:lnTo>
                    <a:pt x="18748" y="33"/>
                  </a:lnTo>
                  <a:lnTo>
                    <a:pt x="18780" y="33"/>
                  </a:lnTo>
                  <a:cubicBezTo>
                    <a:pt x="18780" y="33"/>
                    <a:pt x="12763" y="4308"/>
                    <a:pt x="8044" y="11465"/>
                  </a:cubicBezTo>
                  <a:cubicBezTo>
                    <a:pt x="5162" y="15804"/>
                    <a:pt x="5257" y="22802"/>
                    <a:pt x="0" y="25463"/>
                  </a:cubicBezTo>
                  <a:lnTo>
                    <a:pt x="7633" y="41930"/>
                  </a:lnTo>
                  <a:cubicBezTo>
                    <a:pt x="8433" y="43658"/>
                    <a:pt x="10144" y="44642"/>
                    <a:pt x="11899" y="44642"/>
                  </a:cubicBezTo>
                  <a:cubicBezTo>
                    <a:pt x="12783" y="44642"/>
                    <a:pt x="13678" y="44393"/>
                    <a:pt x="14473" y="43862"/>
                  </a:cubicBezTo>
                  <a:cubicBezTo>
                    <a:pt x="26064" y="36008"/>
                    <a:pt x="35185" y="24449"/>
                    <a:pt x="39808" y="10325"/>
                  </a:cubicBezTo>
                  <a:cubicBezTo>
                    <a:pt x="40663" y="7728"/>
                    <a:pt x="39112" y="4973"/>
                    <a:pt x="36483" y="4308"/>
                  </a:cubicBezTo>
                  <a:lnTo>
                    <a:pt x="1878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11"/>
            <p:cNvSpPr/>
            <p:nvPr/>
          </p:nvSpPr>
          <p:spPr>
            <a:xfrm>
              <a:off x="4247425" y="3124675"/>
              <a:ext cx="522550" cy="675375"/>
            </a:xfrm>
            <a:custGeom>
              <a:avLst/>
              <a:gdLst/>
              <a:ahLst/>
              <a:cxnLst/>
              <a:rect l="l" t="t" r="r" b="b"/>
              <a:pathLst>
                <a:path w="20902" h="27015" extrusionOk="0">
                  <a:moveTo>
                    <a:pt x="15803" y="1"/>
                  </a:moveTo>
                  <a:cubicBezTo>
                    <a:pt x="13491" y="9501"/>
                    <a:pt x="7632" y="17229"/>
                    <a:pt x="0" y="22106"/>
                  </a:cubicBezTo>
                  <a:lnTo>
                    <a:pt x="2217" y="27014"/>
                  </a:lnTo>
                  <a:cubicBezTo>
                    <a:pt x="16120" y="19920"/>
                    <a:pt x="20902" y="1236"/>
                    <a:pt x="20902" y="1236"/>
                  </a:cubicBezTo>
                  <a:lnTo>
                    <a:pt x="20870" y="1236"/>
                  </a:lnTo>
                  <a:lnTo>
                    <a:pt x="1580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1"/>
            <p:cNvSpPr/>
            <p:nvPr/>
          </p:nvSpPr>
          <p:spPr>
            <a:xfrm>
              <a:off x="3405800" y="2900625"/>
              <a:ext cx="781475" cy="1600875"/>
            </a:xfrm>
            <a:custGeom>
              <a:avLst/>
              <a:gdLst/>
              <a:ahLst/>
              <a:cxnLst/>
              <a:rect l="l" t="t" r="r" b="b"/>
              <a:pathLst>
                <a:path w="31259" h="64035" extrusionOk="0">
                  <a:moveTo>
                    <a:pt x="4693" y="0"/>
                  </a:moveTo>
                  <a:cubicBezTo>
                    <a:pt x="2092" y="0"/>
                    <a:pt x="1" y="2110"/>
                    <a:pt x="1" y="4719"/>
                  </a:cubicBezTo>
                  <a:lnTo>
                    <a:pt x="1" y="59285"/>
                  </a:lnTo>
                  <a:cubicBezTo>
                    <a:pt x="1" y="61913"/>
                    <a:pt x="2123" y="64035"/>
                    <a:pt x="4751" y="64035"/>
                  </a:cubicBezTo>
                  <a:lnTo>
                    <a:pt x="26508" y="64035"/>
                  </a:lnTo>
                  <a:cubicBezTo>
                    <a:pt x="29105" y="64035"/>
                    <a:pt x="31227" y="61913"/>
                    <a:pt x="31227" y="59285"/>
                  </a:cubicBezTo>
                  <a:lnTo>
                    <a:pt x="31258" y="4751"/>
                  </a:lnTo>
                  <a:cubicBezTo>
                    <a:pt x="31258" y="2122"/>
                    <a:pt x="29136" y="0"/>
                    <a:pt x="26508" y="0"/>
                  </a:cubicBezTo>
                  <a:lnTo>
                    <a:pt x="4751" y="0"/>
                  </a:lnTo>
                  <a:cubicBezTo>
                    <a:pt x="4732" y="0"/>
                    <a:pt x="4713" y="0"/>
                    <a:pt x="4693" y="0"/>
                  </a:cubicBezTo>
                  <a:close/>
                </a:path>
              </a:pathLst>
            </a:custGeom>
            <a:solidFill>
              <a:srgbClr val="2228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11"/>
            <p:cNvSpPr/>
            <p:nvPr/>
          </p:nvSpPr>
          <p:spPr>
            <a:xfrm>
              <a:off x="3441450" y="2948125"/>
              <a:ext cx="709400" cy="1497975"/>
            </a:xfrm>
            <a:custGeom>
              <a:avLst/>
              <a:gdLst/>
              <a:ahLst/>
              <a:cxnLst/>
              <a:rect l="l" t="t" r="r" b="b"/>
              <a:pathLst>
                <a:path w="28376" h="59919" extrusionOk="0">
                  <a:moveTo>
                    <a:pt x="3325" y="1"/>
                  </a:moveTo>
                  <a:cubicBezTo>
                    <a:pt x="1520" y="1"/>
                    <a:pt x="32" y="1489"/>
                    <a:pt x="32" y="3326"/>
                  </a:cubicBezTo>
                  <a:lnTo>
                    <a:pt x="0" y="56593"/>
                  </a:lnTo>
                  <a:cubicBezTo>
                    <a:pt x="0" y="58398"/>
                    <a:pt x="1489" y="59886"/>
                    <a:pt x="3325" y="59886"/>
                  </a:cubicBezTo>
                  <a:lnTo>
                    <a:pt x="25050" y="59918"/>
                  </a:lnTo>
                  <a:cubicBezTo>
                    <a:pt x="26887" y="59918"/>
                    <a:pt x="28376" y="58430"/>
                    <a:pt x="28376" y="56593"/>
                  </a:cubicBezTo>
                  <a:lnTo>
                    <a:pt x="28376" y="3326"/>
                  </a:lnTo>
                  <a:cubicBezTo>
                    <a:pt x="28376" y="1521"/>
                    <a:pt x="26887" y="32"/>
                    <a:pt x="25050" y="32"/>
                  </a:cubicBezTo>
                  <a:lnTo>
                    <a:pt x="20838" y="32"/>
                  </a:lnTo>
                  <a:cubicBezTo>
                    <a:pt x="20268" y="32"/>
                    <a:pt x="19825" y="507"/>
                    <a:pt x="19825" y="1077"/>
                  </a:cubicBezTo>
                  <a:lnTo>
                    <a:pt x="19825" y="1869"/>
                  </a:lnTo>
                  <a:cubicBezTo>
                    <a:pt x="19825" y="2439"/>
                    <a:pt x="19350" y="2914"/>
                    <a:pt x="18780" y="2914"/>
                  </a:cubicBezTo>
                  <a:lnTo>
                    <a:pt x="10578" y="2914"/>
                  </a:lnTo>
                  <a:cubicBezTo>
                    <a:pt x="10007" y="2914"/>
                    <a:pt x="9532" y="2439"/>
                    <a:pt x="9532" y="1837"/>
                  </a:cubicBezTo>
                  <a:lnTo>
                    <a:pt x="9532" y="1077"/>
                  </a:lnTo>
                  <a:cubicBezTo>
                    <a:pt x="9532" y="476"/>
                    <a:pt x="9089" y="1"/>
                    <a:pt x="851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11"/>
            <p:cNvSpPr/>
            <p:nvPr/>
          </p:nvSpPr>
          <p:spPr>
            <a:xfrm>
              <a:off x="3569700" y="3242650"/>
              <a:ext cx="23775" cy="29325"/>
            </a:xfrm>
            <a:custGeom>
              <a:avLst/>
              <a:gdLst/>
              <a:ahLst/>
              <a:cxnLst/>
              <a:rect l="l" t="t" r="r" b="b"/>
              <a:pathLst>
                <a:path w="951" h="1173" extrusionOk="0">
                  <a:moveTo>
                    <a:pt x="0" y="0"/>
                  </a:moveTo>
                  <a:lnTo>
                    <a:pt x="0" y="95"/>
                  </a:lnTo>
                  <a:lnTo>
                    <a:pt x="412" y="95"/>
                  </a:lnTo>
                  <a:lnTo>
                    <a:pt x="412" y="1172"/>
                  </a:lnTo>
                  <a:lnTo>
                    <a:pt x="539" y="1172"/>
                  </a:lnTo>
                  <a:lnTo>
                    <a:pt x="539" y="95"/>
                  </a:lnTo>
                  <a:lnTo>
                    <a:pt x="951" y="95"/>
                  </a:lnTo>
                  <a:lnTo>
                    <a:pt x="951" y="0"/>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11"/>
            <p:cNvSpPr/>
            <p:nvPr/>
          </p:nvSpPr>
          <p:spPr>
            <a:xfrm>
              <a:off x="3593450" y="3249775"/>
              <a:ext cx="21400" cy="22200"/>
            </a:xfrm>
            <a:custGeom>
              <a:avLst/>
              <a:gdLst/>
              <a:ahLst/>
              <a:cxnLst/>
              <a:rect l="l" t="t" r="r" b="b"/>
              <a:pathLst>
                <a:path w="856" h="888" extrusionOk="0">
                  <a:moveTo>
                    <a:pt x="444" y="95"/>
                  </a:moveTo>
                  <a:cubicBezTo>
                    <a:pt x="602" y="95"/>
                    <a:pt x="729" y="222"/>
                    <a:pt x="729" y="380"/>
                  </a:cubicBezTo>
                  <a:lnTo>
                    <a:pt x="127" y="380"/>
                  </a:lnTo>
                  <a:cubicBezTo>
                    <a:pt x="127" y="222"/>
                    <a:pt x="254" y="95"/>
                    <a:pt x="444" y="95"/>
                  </a:cubicBezTo>
                  <a:close/>
                  <a:moveTo>
                    <a:pt x="412" y="0"/>
                  </a:moveTo>
                  <a:cubicBezTo>
                    <a:pt x="191" y="0"/>
                    <a:pt x="1" y="190"/>
                    <a:pt x="1" y="444"/>
                  </a:cubicBezTo>
                  <a:cubicBezTo>
                    <a:pt x="1" y="697"/>
                    <a:pt x="191" y="887"/>
                    <a:pt x="476" y="887"/>
                  </a:cubicBezTo>
                  <a:cubicBezTo>
                    <a:pt x="602" y="887"/>
                    <a:pt x="729" y="855"/>
                    <a:pt x="792" y="760"/>
                  </a:cubicBezTo>
                  <a:lnTo>
                    <a:pt x="729" y="665"/>
                  </a:lnTo>
                  <a:cubicBezTo>
                    <a:pt x="666" y="760"/>
                    <a:pt x="571" y="792"/>
                    <a:pt x="476" y="792"/>
                  </a:cubicBezTo>
                  <a:cubicBezTo>
                    <a:pt x="286" y="792"/>
                    <a:pt x="127" y="665"/>
                    <a:pt x="127" y="475"/>
                  </a:cubicBezTo>
                  <a:lnTo>
                    <a:pt x="856" y="475"/>
                  </a:lnTo>
                  <a:cubicBezTo>
                    <a:pt x="856" y="475"/>
                    <a:pt x="856" y="444"/>
                    <a:pt x="856" y="444"/>
                  </a:cubicBezTo>
                  <a:cubicBezTo>
                    <a:pt x="856" y="190"/>
                    <a:pt x="666" y="0"/>
                    <a:pt x="412"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11"/>
            <p:cNvSpPr/>
            <p:nvPr/>
          </p:nvSpPr>
          <p:spPr>
            <a:xfrm>
              <a:off x="3617200" y="3249775"/>
              <a:ext cx="20600" cy="22200"/>
            </a:xfrm>
            <a:custGeom>
              <a:avLst/>
              <a:gdLst/>
              <a:ahLst/>
              <a:cxnLst/>
              <a:rect l="l" t="t" r="r" b="b"/>
              <a:pathLst>
                <a:path w="824" h="888" extrusionOk="0">
                  <a:moveTo>
                    <a:pt x="1" y="0"/>
                  </a:moveTo>
                  <a:lnTo>
                    <a:pt x="349" y="412"/>
                  </a:lnTo>
                  <a:lnTo>
                    <a:pt x="1" y="887"/>
                  </a:lnTo>
                  <a:lnTo>
                    <a:pt x="127" y="887"/>
                  </a:lnTo>
                  <a:lnTo>
                    <a:pt x="412" y="507"/>
                  </a:lnTo>
                  <a:lnTo>
                    <a:pt x="697" y="887"/>
                  </a:lnTo>
                  <a:lnTo>
                    <a:pt x="824" y="887"/>
                  </a:lnTo>
                  <a:lnTo>
                    <a:pt x="476" y="412"/>
                  </a:lnTo>
                  <a:lnTo>
                    <a:pt x="792" y="0"/>
                  </a:lnTo>
                  <a:lnTo>
                    <a:pt x="666" y="0"/>
                  </a:lnTo>
                  <a:lnTo>
                    <a:pt x="412" y="349"/>
                  </a:lnTo>
                  <a:lnTo>
                    <a:pt x="159" y="0"/>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11"/>
            <p:cNvSpPr/>
            <p:nvPr/>
          </p:nvSpPr>
          <p:spPr>
            <a:xfrm>
              <a:off x="3639375" y="3245025"/>
              <a:ext cx="15075" cy="26950"/>
            </a:xfrm>
            <a:custGeom>
              <a:avLst/>
              <a:gdLst/>
              <a:ahLst/>
              <a:cxnLst/>
              <a:rect l="l" t="t" r="r" b="b"/>
              <a:pathLst>
                <a:path w="603" h="1078" extrusionOk="0">
                  <a:moveTo>
                    <a:pt x="159" y="0"/>
                  </a:moveTo>
                  <a:lnTo>
                    <a:pt x="159" y="190"/>
                  </a:lnTo>
                  <a:lnTo>
                    <a:pt x="0" y="190"/>
                  </a:lnTo>
                  <a:lnTo>
                    <a:pt x="0" y="285"/>
                  </a:lnTo>
                  <a:lnTo>
                    <a:pt x="159" y="285"/>
                  </a:lnTo>
                  <a:lnTo>
                    <a:pt x="159" y="824"/>
                  </a:lnTo>
                  <a:cubicBezTo>
                    <a:pt x="159" y="982"/>
                    <a:pt x="254" y="1077"/>
                    <a:pt x="412" y="1077"/>
                  </a:cubicBezTo>
                  <a:cubicBezTo>
                    <a:pt x="475" y="1077"/>
                    <a:pt x="570" y="1077"/>
                    <a:pt x="602" y="1014"/>
                  </a:cubicBezTo>
                  <a:lnTo>
                    <a:pt x="570" y="950"/>
                  </a:lnTo>
                  <a:cubicBezTo>
                    <a:pt x="539" y="950"/>
                    <a:pt x="475" y="982"/>
                    <a:pt x="444" y="982"/>
                  </a:cubicBezTo>
                  <a:cubicBezTo>
                    <a:pt x="349" y="982"/>
                    <a:pt x="285" y="919"/>
                    <a:pt x="285" y="824"/>
                  </a:cubicBezTo>
                  <a:lnTo>
                    <a:pt x="285" y="285"/>
                  </a:lnTo>
                  <a:lnTo>
                    <a:pt x="539" y="285"/>
                  </a:lnTo>
                  <a:lnTo>
                    <a:pt x="539" y="190"/>
                  </a:lnTo>
                  <a:lnTo>
                    <a:pt x="285" y="190"/>
                  </a:lnTo>
                  <a:lnTo>
                    <a:pt x="285" y="0"/>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11"/>
            <p:cNvSpPr/>
            <p:nvPr/>
          </p:nvSpPr>
          <p:spPr>
            <a:xfrm>
              <a:off x="3526150" y="3394650"/>
              <a:ext cx="126700" cy="126700"/>
            </a:xfrm>
            <a:custGeom>
              <a:avLst/>
              <a:gdLst/>
              <a:ahLst/>
              <a:cxnLst/>
              <a:rect l="l" t="t" r="r" b="b"/>
              <a:pathLst>
                <a:path w="5068" h="5068" extrusionOk="0">
                  <a:moveTo>
                    <a:pt x="1" y="1"/>
                  </a:moveTo>
                  <a:lnTo>
                    <a:pt x="1" y="5068"/>
                  </a:lnTo>
                  <a:lnTo>
                    <a:pt x="5068" y="5068"/>
                  </a:lnTo>
                  <a:lnTo>
                    <a:pt x="5068" y="1"/>
                  </a:lnTo>
                  <a:close/>
                </a:path>
              </a:pathLst>
            </a:custGeom>
            <a:solidFill>
              <a:srgbClr val="CE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11"/>
            <p:cNvSpPr/>
            <p:nvPr/>
          </p:nvSpPr>
          <p:spPr>
            <a:xfrm>
              <a:off x="3526150" y="3606050"/>
              <a:ext cx="126700" cy="126700"/>
            </a:xfrm>
            <a:custGeom>
              <a:avLst/>
              <a:gdLst/>
              <a:ahLst/>
              <a:cxnLst/>
              <a:rect l="l" t="t" r="r" b="b"/>
              <a:pathLst>
                <a:path w="5068" h="5068" extrusionOk="0">
                  <a:moveTo>
                    <a:pt x="1" y="0"/>
                  </a:moveTo>
                  <a:lnTo>
                    <a:pt x="1" y="5067"/>
                  </a:lnTo>
                  <a:lnTo>
                    <a:pt x="5068" y="5067"/>
                  </a:lnTo>
                  <a:lnTo>
                    <a:pt x="5068" y="0"/>
                  </a:lnTo>
                  <a:close/>
                </a:path>
              </a:pathLst>
            </a:custGeom>
            <a:solidFill>
              <a:srgbClr val="E850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11"/>
            <p:cNvSpPr/>
            <p:nvPr/>
          </p:nvSpPr>
          <p:spPr>
            <a:xfrm>
              <a:off x="3526150" y="3817450"/>
              <a:ext cx="126700" cy="126700"/>
            </a:xfrm>
            <a:custGeom>
              <a:avLst/>
              <a:gdLst/>
              <a:ahLst/>
              <a:cxnLst/>
              <a:rect l="l" t="t" r="r" b="b"/>
              <a:pathLst>
                <a:path w="5068" h="5068" extrusionOk="0">
                  <a:moveTo>
                    <a:pt x="1" y="0"/>
                  </a:moveTo>
                  <a:lnTo>
                    <a:pt x="1" y="5067"/>
                  </a:lnTo>
                  <a:lnTo>
                    <a:pt x="5068" y="5067"/>
                  </a:lnTo>
                  <a:lnTo>
                    <a:pt x="506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11"/>
            <p:cNvSpPr/>
            <p:nvPr/>
          </p:nvSpPr>
          <p:spPr>
            <a:xfrm>
              <a:off x="3526150" y="4028025"/>
              <a:ext cx="126700" cy="126700"/>
            </a:xfrm>
            <a:custGeom>
              <a:avLst/>
              <a:gdLst/>
              <a:ahLst/>
              <a:cxnLst/>
              <a:rect l="l" t="t" r="r" b="b"/>
              <a:pathLst>
                <a:path w="5068" h="5068" extrusionOk="0">
                  <a:moveTo>
                    <a:pt x="1" y="1"/>
                  </a:moveTo>
                  <a:lnTo>
                    <a:pt x="1" y="5068"/>
                  </a:lnTo>
                  <a:lnTo>
                    <a:pt x="5068" y="5068"/>
                  </a:lnTo>
                  <a:lnTo>
                    <a:pt x="5068" y="1"/>
                  </a:lnTo>
                  <a:close/>
                </a:path>
              </a:pathLst>
            </a:custGeom>
            <a:solidFill>
              <a:srgbClr val="E850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11"/>
            <p:cNvSpPr/>
            <p:nvPr/>
          </p:nvSpPr>
          <p:spPr>
            <a:xfrm>
              <a:off x="3526150" y="4239425"/>
              <a:ext cx="126700" cy="126700"/>
            </a:xfrm>
            <a:custGeom>
              <a:avLst/>
              <a:gdLst/>
              <a:ahLst/>
              <a:cxnLst/>
              <a:rect l="l" t="t" r="r" b="b"/>
              <a:pathLst>
                <a:path w="5068" h="5068" extrusionOk="0">
                  <a:moveTo>
                    <a:pt x="1" y="1"/>
                  </a:moveTo>
                  <a:lnTo>
                    <a:pt x="1" y="5068"/>
                  </a:lnTo>
                  <a:lnTo>
                    <a:pt x="5068" y="5068"/>
                  </a:lnTo>
                  <a:lnTo>
                    <a:pt x="506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11"/>
            <p:cNvSpPr/>
            <p:nvPr/>
          </p:nvSpPr>
          <p:spPr>
            <a:xfrm>
              <a:off x="3526150" y="4028025"/>
              <a:ext cx="126700" cy="126700"/>
            </a:xfrm>
            <a:custGeom>
              <a:avLst/>
              <a:gdLst/>
              <a:ahLst/>
              <a:cxnLst/>
              <a:rect l="l" t="t" r="r" b="b"/>
              <a:pathLst>
                <a:path w="5068" h="5068" extrusionOk="0">
                  <a:moveTo>
                    <a:pt x="1" y="1"/>
                  </a:moveTo>
                  <a:lnTo>
                    <a:pt x="1" y="5068"/>
                  </a:lnTo>
                  <a:lnTo>
                    <a:pt x="5068" y="5068"/>
                  </a:lnTo>
                  <a:lnTo>
                    <a:pt x="5068"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11"/>
            <p:cNvSpPr/>
            <p:nvPr/>
          </p:nvSpPr>
          <p:spPr>
            <a:xfrm>
              <a:off x="3526150" y="3606050"/>
              <a:ext cx="126700" cy="126700"/>
            </a:xfrm>
            <a:custGeom>
              <a:avLst/>
              <a:gdLst/>
              <a:ahLst/>
              <a:cxnLst/>
              <a:rect l="l" t="t" r="r" b="b"/>
              <a:pathLst>
                <a:path w="5068" h="5068" extrusionOk="0">
                  <a:moveTo>
                    <a:pt x="1" y="0"/>
                  </a:moveTo>
                  <a:lnTo>
                    <a:pt x="1" y="5067"/>
                  </a:lnTo>
                  <a:lnTo>
                    <a:pt x="5068" y="5067"/>
                  </a:lnTo>
                  <a:lnTo>
                    <a:pt x="506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11"/>
            <p:cNvSpPr/>
            <p:nvPr/>
          </p:nvSpPr>
          <p:spPr>
            <a:xfrm>
              <a:off x="3708250" y="3408900"/>
              <a:ext cx="189250" cy="25"/>
            </a:xfrm>
            <a:custGeom>
              <a:avLst/>
              <a:gdLst/>
              <a:ahLst/>
              <a:cxnLst/>
              <a:rect l="l" t="t" r="r" b="b"/>
              <a:pathLst>
                <a:path w="7570" h="1" fill="none" extrusionOk="0">
                  <a:moveTo>
                    <a:pt x="1" y="1"/>
                  </a:moveTo>
                  <a:lnTo>
                    <a:pt x="7569" y="1"/>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11"/>
            <p:cNvSpPr/>
            <p:nvPr/>
          </p:nvSpPr>
          <p:spPr>
            <a:xfrm>
              <a:off x="3708250" y="3500750"/>
              <a:ext cx="197950" cy="25"/>
            </a:xfrm>
            <a:custGeom>
              <a:avLst/>
              <a:gdLst/>
              <a:ahLst/>
              <a:cxnLst/>
              <a:rect l="l" t="t" r="r" b="b"/>
              <a:pathLst>
                <a:path w="7918" h="1" fill="none" extrusionOk="0">
                  <a:moveTo>
                    <a:pt x="1" y="0"/>
                  </a:moveTo>
                  <a:lnTo>
                    <a:pt x="7918" y="0"/>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11"/>
            <p:cNvSpPr/>
            <p:nvPr/>
          </p:nvSpPr>
          <p:spPr>
            <a:xfrm>
              <a:off x="3708250" y="3447700"/>
              <a:ext cx="338875" cy="25"/>
            </a:xfrm>
            <a:custGeom>
              <a:avLst/>
              <a:gdLst/>
              <a:ahLst/>
              <a:cxnLst/>
              <a:rect l="l" t="t" r="r" b="b"/>
              <a:pathLst>
                <a:path w="13555" h="1" fill="none" extrusionOk="0">
                  <a:moveTo>
                    <a:pt x="1" y="1"/>
                  </a:moveTo>
                  <a:lnTo>
                    <a:pt x="13555" y="1"/>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1"/>
            <p:cNvSpPr/>
            <p:nvPr/>
          </p:nvSpPr>
          <p:spPr>
            <a:xfrm>
              <a:off x="3708250" y="3475425"/>
              <a:ext cx="338875" cy="25"/>
            </a:xfrm>
            <a:custGeom>
              <a:avLst/>
              <a:gdLst/>
              <a:ahLst/>
              <a:cxnLst/>
              <a:rect l="l" t="t" r="r" b="b"/>
              <a:pathLst>
                <a:path w="13555" h="1" fill="none" extrusionOk="0">
                  <a:moveTo>
                    <a:pt x="1" y="0"/>
                  </a:moveTo>
                  <a:lnTo>
                    <a:pt x="13555" y="0"/>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1"/>
            <p:cNvSpPr/>
            <p:nvPr/>
          </p:nvSpPr>
          <p:spPr>
            <a:xfrm>
              <a:off x="3708250" y="3620300"/>
              <a:ext cx="189250" cy="25"/>
            </a:xfrm>
            <a:custGeom>
              <a:avLst/>
              <a:gdLst/>
              <a:ahLst/>
              <a:cxnLst/>
              <a:rect l="l" t="t" r="r" b="b"/>
              <a:pathLst>
                <a:path w="7570" h="1" fill="none" extrusionOk="0">
                  <a:moveTo>
                    <a:pt x="1" y="0"/>
                  </a:moveTo>
                  <a:lnTo>
                    <a:pt x="7569" y="0"/>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1"/>
            <p:cNvSpPr/>
            <p:nvPr/>
          </p:nvSpPr>
          <p:spPr>
            <a:xfrm>
              <a:off x="3708250" y="3712150"/>
              <a:ext cx="197950" cy="25"/>
            </a:xfrm>
            <a:custGeom>
              <a:avLst/>
              <a:gdLst/>
              <a:ahLst/>
              <a:cxnLst/>
              <a:rect l="l" t="t" r="r" b="b"/>
              <a:pathLst>
                <a:path w="7918" h="1" fill="none" extrusionOk="0">
                  <a:moveTo>
                    <a:pt x="1" y="0"/>
                  </a:moveTo>
                  <a:lnTo>
                    <a:pt x="7918" y="0"/>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11"/>
            <p:cNvSpPr/>
            <p:nvPr/>
          </p:nvSpPr>
          <p:spPr>
            <a:xfrm>
              <a:off x="3708250" y="3659100"/>
              <a:ext cx="338875" cy="25"/>
            </a:xfrm>
            <a:custGeom>
              <a:avLst/>
              <a:gdLst/>
              <a:ahLst/>
              <a:cxnLst/>
              <a:rect l="l" t="t" r="r" b="b"/>
              <a:pathLst>
                <a:path w="13555" h="1" fill="none" extrusionOk="0">
                  <a:moveTo>
                    <a:pt x="1" y="0"/>
                  </a:moveTo>
                  <a:lnTo>
                    <a:pt x="13555" y="0"/>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11"/>
            <p:cNvSpPr/>
            <p:nvPr/>
          </p:nvSpPr>
          <p:spPr>
            <a:xfrm>
              <a:off x="3708250" y="3686800"/>
              <a:ext cx="338875" cy="25"/>
            </a:xfrm>
            <a:custGeom>
              <a:avLst/>
              <a:gdLst/>
              <a:ahLst/>
              <a:cxnLst/>
              <a:rect l="l" t="t" r="r" b="b"/>
              <a:pathLst>
                <a:path w="13555" h="1" fill="none" extrusionOk="0">
                  <a:moveTo>
                    <a:pt x="1" y="1"/>
                  </a:moveTo>
                  <a:lnTo>
                    <a:pt x="13555" y="1"/>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11"/>
            <p:cNvSpPr/>
            <p:nvPr/>
          </p:nvSpPr>
          <p:spPr>
            <a:xfrm>
              <a:off x="3708250" y="3830100"/>
              <a:ext cx="189250" cy="25"/>
            </a:xfrm>
            <a:custGeom>
              <a:avLst/>
              <a:gdLst/>
              <a:ahLst/>
              <a:cxnLst/>
              <a:rect l="l" t="t" r="r" b="b"/>
              <a:pathLst>
                <a:path w="7570" h="1" fill="none" extrusionOk="0">
                  <a:moveTo>
                    <a:pt x="1" y="1"/>
                  </a:moveTo>
                  <a:lnTo>
                    <a:pt x="7569" y="1"/>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11"/>
            <p:cNvSpPr/>
            <p:nvPr/>
          </p:nvSpPr>
          <p:spPr>
            <a:xfrm>
              <a:off x="3708250" y="3922725"/>
              <a:ext cx="197950" cy="25"/>
            </a:xfrm>
            <a:custGeom>
              <a:avLst/>
              <a:gdLst/>
              <a:ahLst/>
              <a:cxnLst/>
              <a:rect l="l" t="t" r="r" b="b"/>
              <a:pathLst>
                <a:path w="7918" h="1" fill="none" extrusionOk="0">
                  <a:moveTo>
                    <a:pt x="1" y="1"/>
                  </a:moveTo>
                  <a:lnTo>
                    <a:pt x="7918" y="1"/>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1"/>
            <p:cNvSpPr/>
            <p:nvPr/>
          </p:nvSpPr>
          <p:spPr>
            <a:xfrm>
              <a:off x="3708250" y="3869700"/>
              <a:ext cx="338875" cy="25"/>
            </a:xfrm>
            <a:custGeom>
              <a:avLst/>
              <a:gdLst/>
              <a:ahLst/>
              <a:cxnLst/>
              <a:rect l="l" t="t" r="r" b="b"/>
              <a:pathLst>
                <a:path w="13555" h="1" fill="none" extrusionOk="0">
                  <a:moveTo>
                    <a:pt x="1" y="0"/>
                  </a:moveTo>
                  <a:lnTo>
                    <a:pt x="13555" y="0"/>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11"/>
            <p:cNvSpPr/>
            <p:nvPr/>
          </p:nvSpPr>
          <p:spPr>
            <a:xfrm>
              <a:off x="3708250" y="3897400"/>
              <a:ext cx="338875" cy="25"/>
            </a:xfrm>
            <a:custGeom>
              <a:avLst/>
              <a:gdLst/>
              <a:ahLst/>
              <a:cxnLst/>
              <a:rect l="l" t="t" r="r" b="b"/>
              <a:pathLst>
                <a:path w="13555" h="1" fill="none" extrusionOk="0">
                  <a:moveTo>
                    <a:pt x="1" y="1"/>
                  </a:moveTo>
                  <a:lnTo>
                    <a:pt x="13555" y="1"/>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1"/>
            <p:cNvSpPr/>
            <p:nvPr/>
          </p:nvSpPr>
          <p:spPr>
            <a:xfrm>
              <a:off x="3708250" y="4041500"/>
              <a:ext cx="189250" cy="25"/>
            </a:xfrm>
            <a:custGeom>
              <a:avLst/>
              <a:gdLst/>
              <a:ahLst/>
              <a:cxnLst/>
              <a:rect l="l" t="t" r="r" b="b"/>
              <a:pathLst>
                <a:path w="7570" h="1" fill="none" extrusionOk="0">
                  <a:moveTo>
                    <a:pt x="1" y="0"/>
                  </a:moveTo>
                  <a:lnTo>
                    <a:pt x="7569" y="0"/>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11"/>
            <p:cNvSpPr/>
            <p:nvPr/>
          </p:nvSpPr>
          <p:spPr>
            <a:xfrm>
              <a:off x="3708250" y="4134125"/>
              <a:ext cx="197950" cy="25"/>
            </a:xfrm>
            <a:custGeom>
              <a:avLst/>
              <a:gdLst/>
              <a:ahLst/>
              <a:cxnLst/>
              <a:rect l="l" t="t" r="r" b="b"/>
              <a:pathLst>
                <a:path w="7918" h="1" fill="none" extrusionOk="0">
                  <a:moveTo>
                    <a:pt x="1" y="1"/>
                  </a:moveTo>
                  <a:lnTo>
                    <a:pt x="7918" y="1"/>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11"/>
            <p:cNvSpPr/>
            <p:nvPr/>
          </p:nvSpPr>
          <p:spPr>
            <a:xfrm>
              <a:off x="3708250" y="4081075"/>
              <a:ext cx="338875" cy="25"/>
            </a:xfrm>
            <a:custGeom>
              <a:avLst/>
              <a:gdLst/>
              <a:ahLst/>
              <a:cxnLst/>
              <a:rect l="l" t="t" r="r" b="b"/>
              <a:pathLst>
                <a:path w="13555" h="1" fill="none" extrusionOk="0">
                  <a:moveTo>
                    <a:pt x="1" y="1"/>
                  </a:moveTo>
                  <a:lnTo>
                    <a:pt x="13555" y="1"/>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11"/>
            <p:cNvSpPr/>
            <p:nvPr/>
          </p:nvSpPr>
          <p:spPr>
            <a:xfrm>
              <a:off x="3708250" y="4108800"/>
              <a:ext cx="338875" cy="25"/>
            </a:xfrm>
            <a:custGeom>
              <a:avLst/>
              <a:gdLst/>
              <a:ahLst/>
              <a:cxnLst/>
              <a:rect l="l" t="t" r="r" b="b"/>
              <a:pathLst>
                <a:path w="13555" h="1" fill="none" extrusionOk="0">
                  <a:moveTo>
                    <a:pt x="1" y="0"/>
                  </a:moveTo>
                  <a:lnTo>
                    <a:pt x="13555" y="0"/>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11"/>
            <p:cNvSpPr/>
            <p:nvPr/>
          </p:nvSpPr>
          <p:spPr>
            <a:xfrm>
              <a:off x="3708250" y="4252100"/>
              <a:ext cx="189250" cy="25"/>
            </a:xfrm>
            <a:custGeom>
              <a:avLst/>
              <a:gdLst/>
              <a:ahLst/>
              <a:cxnLst/>
              <a:rect l="l" t="t" r="r" b="b"/>
              <a:pathLst>
                <a:path w="7570" h="1" fill="none" extrusionOk="0">
                  <a:moveTo>
                    <a:pt x="1" y="0"/>
                  </a:moveTo>
                  <a:lnTo>
                    <a:pt x="7569" y="0"/>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11"/>
            <p:cNvSpPr/>
            <p:nvPr/>
          </p:nvSpPr>
          <p:spPr>
            <a:xfrm>
              <a:off x="3708250" y="4343925"/>
              <a:ext cx="197950" cy="25"/>
            </a:xfrm>
            <a:custGeom>
              <a:avLst/>
              <a:gdLst/>
              <a:ahLst/>
              <a:cxnLst/>
              <a:rect l="l" t="t" r="r" b="b"/>
              <a:pathLst>
                <a:path w="7918" h="1" fill="none" extrusionOk="0">
                  <a:moveTo>
                    <a:pt x="1" y="1"/>
                  </a:moveTo>
                  <a:lnTo>
                    <a:pt x="7918" y="1"/>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11"/>
            <p:cNvSpPr/>
            <p:nvPr/>
          </p:nvSpPr>
          <p:spPr>
            <a:xfrm>
              <a:off x="3708250" y="4291675"/>
              <a:ext cx="338875" cy="25"/>
            </a:xfrm>
            <a:custGeom>
              <a:avLst/>
              <a:gdLst/>
              <a:ahLst/>
              <a:cxnLst/>
              <a:rect l="l" t="t" r="r" b="b"/>
              <a:pathLst>
                <a:path w="13555" h="1" fill="none" extrusionOk="0">
                  <a:moveTo>
                    <a:pt x="1" y="1"/>
                  </a:moveTo>
                  <a:lnTo>
                    <a:pt x="13555" y="1"/>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11"/>
            <p:cNvSpPr/>
            <p:nvPr/>
          </p:nvSpPr>
          <p:spPr>
            <a:xfrm>
              <a:off x="3708250" y="4318600"/>
              <a:ext cx="338875" cy="25"/>
            </a:xfrm>
            <a:custGeom>
              <a:avLst/>
              <a:gdLst/>
              <a:ahLst/>
              <a:cxnLst/>
              <a:rect l="l" t="t" r="r" b="b"/>
              <a:pathLst>
                <a:path w="13555" h="1" fill="none" extrusionOk="0">
                  <a:moveTo>
                    <a:pt x="1" y="0"/>
                  </a:moveTo>
                  <a:lnTo>
                    <a:pt x="13555" y="0"/>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11"/>
            <p:cNvSpPr/>
            <p:nvPr/>
          </p:nvSpPr>
          <p:spPr>
            <a:xfrm>
              <a:off x="4022575" y="3070850"/>
              <a:ext cx="61775" cy="25"/>
            </a:xfrm>
            <a:custGeom>
              <a:avLst/>
              <a:gdLst/>
              <a:ahLst/>
              <a:cxnLst/>
              <a:rect l="l" t="t" r="r" b="b"/>
              <a:pathLst>
                <a:path w="2471" h="1" fill="none" extrusionOk="0">
                  <a:moveTo>
                    <a:pt x="0" y="0"/>
                  </a:moveTo>
                  <a:lnTo>
                    <a:pt x="2470" y="0"/>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11"/>
            <p:cNvSpPr/>
            <p:nvPr/>
          </p:nvSpPr>
          <p:spPr>
            <a:xfrm>
              <a:off x="4022575" y="3086675"/>
              <a:ext cx="61775" cy="25"/>
            </a:xfrm>
            <a:custGeom>
              <a:avLst/>
              <a:gdLst/>
              <a:ahLst/>
              <a:cxnLst/>
              <a:rect l="l" t="t" r="r" b="b"/>
              <a:pathLst>
                <a:path w="2471" h="1" fill="none" extrusionOk="0">
                  <a:moveTo>
                    <a:pt x="0" y="1"/>
                  </a:moveTo>
                  <a:lnTo>
                    <a:pt x="2470" y="1"/>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11"/>
            <p:cNvSpPr/>
            <p:nvPr/>
          </p:nvSpPr>
          <p:spPr>
            <a:xfrm>
              <a:off x="4022575" y="3102525"/>
              <a:ext cx="61775" cy="25"/>
            </a:xfrm>
            <a:custGeom>
              <a:avLst/>
              <a:gdLst/>
              <a:ahLst/>
              <a:cxnLst/>
              <a:rect l="l" t="t" r="r" b="b"/>
              <a:pathLst>
                <a:path w="2471" h="1" fill="none" extrusionOk="0">
                  <a:moveTo>
                    <a:pt x="0" y="0"/>
                  </a:moveTo>
                  <a:lnTo>
                    <a:pt x="2470" y="0"/>
                  </a:lnTo>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11"/>
            <p:cNvSpPr/>
            <p:nvPr/>
          </p:nvSpPr>
          <p:spPr>
            <a:xfrm>
              <a:off x="3991700" y="3227600"/>
              <a:ext cx="55425" cy="56050"/>
            </a:xfrm>
            <a:custGeom>
              <a:avLst/>
              <a:gdLst/>
              <a:ahLst/>
              <a:cxnLst/>
              <a:rect l="l" t="t" r="r" b="b"/>
              <a:pathLst>
                <a:path w="2217" h="2242" extrusionOk="0">
                  <a:moveTo>
                    <a:pt x="855" y="191"/>
                  </a:moveTo>
                  <a:cubicBezTo>
                    <a:pt x="1203" y="191"/>
                    <a:pt x="1520" y="476"/>
                    <a:pt x="1520" y="856"/>
                  </a:cubicBezTo>
                  <a:cubicBezTo>
                    <a:pt x="1520" y="1236"/>
                    <a:pt x="1203" y="1552"/>
                    <a:pt x="855" y="1552"/>
                  </a:cubicBezTo>
                  <a:cubicBezTo>
                    <a:pt x="475" y="1552"/>
                    <a:pt x="158" y="1236"/>
                    <a:pt x="158" y="856"/>
                  </a:cubicBezTo>
                  <a:cubicBezTo>
                    <a:pt x="158" y="476"/>
                    <a:pt x="475" y="191"/>
                    <a:pt x="855" y="191"/>
                  </a:cubicBezTo>
                  <a:close/>
                  <a:moveTo>
                    <a:pt x="855" y="1"/>
                  </a:moveTo>
                  <a:cubicBezTo>
                    <a:pt x="380" y="1"/>
                    <a:pt x="0" y="381"/>
                    <a:pt x="0" y="856"/>
                  </a:cubicBezTo>
                  <a:cubicBezTo>
                    <a:pt x="0" y="1331"/>
                    <a:pt x="380" y="1711"/>
                    <a:pt x="855" y="1711"/>
                  </a:cubicBezTo>
                  <a:cubicBezTo>
                    <a:pt x="1045" y="1711"/>
                    <a:pt x="1235" y="1647"/>
                    <a:pt x="1393" y="1521"/>
                  </a:cubicBezTo>
                  <a:lnTo>
                    <a:pt x="2090" y="2218"/>
                  </a:lnTo>
                  <a:cubicBezTo>
                    <a:pt x="2106" y="2233"/>
                    <a:pt x="2122" y="2241"/>
                    <a:pt x="2138" y="2241"/>
                  </a:cubicBezTo>
                  <a:cubicBezTo>
                    <a:pt x="2154" y="2241"/>
                    <a:pt x="2169" y="2233"/>
                    <a:pt x="2185" y="2218"/>
                  </a:cubicBezTo>
                  <a:cubicBezTo>
                    <a:pt x="2217" y="2186"/>
                    <a:pt x="2217" y="2123"/>
                    <a:pt x="2185" y="2091"/>
                  </a:cubicBezTo>
                  <a:lnTo>
                    <a:pt x="1489" y="1394"/>
                  </a:lnTo>
                  <a:cubicBezTo>
                    <a:pt x="1615" y="1236"/>
                    <a:pt x="1679" y="1046"/>
                    <a:pt x="1679" y="856"/>
                  </a:cubicBezTo>
                  <a:cubicBezTo>
                    <a:pt x="1679" y="381"/>
                    <a:pt x="1298" y="1"/>
                    <a:pt x="855" y="1"/>
                  </a:cubicBezTo>
                  <a:close/>
                </a:path>
              </a:pathLst>
            </a:custGeom>
            <a:solidFill>
              <a:srgbClr val="2228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11"/>
            <p:cNvSpPr/>
            <p:nvPr/>
          </p:nvSpPr>
          <p:spPr>
            <a:xfrm>
              <a:off x="3502400" y="3202275"/>
              <a:ext cx="580350" cy="107700"/>
            </a:xfrm>
            <a:custGeom>
              <a:avLst/>
              <a:gdLst/>
              <a:ahLst/>
              <a:cxnLst/>
              <a:rect l="l" t="t" r="r" b="b"/>
              <a:pathLst>
                <a:path w="23214" h="4308" fill="none" extrusionOk="0">
                  <a:moveTo>
                    <a:pt x="21536" y="4307"/>
                  </a:moveTo>
                  <a:lnTo>
                    <a:pt x="1679" y="4307"/>
                  </a:lnTo>
                  <a:cubicBezTo>
                    <a:pt x="761" y="4307"/>
                    <a:pt x="1" y="3547"/>
                    <a:pt x="1" y="2629"/>
                  </a:cubicBezTo>
                  <a:lnTo>
                    <a:pt x="1" y="1710"/>
                  </a:lnTo>
                  <a:cubicBezTo>
                    <a:pt x="1" y="760"/>
                    <a:pt x="761" y="0"/>
                    <a:pt x="1679" y="0"/>
                  </a:cubicBezTo>
                  <a:lnTo>
                    <a:pt x="21536" y="0"/>
                  </a:lnTo>
                  <a:cubicBezTo>
                    <a:pt x="22454" y="0"/>
                    <a:pt x="23214" y="760"/>
                    <a:pt x="23214" y="1710"/>
                  </a:cubicBezTo>
                  <a:lnTo>
                    <a:pt x="23214" y="2629"/>
                  </a:lnTo>
                  <a:cubicBezTo>
                    <a:pt x="23214" y="3547"/>
                    <a:pt x="22454" y="4307"/>
                    <a:pt x="21536" y="4307"/>
                  </a:cubicBezTo>
                  <a:close/>
                </a:path>
              </a:pathLst>
            </a:custGeom>
            <a:noFill/>
            <a:ln w="9525" cap="rnd"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11"/>
            <p:cNvSpPr/>
            <p:nvPr/>
          </p:nvSpPr>
          <p:spPr>
            <a:xfrm>
              <a:off x="3528525" y="3070250"/>
              <a:ext cx="42775" cy="48925"/>
            </a:xfrm>
            <a:custGeom>
              <a:avLst/>
              <a:gdLst/>
              <a:ahLst/>
              <a:cxnLst/>
              <a:rect l="l" t="t" r="r" b="b"/>
              <a:pathLst>
                <a:path w="1711" h="1957" extrusionOk="0">
                  <a:moveTo>
                    <a:pt x="856" y="183"/>
                  </a:moveTo>
                  <a:lnTo>
                    <a:pt x="1584" y="848"/>
                  </a:lnTo>
                  <a:lnTo>
                    <a:pt x="1584" y="1798"/>
                  </a:lnTo>
                  <a:lnTo>
                    <a:pt x="1172" y="1798"/>
                  </a:lnTo>
                  <a:lnTo>
                    <a:pt x="1172" y="1323"/>
                  </a:lnTo>
                  <a:cubicBezTo>
                    <a:pt x="1172" y="1291"/>
                    <a:pt x="1141" y="1259"/>
                    <a:pt x="1109" y="1259"/>
                  </a:cubicBezTo>
                  <a:lnTo>
                    <a:pt x="634" y="1259"/>
                  </a:lnTo>
                  <a:cubicBezTo>
                    <a:pt x="602" y="1259"/>
                    <a:pt x="571" y="1291"/>
                    <a:pt x="571" y="1323"/>
                  </a:cubicBezTo>
                  <a:lnTo>
                    <a:pt x="571" y="1798"/>
                  </a:lnTo>
                  <a:lnTo>
                    <a:pt x="159" y="1798"/>
                  </a:lnTo>
                  <a:lnTo>
                    <a:pt x="159" y="848"/>
                  </a:lnTo>
                  <a:lnTo>
                    <a:pt x="856" y="183"/>
                  </a:lnTo>
                  <a:close/>
                  <a:moveTo>
                    <a:pt x="840" y="1"/>
                  </a:moveTo>
                  <a:cubicBezTo>
                    <a:pt x="824" y="1"/>
                    <a:pt x="808" y="8"/>
                    <a:pt x="792" y="24"/>
                  </a:cubicBezTo>
                  <a:lnTo>
                    <a:pt x="32" y="784"/>
                  </a:lnTo>
                  <a:cubicBezTo>
                    <a:pt x="32" y="784"/>
                    <a:pt x="1" y="784"/>
                    <a:pt x="1" y="816"/>
                  </a:cubicBezTo>
                  <a:lnTo>
                    <a:pt x="1" y="1893"/>
                  </a:lnTo>
                  <a:cubicBezTo>
                    <a:pt x="1" y="1924"/>
                    <a:pt x="64" y="1956"/>
                    <a:pt x="96" y="1956"/>
                  </a:cubicBezTo>
                  <a:lnTo>
                    <a:pt x="634" y="1956"/>
                  </a:lnTo>
                  <a:cubicBezTo>
                    <a:pt x="697" y="1956"/>
                    <a:pt x="729" y="1924"/>
                    <a:pt x="729" y="1893"/>
                  </a:cubicBezTo>
                  <a:lnTo>
                    <a:pt x="729" y="1386"/>
                  </a:lnTo>
                  <a:lnTo>
                    <a:pt x="1014" y="1386"/>
                  </a:lnTo>
                  <a:lnTo>
                    <a:pt x="1014" y="1893"/>
                  </a:lnTo>
                  <a:cubicBezTo>
                    <a:pt x="1014" y="1924"/>
                    <a:pt x="1046" y="1956"/>
                    <a:pt x="1109" y="1956"/>
                  </a:cubicBezTo>
                  <a:lnTo>
                    <a:pt x="1647" y="1956"/>
                  </a:lnTo>
                  <a:cubicBezTo>
                    <a:pt x="1679" y="1956"/>
                    <a:pt x="1711" y="1924"/>
                    <a:pt x="1711" y="1893"/>
                  </a:cubicBezTo>
                  <a:lnTo>
                    <a:pt x="1711" y="816"/>
                  </a:lnTo>
                  <a:cubicBezTo>
                    <a:pt x="1711" y="816"/>
                    <a:pt x="1711" y="784"/>
                    <a:pt x="1711" y="784"/>
                  </a:cubicBezTo>
                  <a:lnTo>
                    <a:pt x="887" y="24"/>
                  </a:lnTo>
                  <a:cubicBezTo>
                    <a:pt x="872" y="8"/>
                    <a:pt x="856" y="1"/>
                    <a:pt x="840" y="1"/>
                  </a:cubicBezTo>
                  <a:close/>
                </a:path>
              </a:pathLst>
            </a:custGeom>
            <a:solidFill>
              <a:srgbClr val="2228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6" name="Google Shape;616;p11"/>
          <p:cNvSpPr txBox="1"/>
          <p:nvPr/>
        </p:nvSpPr>
        <p:spPr>
          <a:xfrm>
            <a:off x="203193" y="3444271"/>
            <a:ext cx="2524461" cy="675499"/>
          </a:xfrm>
          <a:prstGeom prst="rect">
            <a:avLst/>
          </a:prstGeom>
          <a:noFill/>
          <a:ln>
            <a:noFill/>
          </a:ln>
        </p:spPr>
        <p:txBody>
          <a:bodyPr spcFirstLastPara="1" wrap="square" lIns="91425" tIns="91425" rIns="91425" bIns="91425" anchor="ctr" anchorCtr="0">
            <a:noAutofit/>
          </a:bodyPr>
          <a:lstStyle/>
          <a:p>
            <a:pPr marL="342900" marR="0" lvl="0" indent="-342900" algn="l" rtl="0">
              <a:lnSpc>
                <a:spcPct val="100000"/>
              </a:lnSpc>
              <a:spcBef>
                <a:spcPts val="0"/>
              </a:spcBef>
              <a:spcAft>
                <a:spcPts val="0"/>
              </a:spcAft>
              <a:buClr>
                <a:srgbClr val="000000"/>
              </a:buClr>
              <a:buSzPts val="1500"/>
              <a:buFont typeface="Arial"/>
              <a:buAutoNum type="arabicPeriod"/>
            </a:pPr>
            <a:r>
              <a:rPr lang="en-US" sz="1500" b="0" i="0" u="none" strike="noStrike" cap="none" dirty="0">
                <a:solidFill>
                  <a:srgbClr val="141414"/>
                </a:solidFill>
                <a:latin typeface="Fira Sans Medium"/>
                <a:ea typeface="Fira Sans Medium"/>
                <a:cs typeface="Fira Sans Medium"/>
                <a:sym typeface="Fira Sans Medium"/>
              </a:rPr>
              <a:t>Create an</a:t>
            </a:r>
            <a:endParaRPr dirty="0"/>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rgbClr val="141414"/>
                </a:solidFill>
                <a:latin typeface="Fira Sans Medium"/>
                <a:ea typeface="Fira Sans Medium"/>
                <a:cs typeface="Fira Sans Medium"/>
                <a:sym typeface="Fira Sans Medium"/>
              </a:rPr>
              <a:t>       account in a few easy</a:t>
            </a:r>
            <a:endParaRPr dirty="0"/>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rgbClr val="141414"/>
                </a:solidFill>
                <a:latin typeface="Fira Sans Medium"/>
                <a:ea typeface="Fira Sans Medium"/>
                <a:cs typeface="Fira Sans Medium"/>
                <a:sym typeface="Fira Sans Medium"/>
              </a:rPr>
              <a:t>       steps </a:t>
            </a:r>
            <a:endParaRPr sz="1500" b="0" i="0" u="none" strike="noStrike" cap="none" dirty="0">
              <a:solidFill>
                <a:srgbClr val="141414"/>
              </a:solidFill>
              <a:latin typeface="Fira Sans Medium"/>
              <a:ea typeface="Fira Sans Medium"/>
              <a:cs typeface="Fira Sans Medium"/>
              <a:sym typeface="Fira Sans Medium"/>
            </a:endParaRPr>
          </a:p>
        </p:txBody>
      </p:sp>
      <p:sp>
        <p:nvSpPr>
          <p:cNvPr id="617" name="Google Shape;617;p11"/>
          <p:cNvSpPr txBox="1"/>
          <p:nvPr/>
        </p:nvSpPr>
        <p:spPr>
          <a:xfrm>
            <a:off x="0" y="629376"/>
            <a:ext cx="2033100" cy="53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Fira Sans"/>
              <a:ea typeface="Fira Sans"/>
              <a:cs typeface="Fira Sans"/>
              <a:sym typeface="Fira Sans"/>
            </a:endParaRPr>
          </a:p>
        </p:txBody>
      </p:sp>
      <p:sp>
        <p:nvSpPr>
          <p:cNvPr id="618" name="Google Shape;618;p11"/>
          <p:cNvSpPr txBox="1"/>
          <p:nvPr/>
        </p:nvSpPr>
        <p:spPr>
          <a:xfrm>
            <a:off x="216625" y="2473062"/>
            <a:ext cx="2347677" cy="52954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rgbClr val="141414"/>
                </a:solidFill>
                <a:latin typeface="Fira Sans Medium"/>
                <a:ea typeface="Fira Sans Medium"/>
                <a:cs typeface="Fira Sans Medium"/>
                <a:sym typeface="Fira Sans Medium"/>
              </a:rPr>
              <a:t>2.    Add all current Rx</a:t>
            </a:r>
            <a:endParaRPr dirty="0"/>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rgbClr val="141414"/>
                </a:solidFill>
                <a:latin typeface="Fira Sans Medium"/>
                <a:ea typeface="Fira Sans Medium"/>
                <a:cs typeface="Fira Sans Medium"/>
                <a:sym typeface="Fira Sans Medium"/>
              </a:rPr>
              <a:t>       medications, OTC,</a:t>
            </a:r>
            <a:endParaRPr dirty="0"/>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rgbClr val="141414"/>
                </a:solidFill>
                <a:latin typeface="Fira Sans Medium"/>
                <a:ea typeface="Fira Sans Medium"/>
                <a:cs typeface="Fira Sans Medium"/>
                <a:sym typeface="Fira Sans Medium"/>
              </a:rPr>
              <a:t>       Herbal supplements</a:t>
            </a:r>
            <a:endParaRPr sz="1500" b="0" i="0" u="none" strike="noStrike" cap="none" dirty="0">
              <a:solidFill>
                <a:srgbClr val="141414"/>
              </a:solidFill>
              <a:latin typeface="Fira Sans Medium"/>
              <a:ea typeface="Fira Sans Medium"/>
              <a:cs typeface="Fira Sans Medium"/>
              <a:sym typeface="Fira Sans Medium"/>
            </a:endParaRPr>
          </a:p>
        </p:txBody>
      </p:sp>
      <p:sp>
        <p:nvSpPr>
          <p:cNvPr id="619" name="Google Shape;619;p11"/>
          <p:cNvSpPr txBox="1"/>
          <p:nvPr/>
        </p:nvSpPr>
        <p:spPr>
          <a:xfrm>
            <a:off x="232419" y="1485898"/>
            <a:ext cx="2251581" cy="382896"/>
          </a:xfrm>
          <a:prstGeom prst="rect">
            <a:avLst/>
          </a:prstGeom>
          <a:noFill/>
          <a:ln>
            <a:noFill/>
          </a:ln>
        </p:spPr>
        <p:txBody>
          <a:bodyPr spcFirstLastPara="1" wrap="square" lIns="91425" tIns="91425" rIns="91425" bIns="91425" anchor="ctr" anchorCtr="0">
            <a:noAutofit/>
          </a:bodyPr>
          <a:lstStyle/>
          <a:p>
            <a:pPr marL="342900" marR="0" lvl="0" indent="-342900" algn="l" rtl="0">
              <a:lnSpc>
                <a:spcPct val="100000"/>
              </a:lnSpc>
              <a:spcBef>
                <a:spcPts val="0"/>
              </a:spcBef>
              <a:spcAft>
                <a:spcPts val="0"/>
              </a:spcAft>
              <a:buClr>
                <a:srgbClr val="000000"/>
              </a:buClr>
              <a:buSzPts val="1500"/>
              <a:buFont typeface="Arial"/>
              <a:buAutoNum type="arabicPeriod" startAt="3"/>
            </a:pPr>
            <a:r>
              <a:rPr lang="en-US" sz="1500" b="0" i="0" u="none" strike="noStrike" cap="none" dirty="0">
                <a:solidFill>
                  <a:srgbClr val="141414"/>
                </a:solidFill>
                <a:latin typeface="Fira Sans Medium"/>
                <a:ea typeface="Fira Sans Medium"/>
                <a:cs typeface="Fira Sans Medium"/>
                <a:sym typeface="Fira Sans Medium"/>
              </a:rPr>
              <a:t>Health Conditions</a:t>
            </a:r>
            <a:endParaRPr dirty="0"/>
          </a:p>
          <a:p>
            <a:pPr marL="0" marR="0" lvl="0" indent="0" algn="l" rtl="0">
              <a:lnSpc>
                <a:spcPct val="100000"/>
              </a:lnSpc>
              <a:spcBef>
                <a:spcPts val="0"/>
              </a:spcBef>
              <a:spcAft>
                <a:spcPts val="0"/>
              </a:spcAft>
              <a:buNone/>
            </a:pPr>
            <a:r>
              <a:rPr lang="en-US" sz="1500" b="0" i="0" u="none" strike="noStrike" cap="none" dirty="0">
                <a:solidFill>
                  <a:srgbClr val="141414"/>
                </a:solidFill>
                <a:latin typeface="Fira Sans Medium"/>
                <a:ea typeface="Fira Sans Medium"/>
                <a:cs typeface="Fira Sans Medium"/>
                <a:sym typeface="Fira Sans Medium"/>
              </a:rPr>
              <a:t>       (Optional)</a:t>
            </a:r>
            <a:endParaRPr sz="1500" b="0" i="0" u="none" strike="noStrike" cap="none" dirty="0">
              <a:solidFill>
                <a:srgbClr val="141414"/>
              </a:solidFill>
              <a:latin typeface="Fira Sans Medium"/>
              <a:ea typeface="Fira Sans Medium"/>
              <a:cs typeface="Fira Sans Medium"/>
              <a:sym typeface="Fira Sans Medium"/>
            </a:endParaRPr>
          </a:p>
        </p:txBody>
      </p:sp>
      <p:sp>
        <p:nvSpPr>
          <p:cNvPr id="620" name="Google Shape;620;p11"/>
          <p:cNvSpPr txBox="1"/>
          <p:nvPr/>
        </p:nvSpPr>
        <p:spPr>
          <a:xfrm>
            <a:off x="486832" y="4229733"/>
            <a:ext cx="1871630" cy="60534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Fira Sans"/>
              <a:ea typeface="Fira Sans"/>
              <a:cs typeface="Fira Sans"/>
              <a:sym typeface="Fira Sans"/>
            </a:endParaRPr>
          </a:p>
        </p:txBody>
      </p:sp>
      <p:sp>
        <p:nvSpPr>
          <p:cNvPr id="621" name="Google Shape;621;p11"/>
          <p:cNvSpPr txBox="1"/>
          <p:nvPr/>
        </p:nvSpPr>
        <p:spPr>
          <a:xfrm>
            <a:off x="514970" y="400430"/>
            <a:ext cx="7723500" cy="481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Fira Sans Medium"/>
                <a:ea typeface="Fira Sans Medium"/>
                <a:cs typeface="Fira Sans Medium"/>
                <a:sym typeface="Fira Sans Medium"/>
              </a:rPr>
              <a:t>How it works?</a:t>
            </a:r>
            <a:endParaRPr sz="2800" b="0" i="0" u="none" strike="noStrike" cap="none">
              <a:solidFill>
                <a:srgbClr val="000000"/>
              </a:solidFill>
              <a:latin typeface="Fira Sans Medium"/>
              <a:ea typeface="Fira Sans Medium"/>
              <a:cs typeface="Fira Sans Medium"/>
              <a:sym typeface="Fira Sans Medium"/>
            </a:endParaRPr>
          </a:p>
        </p:txBody>
      </p:sp>
      <p:sp>
        <p:nvSpPr>
          <p:cNvPr id="622" name="Google Shape;622;p11"/>
          <p:cNvSpPr txBox="1"/>
          <p:nvPr/>
        </p:nvSpPr>
        <p:spPr>
          <a:xfrm>
            <a:off x="6172655" y="1283913"/>
            <a:ext cx="2712215" cy="826904"/>
          </a:xfrm>
          <a:prstGeom prst="rect">
            <a:avLst/>
          </a:prstGeom>
          <a:noFill/>
          <a:ln>
            <a:noFill/>
          </a:ln>
        </p:spPr>
        <p:txBody>
          <a:bodyPr spcFirstLastPara="1" wrap="square" lIns="91425" tIns="91425" rIns="91425" bIns="91425" anchor="ctr" anchorCtr="0">
            <a:noAutofit/>
          </a:bodyPr>
          <a:lstStyle/>
          <a:p>
            <a:pPr marL="342900" marR="0" lvl="0" indent="-342900" algn="ctr" rtl="0">
              <a:lnSpc>
                <a:spcPct val="100000"/>
              </a:lnSpc>
              <a:spcBef>
                <a:spcPts val="0"/>
              </a:spcBef>
              <a:spcAft>
                <a:spcPts val="0"/>
              </a:spcAft>
              <a:buClr>
                <a:srgbClr val="000000"/>
              </a:buClr>
              <a:buSzPts val="1500"/>
              <a:buFont typeface="Arial"/>
              <a:buAutoNum type="arabicPeriod" startAt="4"/>
            </a:pPr>
            <a:r>
              <a:rPr lang="en-US" sz="1500" b="0" i="0" u="none" strike="noStrike" cap="none" dirty="0">
                <a:solidFill>
                  <a:srgbClr val="222831"/>
                </a:solidFill>
                <a:latin typeface="Fira Sans Medium"/>
                <a:ea typeface="Fira Sans Medium"/>
                <a:cs typeface="Fira Sans Medium"/>
                <a:sym typeface="Fira Sans Medium"/>
              </a:rPr>
              <a:t>Scan the barcode of the OTC analgesic product</a:t>
            </a:r>
            <a:endParaRPr sz="1500" b="0" i="0" u="none" strike="noStrike" cap="none" dirty="0">
              <a:solidFill>
                <a:srgbClr val="222831"/>
              </a:solidFill>
              <a:latin typeface="Fira Sans Medium"/>
              <a:ea typeface="Fira Sans Medium"/>
              <a:cs typeface="Fira Sans Medium"/>
              <a:sym typeface="Fira Sans Medium"/>
            </a:endParaRPr>
          </a:p>
        </p:txBody>
      </p:sp>
      <p:sp>
        <p:nvSpPr>
          <p:cNvPr id="623" name="Google Shape;623;p11"/>
          <p:cNvSpPr txBox="1"/>
          <p:nvPr/>
        </p:nvSpPr>
        <p:spPr>
          <a:xfrm>
            <a:off x="6076316" y="2260407"/>
            <a:ext cx="3048326" cy="65887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500" b="0" i="0" u="none" strike="noStrike" cap="none" dirty="0">
                <a:solidFill>
                  <a:srgbClr val="141414"/>
                </a:solidFill>
                <a:latin typeface="Fira Sans Medium"/>
                <a:ea typeface="Fira Sans Medium"/>
                <a:cs typeface="Fira Sans Medium"/>
                <a:sym typeface="Fira Sans Medium"/>
              </a:rPr>
              <a:t>5.   Drug-Drug interaction will appear &amp; its severity </a:t>
            </a:r>
            <a:endParaRPr sz="1500" b="0" i="0" u="none" strike="noStrike" cap="none" dirty="0">
              <a:solidFill>
                <a:srgbClr val="141414"/>
              </a:solidFill>
              <a:latin typeface="Fira Sans Medium"/>
              <a:ea typeface="Fira Sans Medium"/>
              <a:cs typeface="Fira Sans Medium"/>
              <a:sym typeface="Fira Sans Medium"/>
            </a:endParaRPr>
          </a:p>
        </p:txBody>
      </p:sp>
      <p:sp>
        <p:nvSpPr>
          <p:cNvPr id="624" name="Google Shape;624;p11"/>
          <p:cNvSpPr txBox="1"/>
          <p:nvPr/>
        </p:nvSpPr>
        <p:spPr>
          <a:xfrm>
            <a:off x="2995791" y="3524917"/>
            <a:ext cx="558900" cy="47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FFFFFF"/>
                </a:solidFill>
                <a:latin typeface="Fira Sans"/>
                <a:ea typeface="Fira Sans"/>
                <a:cs typeface="Fira Sans"/>
                <a:sym typeface="Fira Sans"/>
              </a:rPr>
              <a:t>1</a:t>
            </a:r>
            <a:endParaRPr sz="2100" b="0" i="0" u="none" strike="noStrike" cap="none">
              <a:solidFill>
                <a:srgbClr val="FFFFFF"/>
              </a:solidFill>
              <a:latin typeface="Fira Sans"/>
              <a:ea typeface="Fira Sans"/>
              <a:cs typeface="Fira Sans"/>
              <a:sym typeface="Fira Sans"/>
            </a:endParaRPr>
          </a:p>
        </p:txBody>
      </p:sp>
      <p:sp>
        <p:nvSpPr>
          <p:cNvPr id="625" name="Google Shape;625;p11"/>
          <p:cNvSpPr txBox="1"/>
          <p:nvPr/>
        </p:nvSpPr>
        <p:spPr>
          <a:xfrm>
            <a:off x="2780556" y="2429926"/>
            <a:ext cx="558900" cy="47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FFFFFF"/>
                </a:solidFill>
                <a:latin typeface="Fira Sans"/>
                <a:ea typeface="Fira Sans"/>
                <a:cs typeface="Fira Sans"/>
                <a:sym typeface="Fira Sans"/>
              </a:rPr>
              <a:t>2</a:t>
            </a:r>
            <a:endParaRPr sz="2100" b="0" i="0" u="none" strike="noStrike" cap="none">
              <a:solidFill>
                <a:srgbClr val="FFFFFF"/>
              </a:solidFill>
              <a:latin typeface="Fira Sans"/>
              <a:ea typeface="Fira Sans"/>
              <a:cs typeface="Fira Sans"/>
              <a:sym typeface="Fira Sans"/>
            </a:endParaRPr>
          </a:p>
        </p:txBody>
      </p:sp>
      <p:sp>
        <p:nvSpPr>
          <p:cNvPr id="626" name="Google Shape;626;p11"/>
          <p:cNvSpPr txBox="1"/>
          <p:nvPr/>
        </p:nvSpPr>
        <p:spPr>
          <a:xfrm>
            <a:off x="3535314" y="1562555"/>
            <a:ext cx="558900" cy="47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FFFFFF"/>
                </a:solidFill>
                <a:latin typeface="Fira Sans"/>
                <a:ea typeface="Fira Sans"/>
                <a:cs typeface="Fira Sans"/>
                <a:sym typeface="Fira Sans"/>
              </a:rPr>
              <a:t>3</a:t>
            </a:r>
            <a:endParaRPr sz="2100" b="0" i="0" u="none" strike="noStrike" cap="none">
              <a:solidFill>
                <a:srgbClr val="FFFFFF"/>
              </a:solidFill>
              <a:latin typeface="Fira Sans"/>
              <a:ea typeface="Fira Sans"/>
              <a:cs typeface="Fira Sans"/>
              <a:sym typeface="Fira Sans"/>
            </a:endParaRPr>
          </a:p>
        </p:txBody>
      </p:sp>
      <p:sp>
        <p:nvSpPr>
          <p:cNvPr id="627" name="Google Shape;627;p11"/>
          <p:cNvSpPr txBox="1"/>
          <p:nvPr/>
        </p:nvSpPr>
        <p:spPr>
          <a:xfrm>
            <a:off x="4653140" y="1567635"/>
            <a:ext cx="558900" cy="47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FFFFFF"/>
                </a:solidFill>
                <a:latin typeface="Fira Sans"/>
                <a:ea typeface="Fira Sans"/>
                <a:cs typeface="Fira Sans"/>
                <a:sym typeface="Fira Sans"/>
              </a:rPr>
              <a:t>4</a:t>
            </a:r>
            <a:endParaRPr sz="2100" b="0" i="0" u="none" strike="noStrike" cap="none">
              <a:solidFill>
                <a:srgbClr val="FFFFFF"/>
              </a:solidFill>
              <a:latin typeface="Fira Sans"/>
              <a:ea typeface="Fira Sans"/>
              <a:cs typeface="Fira Sans"/>
              <a:sym typeface="Fira Sans"/>
            </a:endParaRPr>
          </a:p>
        </p:txBody>
      </p:sp>
      <p:sp>
        <p:nvSpPr>
          <p:cNvPr id="628" name="Google Shape;628;p11"/>
          <p:cNvSpPr txBox="1"/>
          <p:nvPr/>
        </p:nvSpPr>
        <p:spPr>
          <a:xfrm>
            <a:off x="5421982" y="2443780"/>
            <a:ext cx="558900" cy="47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FFFFFF"/>
                </a:solidFill>
                <a:latin typeface="Fira Sans"/>
                <a:ea typeface="Fira Sans"/>
                <a:cs typeface="Fira Sans"/>
                <a:sym typeface="Fira Sans"/>
              </a:rPr>
              <a:t>5</a:t>
            </a:r>
            <a:endParaRPr sz="2100" b="0" i="0" u="none" strike="noStrike" cap="none">
              <a:solidFill>
                <a:srgbClr val="FFFFFF"/>
              </a:solidFill>
              <a:latin typeface="Fira Sans"/>
              <a:ea typeface="Fira Sans"/>
              <a:cs typeface="Fira Sans"/>
              <a:sym typeface="Fira Sans"/>
            </a:endParaRPr>
          </a:p>
        </p:txBody>
      </p:sp>
      <p:sp>
        <p:nvSpPr>
          <p:cNvPr id="629" name="Google Shape;629;p11"/>
          <p:cNvSpPr txBox="1"/>
          <p:nvPr/>
        </p:nvSpPr>
        <p:spPr>
          <a:xfrm>
            <a:off x="5212040" y="3553590"/>
            <a:ext cx="558900" cy="47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FFFFFF"/>
                </a:solidFill>
                <a:latin typeface="Fira Sans"/>
                <a:ea typeface="Fira Sans"/>
                <a:cs typeface="Fira Sans"/>
                <a:sym typeface="Fira Sans"/>
              </a:rPr>
              <a:t>6</a:t>
            </a:r>
            <a:endParaRPr sz="2100" b="0" i="0" u="none" strike="noStrike" cap="none">
              <a:solidFill>
                <a:srgbClr val="FFFFFF"/>
              </a:solidFill>
              <a:latin typeface="Fira Sans"/>
              <a:ea typeface="Fira Sans"/>
              <a:cs typeface="Fira Sans"/>
              <a:sym typeface="Fira Sans"/>
            </a:endParaRPr>
          </a:p>
        </p:txBody>
      </p:sp>
      <p:sp>
        <p:nvSpPr>
          <p:cNvPr id="630" name="Google Shape;630;p11"/>
          <p:cNvSpPr txBox="1"/>
          <p:nvPr/>
        </p:nvSpPr>
        <p:spPr>
          <a:xfrm>
            <a:off x="6272037" y="3654520"/>
            <a:ext cx="2251581" cy="29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rgbClr val="141414"/>
                </a:solidFill>
                <a:latin typeface="Fira Sans Medium"/>
                <a:ea typeface="Fira Sans Medium"/>
                <a:cs typeface="Fira Sans Medium"/>
                <a:sym typeface="Fira Sans Medium"/>
              </a:rPr>
              <a:t>6.    Depending on the </a:t>
            </a:r>
            <a:endParaRPr dirty="0"/>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rgbClr val="141414"/>
                </a:solidFill>
                <a:latin typeface="Fira Sans Medium"/>
                <a:ea typeface="Fira Sans Medium"/>
                <a:cs typeface="Fira Sans Medium"/>
                <a:sym typeface="Fira Sans Medium"/>
              </a:rPr>
              <a:t>       severity, a message </a:t>
            </a:r>
            <a:endParaRPr dirty="0"/>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rgbClr val="141414"/>
                </a:solidFill>
                <a:latin typeface="Fira Sans Medium"/>
                <a:ea typeface="Fira Sans Medium"/>
                <a:cs typeface="Fira Sans Medium"/>
                <a:sym typeface="Fira Sans Medium"/>
              </a:rPr>
              <a:t>       prompt will guide</a:t>
            </a:r>
            <a:endParaRPr dirty="0"/>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rgbClr val="141414"/>
                </a:solidFill>
                <a:latin typeface="Fira Sans Medium"/>
                <a:ea typeface="Fira Sans Medium"/>
                <a:cs typeface="Fira Sans Medium"/>
                <a:sym typeface="Fira Sans Medium"/>
              </a:rPr>
              <a:t>       the patient</a:t>
            </a:r>
            <a:endParaRPr sz="1500" b="0" i="0" u="none" strike="noStrike" cap="none" dirty="0">
              <a:solidFill>
                <a:srgbClr val="141414"/>
              </a:solidFill>
              <a:latin typeface="Fira Sans Medium"/>
              <a:ea typeface="Fira Sans Medium"/>
              <a:cs typeface="Fira Sans Medium"/>
              <a:sym typeface="Fira Sans Medium"/>
            </a:endParaRPr>
          </a:p>
        </p:txBody>
      </p:sp>
      <p:sp>
        <p:nvSpPr>
          <p:cNvPr id="2" name="Slide Number Placeholder 1">
            <a:extLst>
              <a:ext uri="{FF2B5EF4-FFF2-40B4-BE49-F238E27FC236}">
                <a16:creationId xmlns:a16="http://schemas.microsoft.com/office/drawing/2014/main" id="{F85751A7-BD50-A5DC-BFDB-4ED1A41674C7}"/>
              </a:ext>
            </a:extLst>
          </p:cNvPr>
          <p:cNvSpPr>
            <a:spLocks noGrp="1"/>
          </p:cNvSpPr>
          <p:nvPr>
            <p:ph type="sldNum" sz="quarter" idx="10"/>
          </p:nvPr>
        </p:nvSpPr>
        <p:spPr/>
        <p:txBody>
          <a:bodyPr/>
          <a:lstStyle/>
          <a:p>
            <a:fld id="{F34743C9-0929-A040-B54E-269859FCA9AC}" type="slidenum">
              <a:rPr lang="en-US" smtClean="0">
                <a:solidFill>
                  <a:schemeClr val="accent6">
                    <a:lumMod val="10000"/>
                  </a:schemeClr>
                </a:solidFill>
              </a:rPr>
              <a:t>12</a:t>
            </a:fld>
            <a:endParaRPr lang="en-US" dirty="0">
              <a:solidFill>
                <a:schemeClr val="accent6">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6"/>
                                        </p:tgtEl>
                                        <p:attrNameLst>
                                          <p:attrName>style.visibility</p:attrName>
                                        </p:attrNameLst>
                                      </p:cBhvr>
                                      <p:to>
                                        <p:strVal val="visible"/>
                                      </p:to>
                                    </p:set>
                                    <p:animEffect transition="in" filter="fade">
                                      <p:cBhvr>
                                        <p:cTn id="7" dur="500"/>
                                        <p:tgtEl>
                                          <p:spTgt spid="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
                                        </p:tgtEl>
                                        <p:attrNameLst>
                                          <p:attrName>style.visibility</p:attrName>
                                        </p:attrNameLst>
                                      </p:cBhvr>
                                      <p:to>
                                        <p:strVal val="visible"/>
                                      </p:to>
                                    </p:set>
                                    <p:animEffect transition="in" filter="fade">
                                      <p:cBhvr>
                                        <p:cTn id="12" dur="500"/>
                                        <p:tgtEl>
                                          <p:spTgt spid="6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9"/>
                                        </p:tgtEl>
                                        <p:attrNameLst>
                                          <p:attrName>style.visibility</p:attrName>
                                        </p:attrNameLst>
                                      </p:cBhvr>
                                      <p:to>
                                        <p:strVal val="visible"/>
                                      </p:to>
                                    </p:set>
                                    <p:animEffect transition="in" filter="fade">
                                      <p:cBhvr>
                                        <p:cTn id="17" dur="500"/>
                                        <p:tgtEl>
                                          <p:spTgt spid="6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2"/>
                                        </p:tgtEl>
                                        <p:attrNameLst>
                                          <p:attrName>style.visibility</p:attrName>
                                        </p:attrNameLst>
                                      </p:cBhvr>
                                      <p:to>
                                        <p:strVal val="visible"/>
                                      </p:to>
                                    </p:set>
                                    <p:animEffect transition="in" filter="fade">
                                      <p:cBhvr>
                                        <p:cTn id="22" dur="500"/>
                                        <p:tgtEl>
                                          <p:spTgt spid="6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3"/>
                                        </p:tgtEl>
                                        <p:attrNameLst>
                                          <p:attrName>style.visibility</p:attrName>
                                        </p:attrNameLst>
                                      </p:cBhvr>
                                      <p:to>
                                        <p:strVal val="visible"/>
                                      </p:to>
                                    </p:set>
                                    <p:animEffect transition="in" filter="fade">
                                      <p:cBhvr>
                                        <p:cTn id="27" dur="500"/>
                                        <p:tgtEl>
                                          <p:spTgt spid="6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30">
                                            <p:txEl>
                                              <p:pRg st="0" end="0"/>
                                            </p:txEl>
                                          </p:spTgt>
                                        </p:tgtEl>
                                        <p:attrNameLst>
                                          <p:attrName>style.visibility</p:attrName>
                                        </p:attrNameLst>
                                      </p:cBhvr>
                                      <p:to>
                                        <p:strVal val="visible"/>
                                      </p:to>
                                    </p:set>
                                    <p:animEffect transition="in" filter="dissolve">
                                      <p:cBhvr>
                                        <p:cTn id="32" dur="500"/>
                                        <p:tgtEl>
                                          <p:spTgt spid="630">
                                            <p:txEl>
                                              <p:pRg st="0" end="0"/>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630">
                                            <p:txEl>
                                              <p:pRg st="1" end="1"/>
                                            </p:txEl>
                                          </p:spTgt>
                                        </p:tgtEl>
                                        <p:attrNameLst>
                                          <p:attrName>style.visibility</p:attrName>
                                        </p:attrNameLst>
                                      </p:cBhvr>
                                      <p:to>
                                        <p:strVal val="visible"/>
                                      </p:to>
                                    </p:set>
                                    <p:animEffect transition="in" filter="dissolve">
                                      <p:cBhvr>
                                        <p:cTn id="35" dur="500"/>
                                        <p:tgtEl>
                                          <p:spTgt spid="630">
                                            <p:txEl>
                                              <p:pRg st="1" end="1"/>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630">
                                            <p:txEl>
                                              <p:pRg st="2" end="2"/>
                                            </p:txEl>
                                          </p:spTgt>
                                        </p:tgtEl>
                                        <p:attrNameLst>
                                          <p:attrName>style.visibility</p:attrName>
                                        </p:attrNameLst>
                                      </p:cBhvr>
                                      <p:to>
                                        <p:strVal val="visible"/>
                                      </p:to>
                                    </p:set>
                                    <p:animEffect transition="in" filter="dissolve">
                                      <p:cBhvr>
                                        <p:cTn id="38" dur="500"/>
                                        <p:tgtEl>
                                          <p:spTgt spid="630">
                                            <p:txEl>
                                              <p:pRg st="2" end="2"/>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630">
                                            <p:txEl>
                                              <p:pRg st="3" end="3"/>
                                            </p:txEl>
                                          </p:spTgt>
                                        </p:tgtEl>
                                        <p:attrNameLst>
                                          <p:attrName>style.visibility</p:attrName>
                                        </p:attrNameLst>
                                      </p:cBhvr>
                                      <p:to>
                                        <p:strVal val="visible"/>
                                      </p:to>
                                    </p:set>
                                    <p:animEffect transition="in" filter="dissolve">
                                      <p:cBhvr>
                                        <p:cTn id="41" dur="500"/>
                                        <p:tgtEl>
                                          <p:spTgt spid="6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g204a902d789_0_166"/>
          <p:cNvSpPr/>
          <p:nvPr/>
        </p:nvSpPr>
        <p:spPr>
          <a:xfrm flipH="1">
            <a:off x="0" y="4316574"/>
            <a:ext cx="5846134" cy="827006"/>
          </a:xfrm>
          <a:custGeom>
            <a:avLst/>
            <a:gdLst/>
            <a:ahLst/>
            <a:cxnLst/>
            <a:rect l="l" t="t" r="r" b="b"/>
            <a:pathLst>
              <a:path w="285665" h="92558" extrusionOk="0">
                <a:moveTo>
                  <a:pt x="278169" y="1"/>
                </a:moveTo>
                <a:cubicBezTo>
                  <a:pt x="245103" y="1"/>
                  <a:pt x="237289" y="34204"/>
                  <a:pt x="215521" y="46452"/>
                </a:cubicBezTo>
                <a:cubicBezTo>
                  <a:pt x="210824" y="49099"/>
                  <a:pt x="205743" y="50132"/>
                  <a:pt x="200501" y="50132"/>
                </a:cubicBezTo>
                <a:cubicBezTo>
                  <a:pt x="186898" y="50132"/>
                  <a:pt x="172212" y="43174"/>
                  <a:pt x="160329" y="39405"/>
                </a:cubicBezTo>
                <a:cubicBezTo>
                  <a:pt x="149756" y="36049"/>
                  <a:pt x="139429" y="34533"/>
                  <a:pt x="129067" y="34533"/>
                </a:cubicBezTo>
                <a:cubicBezTo>
                  <a:pt x="118680" y="34533"/>
                  <a:pt x="108258" y="36057"/>
                  <a:pt x="97518" y="38777"/>
                </a:cubicBezTo>
                <a:cubicBezTo>
                  <a:pt x="76534" y="44084"/>
                  <a:pt x="56263" y="52344"/>
                  <a:pt x="37689" y="63499"/>
                </a:cubicBezTo>
                <a:cubicBezTo>
                  <a:pt x="28673" y="68920"/>
                  <a:pt x="20071" y="74997"/>
                  <a:pt x="11954" y="81688"/>
                </a:cubicBezTo>
                <a:cubicBezTo>
                  <a:pt x="8802" y="84298"/>
                  <a:pt x="5706" y="86980"/>
                  <a:pt x="2753" y="89819"/>
                </a:cubicBezTo>
                <a:cubicBezTo>
                  <a:pt x="2368" y="90190"/>
                  <a:pt x="542" y="92558"/>
                  <a:pt x="0" y="92558"/>
                </a:cubicBezTo>
                <a:lnTo>
                  <a:pt x="285308" y="92201"/>
                </a:lnTo>
                <a:lnTo>
                  <a:pt x="285664" y="546"/>
                </a:lnTo>
                <a:cubicBezTo>
                  <a:pt x="283027" y="176"/>
                  <a:pt x="280534" y="1"/>
                  <a:pt x="2781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g204a902d789_0_166"/>
          <p:cNvSpPr txBox="1">
            <a:spLocks noGrp="1"/>
          </p:cNvSpPr>
          <p:nvPr>
            <p:ph type="title"/>
          </p:nvPr>
        </p:nvSpPr>
        <p:spPr>
          <a:xfrm>
            <a:off x="2397556" y="271355"/>
            <a:ext cx="5970900" cy="9333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4000"/>
              <a:buNone/>
            </a:pPr>
            <a:r>
              <a:rPr lang="en-US" sz="3200" dirty="0"/>
              <a:t>Let’s take a general example</a:t>
            </a:r>
            <a:endParaRPr sz="3200" dirty="0"/>
          </a:p>
        </p:txBody>
      </p:sp>
      <p:pic>
        <p:nvPicPr>
          <p:cNvPr id="637" name="Google Shape;637;g204a902d789_0_166" descr="A picture containing person&#10;&#10;Description automatically generated"/>
          <p:cNvPicPr preferRelativeResize="0"/>
          <p:nvPr/>
        </p:nvPicPr>
        <p:blipFill rotWithShape="1">
          <a:blip r:embed="rId3">
            <a:alphaModFix/>
          </a:blip>
          <a:srcRect/>
          <a:stretch/>
        </p:blipFill>
        <p:spPr>
          <a:xfrm>
            <a:off x="398552" y="1062990"/>
            <a:ext cx="2865743" cy="3017520"/>
          </a:xfrm>
          <a:prstGeom prst="rect">
            <a:avLst/>
          </a:prstGeom>
          <a:noFill/>
          <a:ln>
            <a:noFill/>
          </a:ln>
        </p:spPr>
      </p:pic>
      <p:sp>
        <p:nvSpPr>
          <p:cNvPr id="638" name="Google Shape;638;g204a902d789_0_166"/>
          <p:cNvSpPr txBox="1"/>
          <p:nvPr/>
        </p:nvSpPr>
        <p:spPr>
          <a:xfrm>
            <a:off x="3507913" y="1295298"/>
            <a:ext cx="5237400" cy="28938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400" b="0" i="0" u="none" strike="noStrike" cap="none" dirty="0">
                <a:solidFill>
                  <a:srgbClr val="141414"/>
                </a:solidFill>
                <a:latin typeface="Arial"/>
                <a:ea typeface="Arial"/>
                <a:cs typeface="Arial"/>
                <a:sym typeface="Arial"/>
              </a:rPr>
              <a:t>What current Rx medications, OTC, herbal/non-prescription products is the patient taking?</a:t>
            </a:r>
            <a:endParaRPr dirty="0">
              <a:solidFill>
                <a:srgbClr val="141414"/>
              </a:solidFill>
            </a:endParaRPr>
          </a:p>
          <a:p>
            <a:pPr marL="0" marR="0" lvl="0" indent="0" algn="l" rtl="0">
              <a:lnSpc>
                <a:spcPct val="150000"/>
              </a:lnSpc>
              <a:spcBef>
                <a:spcPts val="0"/>
              </a:spcBef>
              <a:spcAft>
                <a:spcPts val="0"/>
              </a:spcAft>
              <a:buNone/>
            </a:pPr>
            <a:r>
              <a:rPr lang="en-US" sz="1400" b="0" i="0" u="none" strike="noStrike" cap="none" dirty="0">
                <a:solidFill>
                  <a:schemeClr val="dk1"/>
                </a:solidFill>
                <a:latin typeface="Arial"/>
                <a:ea typeface="Arial"/>
                <a:cs typeface="Arial"/>
                <a:sym typeface="Arial"/>
              </a:rPr>
              <a:t>Sertraline</a:t>
            </a:r>
            <a:endParaRPr dirty="0">
              <a:solidFill>
                <a:schemeClr val="dk1"/>
              </a:solidFill>
            </a:endParaRPr>
          </a:p>
          <a:p>
            <a:pPr marL="0" marR="0" lvl="0" indent="0" algn="l" rtl="0">
              <a:lnSpc>
                <a:spcPct val="150000"/>
              </a:lnSpc>
              <a:spcBef>
                <a:spcPts val="0"/>
              </a:spcBef>
              <a:spcAft>
                <a:spcPts val="0"/>
              </a:spcAft>
              <a:buNone/>
            </a:pPr>
            <a:r>
              <a:rPr lang="en-US" sz="1400" b="0" i="0" u="none" strike="noStrike" cap="none" dirty="0">
                <a:solidFill>
                  <a:srgbClr val="141414"/>
                </a:solidFill>
                <a:latin typeface="Arial"/>
                <a:ea typeface="Arial"/>
                <a:cs typeface="Arial"/>
                <a:sym typeface="Arial"/>
              </a:rPr>
              <a:t>What is the medical concern that needs to be treated?</a:t>
            </a:r>
            <a:endParaRPr dirty="0">
              <a:solidFill>
                <a:srgbClr val="141414"/>
              </a:solidFill>
            </a:endParaRPr>
          </a:p>
          <a:p>
            <a:pPr marL="0" marR="0" lvl="0" indent="0" algn="l" rtl="0">
              <a:lnSpc>
                <a:spcPct val="150000"/>
              </a:lnSpc>
              <a:spcBef>
                <a:spcPts val="0"/>
              </a:spcBef>
              <a:spcAft>
                <a:spcPts val="0"/>
              </a:spcAft>
              <a:buNone/>
            </a:pPr>
            <a:r>
              <a:rPr lang="en-US" sz="1400" b="0" i="0" u="none" strike="noStrike" cap="none" dirty="0">
                <a:solidFill>
                  <a:schemeClr val="dk1"/>
                </a:solidFill>
                <a:latin typeface="Arial"/>
                <a:ea typeface="Arial"/>
                <a:cs typeface="Arial"/>
                <a:sym typeface="Arial"/>
              </a:rPr>
              <a:t>Body ache</a:t>
            </a:r>
            <a:endParaRPr dirty="0">
              <a:solidFill>
                <a:schemeClr val="dk1"/>
              </a:solidFill>
            </a:endParaRPr>
          </a:p>
          <a:p>
            <a:pPr marL="0" marR="0" lvl="0" indent="0" algn="l" rtl="0">
              <a:lnSpc>
                <a:spcPct val="150000"/>
              </a:lnSpc>
              <a:spcBef>
                <a:spcPts val="0"/>
              </a:spcBef>
              <a:spcAft>
                <a:spcPts val="0"/>
              </a:spcAft>
              <a:buNone/>
            </a:pPr>
            <a:r>
              <a:rPr lang="en-US" sz="1400" b="0" i="0" u="none" strike="noStrike" cap="none" dirty="0">
                <a:solidFill>
                  <a:srgbClr val="141414"/>
                </a:solidFill>
                <a:latin typeface="Arial"/>
                <a:ea typeface="Arial"/>
                <a:cs typeface="Arial"/>
                <a:sym typeface="Arial"/>
              </a:rPr>
              <a:t>Which OTC medication is safe for them </a:t>
            </a:r>
            <a:r>
              <a:rPr lang="en-US" dirty="0">
                <a:solidFill>
                  <a:srgbClr val="141414"/>
                </a:solidFill>
              </a:rPr>
              <a:t>to</a:t>
            </a:r>
            <a:r>
              <a:rPr lang="en-US" sz="1400" b="0" i="0" u="none" strike="noStrike" cap="none" dirty="0">
                <a:solidFill>
                  <a:srgbClr val="141414"/>
                </a:solidFill>
                <a:latin typeface="Arial"/>
                <a:ea typeface="Arial"/>
                <a:cs typeface="Arial"/>
                <a:sym typeface="Arial"/>
              </a:rPr>
              <a:t> </a:t>
            </a:r>
            <a:r>
              <a:rPr lang="en-US" dirty="0">
                <a:solidFill>
                  <a:srgbClr val="141414"/>
                </a:solidFill>
              </a:rPr>
              <a:t>take</a:t>
            </a:r>
            <a:r>
              <a:rPr lang="en-US" sz="1400" b="0" i="0" u="none" strike="noStrike" cap="none" dirty="0">
                <a:solidFill>
                  <a:srgbClr val="141414"/>
                </a:solidFill>
                <a:latin typeface="Arial"/>
                <a:ea typeface="Arial"/>
                <a:cs typeface="Arial"/>
                <a:sym typeface="Arial"/>
              </a:rPr>
              <a:t>?</a:t>
            </a:r>
            <a:endParaRPr dirty="0">
              <a:solidFill>
                <a:srgbClr val="141414"/>
              </a:solidFill>
            </a:endParaRPr>
          </a:p>
          <a:p>
            <a:pPr marL="0" marR="0" lvl="0" indent="0" algn="l" rtl="0">
              <a:lnSpc>
                <a:spcPct val="150000"/>
              </a:lnSpc>
              <a:spcBef>
                <a:spcPts val="0"/>
              </a:spcBef>
              <a:spcAft>
                <a:spcPts val="0"/>
              </a:spcAft>
              <a:buNone/>
            </a:pPr>
            <a:r>
              <a:rPr lang="en-US" sz="1400" b="0" i="0" u="none" strike="noStrike" cap="none" dirty="0">
                <a:solidFill>
                  <a:schemeClr val="dk1"/>
                </a:solidFill>
                <a:latin typeface="Arial"/>
                <a:ea typeface="Arial"/>
                <a:cs typeface="Arial"/>
                <a:sym typeface="Arial"/>
              </a:rPr>
              <a:t>Ibuprofen</a:t>
            </a:r>
            <a:endParaRPr dirty="0">
              <a:solidFill>
                <a:schemeClr val="dk1"/>
              </a:solidFill>
            </a:endParaRPr>
          </a:p>
          <a:p>
            <a:pPr marL="0" marR="0" lvl="0" indent="0" algn="l" rtl="0">
              <a:lnSpc>
                <a:spcPct val="150000"/>
              </a:lnSpc>
              <a:spcBef>
                <a:spcPts val="0"/>
              </a:spcBef>
              <a:spcAft>
                <a:spcPts val="0"/>
              </a:spcAft>
              <a:buNone/>
            </a:pPr>
            <a:r>
              <a:rPr lang="en-US" sz="1400" b="0" i="0" u="none" strike="noStrike" cap="none" dirty="0">
                <a:solidFill>
                  <a:schemeClr val="dk1"/>
                </a:solidFill>
                <a:latin typeface="Arial"/>
                <a:ea typeface="Arial"/>
                <a:cs typeface="Arial"/>
                <a:sym typeface="Arial"/>
              </a:rPr>
              <a:t>Acetaminophen</a:t>
            </a:r>
            <a:endParaRPr dirty="0">
              <a:solidFill>
                <a:schemeClr val="dk1"/>
              </a:solidFil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639" name="Google Shape;639;g204a902d789_0_166" descr="Checkbox Crossed with solid fill"/>
          <p:cNvPicPr preferRelativeResize="0"/>
          <p:nvPr/>
        </p:nvPicPr>
        <p:blipFill rotWithShape="1">
          <a:blip r:embed="rId4">
            <a:alphaModFix/>
          </a:blip>
          <a:srcRect/>
          <a:stretch/>
        </p:blipFill>
        <p:spPr>
          <a:xfrm>
            <a:off x="4766318" y="3177270"/>
            <a:ext cx="616688" cy="489098"/>
          </a:xfrm>
          <a:prstGeom prst="rect">
            <a:avLst/>
          </a:prstGeom>
          <a:noFill/>
          <a:ln>
            <a:noFill/>
          </a:ln>
        </p:spPr>
      </p:pic>
      <p:pic>
        <p:nvPicPr>
          <p:cNvPr id="640" name="Google Shape;640;g204a902d789_0_166" descr="Checkbox Checked with solid fill"/>
          <p:cNvPicPr preferRelativeResize="0"/>
          <p:nvPr/>
        </p:nvPicPr>
        <p:blipFill rotWithShape="1">
          <a:blip r:embed="rId5">
            <a:alphaModFix/>
          </a:blip>
          <a:srcRect/>
          <a:stretch/>
        </p:blipFill>
        <p:spPr>
          <a:xfrm>
            <a:off x="4771361" y="3507211"/>
            <a:ext cx="616688" cy="502951"/>
          </a:xfrm>
          <a:prstGeom prst="rect">
            <a:avLst/>
          </a:prstGeom>
          <a:noFill/>
          <a:ln>
            <a:noFill/>
          </a:ln>
        </p:spPr>
      </p:pic>
      <p:sp>
        <p:nvSpPr>
          <p:cNvPr id="641" name="Google Shape;641;g204a902d789_0_166"/>
          <p:cNvSpPr txBox="1"/>
          <p:nvPr/>
        </p:nvSpPr>
        <p:spPr>
          <a:xfrm>
            <a:off x="5321925" y="3267925"/>
            <a:ext cx="395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dirty="0">
                <a:solidFill>
                  <a:schemeClr val="dk1"/>
                </a:solidFill>
              </a:rPr>
              <a:t>May i</a:t>
            </a:r>
            <a:r>
              <a:rPr lang="en-US" sz="1400" b="0" i="0" u="none" strike="noStrike" cap="none" dirty="0">
                <a:solidFill>
                  <a:schemeClr val="dk1"/>
                </a:solidFill>
                <a:latin typeface="Arial"/>
                <a:ea typeface="Arial"/>
                <a:cs typeface="Arial"/>
                <a:sym typeface="Arial"/>
              </a:rPr>
              <a:t>ncreas</a:t>
            </a:r>
            <a:r>
              <a:rPr lang="en-US" dirty="0">
                <a:solidFill>
                  <a:schemeClr val="dk1"/>
                </a:solidFill>
              </a:rPr>
              <a:t>e</a:t>
            </a:r>
            <a:r>
              <a:rPr lang="en-US" sz="1400" b="0" i="0" u="none" strike="noStrike" cap="none" dirty="0">
                <a:solidFill>
                  <a:schemeClr val="dk1"/>
                </a:solidFill>
                <a:latin typeface="Arial"/>
                <a:ea typeface="Arial"/>
                <a:cs typeface="Arial"/>
                <a:sym typeface="Arial"/>
              </a:rPr>
              <a:t> the risk of bleeding</a:t>
            </a:r>
            <a:endParaRPr dirty="0">
              <a:solidFill>
                <a:schemeClr val="dk1"/>
              </a:solidFill>
            </a:endParaRPr>
          </a:p>
        </p:txBody>
      </p:sp>
      <p:pic>
        <p:nvPicPr>
          <p:cNvPr id="642" name="Google Shape;642;g204a902d789_0_166" descr="A picture containing shape&#10;&#10;Description automatically generated"/>
          <p:cNvPicPr preferRelativeResize="0"/>
          <p:nvPr/>
        </p:nvPicPr>
        <p:blipFill rotWithShape="1">
          <a:blip r:embed="rId6">
            <a:alphaModFix/>
          </a:blip>
          <a:srcRect l="33923" t="22194" r="37224" b="17691"/>
          <a:stretch/>
        </p:blipFill>
        <p:spPr>
          <a:xfrm>
            <a:off x="8113803" y="3170347"/>
            <a:ext cx="429132" cy="502951"/>
          </a:xfrm>
          <a:prstGeom prst="rect">
            <a:avLst/>
          </a:prstGeom>
          <a:noFill/>
          <a:ln>
            <a:noFill/>
          </a:ln>
        </p:spPr>
      </p:pic>
      <p:sp>
        <p:nvSpPr>
          <p:cNvPr id="643" name="Google Shape;643;g204a902d789_0_166"/>
          <p:cNvSpPr txBox="1"/>
          <p:nvPr/>
        </p:nvSpPr>
        <p:spPr>
          <a:xfrm>
            <a:off x="50091" y="4880748"/>
            <a:ext cx="78930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Micromedex products: Please Login. (n.d.). Retrieved January 24, 2023, from </a:t>
            </a:r>
            <a:r>
              <a:rPr lang="en-US" sz="800" b="0" i="0" u="sng" strike="noStrike" cap="none">
                <a:solidFill>
                  <a:srgbClr val="000000"/>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https://www.micromedexsolutions.com/micromedex2/librarian/deeplinkaccess</a:t>
            </a: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 </a:t>
            </a:r>
            <a:endParaRPr/>
          </a:p>
        </p:txBody>
      </p:sp>
      <p:sp>
        <p:nvSpPr>
          <p:cNvPr id="644" name="Google Shape;644;g204a902d789_0_166"/>
          <p:cNvSpPr txBox="1"/>
          <p:nvPr/>
        </p:nvSpPr>
        <p:spPr>
          <a:xfrm>
            <a:off x="3685032" y="4188398"/>
            <a:ext cx="18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DE2017E2-492D-9229-27AF-27DEA6CF5F97}"/>
              </a:ext>
            </a:extLst>
          </p:cNvPr>
          <p:cNvSpPr>
            <a:spLocks noGrp="1"/>
          </p:cNvSpPr>
          <p:nvPr>
            <p:ph type="sldNum" sz="quarter" idx="10"/>
          </p:nvPr>
        </p:nvSpPr>
        <p:spPr/>
        <p:txBody>
          <a:bodyPr/>
          <a:lstStyle/>
          <a:p>
            <a:fld id="{F34743C9-0929-A040-B54E-269859FCA9AC}" type="slidenum">
              <a:rPr lang="en-US" smtClean="0">
                <a:solidFill>
                  <a:schemeClr val="accent6">
                    <a:lumMod val="10000"/>
                  </a:schemeClr>
                </a:solidFill>
              </a:rPr>
              <a:t>13</a:t>
            </a:fld>
            <a:endParaRPr lang="en-US" dirty="0">
              <a:solidFill>
                <a:schemeClr val="accent6">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38">
                                            <p:txEl>
                                              <p:pRg st="0" end="0"/>
                                            </p:txEl>
                                          </p:spTgt>
                                        </p:tgtEl>
                                        <p:attrNameLst>
                                          <p:attrName>style.visibility</p:attrName>
                                        </p:attrNameLst>
                                      </p:cBhvr>
                                      <p:to>
                                        <p:strVal val="visible"/>
                                      </p:to>
                                    </p:set>
                                    <p:animEffect transition="in" filter="dissolve">
                                      <p:cBhvr>
                                        <p:cTn id="7" dur="500"/>
                                        <p:tgtEl>
                                          <p:spTgt spid="63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38">
                                            <p:txEl>
                                              <p:pRg st="1" end="1"/>
                                            </p:txEl>
                                          </p:spTgt>
                                        </p:tgtEl>
                                        <p:attrNameLst>
                                          <p:attrName>style.visibility</p:attrName>
                                        </p:attrNameLst>
                                      </p:cBhvr>
                                      <p:to>
                                        <p:strVal val="visible"/>
                                      </p:to>
                                    </p:set>
                                    <p:animEffect transition="in" filter="dissolve">
                                      <p:cBhvr>
                                        <p:cTn id="10" dur="500"/>
                                        <p:tgtEl>
                                          <p:spTgt spid="63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38">
                                            <p:txEl>
                                              <p:pRg st="2" end="2"/>
                                            </p:txEl>
                                          </p:spTgt>
                                        </p:tgtEl>
                                        <p:attrNameLst>
                                          <p:attrName>style.visibility</p:attrName>
                                        </p:attrNameLst>
                                      </p:cBhvr>
                                      <p:to>
                                        <p:strVal val="visible"/>
                                      </p:to>
                                    </p:set>
                                    <p:animEffect transition="in" filter="dissolve">
                                      <p:cBhvr>
                                        <p:cTn id="15" dur="500"/>
                                        <p:tgtEl>
                                          <p:spTgt spid="638">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38">
                                            <p:txEl>
                                              <p:pRg st="3" end="3"/>
                                            </p:txEl>
                                          </p:spTgt>
                                        </p:tgtEl>
                                        <p:attrNameLst>
                                          <p:attrName>style.visibility</p:attrName>
                                        </p:attrNameLst>
                                      </p:cBhvr>
                                      <p:to>
                                        <p:strVal val="visible"/>
                                      </p:to>
                                    </p:set>
                                    <p:animEffect transition="in" filter="dissolve">
                                      <p:cBhvr>
                                        <p:cTn id="18" dur="500"/>
                                        <p:tgtEl>
                                          <p:spTgt spid="63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38">
                                            <p:txEl>
                                              <p:pRg st="4" end="4"/>
                                            </p:txEl>
                                          </p:spTgt>
                                        </p:tgtEl>
                                        <p:attrNameLst>
                                          <p:attrName>style.visibility</p:attrName>
                                        </p:attrNameLst>
                                      </p:cBhvr>
                                      <p:to>
                                        <p:strVal val="visible"/>
                                      </p:to>
                                    </p:set>
                                    <p:animEffect transition="in" filter="dissolve">
                                      <p:cBhvr>
                                        <p:cTn id="23" dur="500"/>
                                        <p:tgtEl>
                                          <p:spTgt spid="638">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638">
                                            <p:txEl>
                                              <p:pRg st="5" end="5"/>
                                            </p:txEl>
                                          </p:spTgt>
                                        </p:tgtEl>
                                        <p:attrNameLst>
                                          <p:attrName>style.visibility</p:attrName>
                                        </p:attrNameLst>
                                      </p:cBhvr>
                                      <p:to>
                                        <p:strVal val="visible"/>
                                      </p:to>
                                    </p:set>
                                    <p:animEffect transition="in" filter="dissolve">
                                      <p:cBhvr>
                                        <p:cTn id="26" dur="500"/>
                                        <p:tgtEl>
                                          <p:spTgt spid="638">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638">
                                            <p:txEl>
                                              <p:pRg st="6" end="6"/>
                                            </p:txEl>
                                          </p:spTgt>
                                        </p:tgtEl>
                                        <p:attrNameLst>
                                          <p:attrName>style.visibility</p:attrName>
                                        </p:attrNameLst>
                                      </p:cBhvr>
                                      <p:to>
                                        <p:strVal val="visible"/>
                                      </p:to>
                                    </p:set>
                                    <p:animEffect transition="in" filter="dissolve">
                                      <p:cBhvr>
                                        <p:cTn id="29" dur="500"/>
                                        <p:tgtEl>
                                          <p:spTgt spid="6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Google Shape;649;g204a902d789_0_179" descr="Graphical user interface, application&#10;&#10;Description automatically generated"/>
          <p:cNvPicPr preferRelativeResize="0"/>
          <p:nvPr/>
        </p:nvPicPr>
        <p:blipFill rotWithShape="1">
          <a:blip r:embed="rId3">
            <a:alphaModFix/>
          </a:blip>
          <a:srcRect t="9412" r="941"/>
          <a:stretch/>
        </p:blipFill>
        <p:spPr>
          <a:xfrm>
            <a:off x="18395" y="678188"/>
            <a:ext cx="4839408" cy="2788920"/>
          </a:xfrm>
          <a:prstGeom prst="rect">
            <a:avLst/>
          </a:prstGeom>
          <a:noFill/>
          <a:ln>
            <a:noFill/>
          </a:ln>
        </p:spPr>
      </p:pic>
      <p:sp>
        <p:nvSpPr>
          <p:cNvPr id="650" name="Google Shape;650;g204a902d789_0_179"/>
          <p:cNvSpPr txBox="1">
            <a:spLocks noGrp="1"/>
          </p:cNvSpPr>
          <p:nvPr>
            <p:ph type="title"/>
          </p:nvPr>
        </p:nvSpPr>
        <p:spPr>
          <a:xfrm>
            <a:off x="3481630" y="1339907"/>
            <a:ext cx="5662500" cy="627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4000"/>
              <a:buNone/>
            </a:pPr>
            <a:r>
              <a:rPr lang="en-US" sz="2400"/>
              <a:t>Medication Guide for Sertraline </a:t>
            </a:r>
            <a:endParaRPr/>
          </a:p>
        </p:txBody>
      </p:sp>
      <p:sp>
        <p:nvSpPr>
          <p:cNvPr id="651" name="Google Shape;651;g204a902d789_0_179"/>
          <p:cNvSpPr txBox="1"/>
          <p:nvPr/>
        </p:nvSpPr>
        <p:spPr>
          <a:xfrm>
            <a:off x="5468004" y="1967228"/>
            <a:ext cx="3572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“Increased Risk of Bleeding: Concomitant use of aspirin, nonsteroidal anti-inflammatory drugs (NSAIDs), other</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Antiplatelet drugs, warfarin, and other anticoagulants may increase the risk.”</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(Weis Pharmacy)</a:t>
            </a:r>
            <a:endParaRPr dirty="0"/>
          </a:p>
        </p:txBody>
      </p:sp>
      <p:pic>
        <p:nvPicPr>
          <p:cNvPr id="652" name="Google Shape;652;g204a902d789_0_179" descr="Graphical user interface, application, Teams&#10;&#10;Description automatically generated"/>
          <p:cNvPicPr preferRelativeResize="0"/>
          <p:nvPr/>
        </p:nvPicPr>
        <p:blipFill rotWithShape="1">
          <a:blip r:embed="rId4">
            <a:alphaModFix/>
          </a:blip>
          <a:srcRect l="31999" t="30683" r="32118" b="23009"/>
          <a:stretch/>
        </p:blipFill>
        <p:spPr>
          <a:xfrm>
            <a:off x="2823264" y="2218512"/>
            <a:ext cx="2480256" cy="1929834"/>
          </a:xfrm>
          <a:prstGeom prst="rect">
            <a:avLst/>
          </a:prstGeom>
          <a:noFill/>
          <a:ln>
            <a:noFill/>
          </a:ln>
        </p:spPr>
      </p:pic>
      <p:sp>
        <p:nvSpPr>
          <p:cNvPr id="653" name="Google Shape;653;g204a902d789_0_179"/>
          <p:cNvSpPr txBox="1"/>
          <p:nvPr/>
        </p:nvSpPr>
        <p:spPr>
          <a:xfrm>
            <a:off x="116875" y="4908180"/>
            <a:ext cx="78930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Micromedex products: Please Login. (n.d.). Retrieved January 24, 2023, from </a:t>
            </a:r>
            <a:r>
              <a:rPr lang="en-US" sz="800" b="0" i="0" u="sng" strike="noStrike" cap="none">
                <a:solidFill>
                  <a:srgbClr val="000000"/>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https://www.micromedexsolutions.com/micromedex2/librarian/deeplinkaccess</a:t>
            </a: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 </a:t>
            </a:r>
            <a:endParaRPr/>
          </a:p>
        </p:txBody>
      </p:sp>
      <p:sp>
        <p:nvSpPr>
          <p:cNvPr id="2" name="Slide Number Placeholder 1">
            <a:extLst>
              <a:ext uri="{FF2B5EF4-FFF2-40B4-BE49-F238E27FC236}">
                <a16:creationId xmlns:a16="http://schemas.microsoft.com/office/drawing/2014/main" id="{7F72296E-70FD-825E-A78E-751A0521FF5B}"/>
              </a:ext>
            </a:extLst>
          </p:cNvPr>
          <p:cNvSpPr>
            <a:spLocks noGrp="1"/>
          </p:cNvSpPr>
          <p:nvPr>
            <p:ph type="sldNum" sz="quarter" idx="10"/>
          </p:nvPr>
        </p:nvSpPr>
        <p:spPr/>
        <p:txBody>
          <a:bodyPr/>
          <a:lstStyle/>
          <a:p>
            <a:fld id="{F34743C9-0929-A040-B54E-269859FCA9AC}" type="slidenum">
              <a:rPr lang="en-US" smtClean="0">
                <a:solidFill>
                  <a:schemeClr val="accent6">
                    <a:lumMod val="10000"/>
                  </a:schemeClr>
                </a:solidFill>
              </a:rPr>
              <a:t>14</a:t>
            </a:fld>
            <a:endParaRPr lang="en-US" dirty="0">
              <a:solidFill>
                <a:schemeClr val="accent6">
                  <a:lumMod val="1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204a902d789_0_187"/>
          <p:cNvSpPr txBox="1"/>
          <p:nvPr/>
        </p:nvSpPr>
        <p:spPr>
          <a:xfrm>
            <a:off x="1054502" y="549122"/>
            <a:ext cx="7035000" cy="108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accent2"/>
                </a:solidFill>
                <a:latin typeface="Fjalla One"/>
                <a:ea typeface="Fjalla One"/>
                <a:cs typeface="Fjalla One"/>
                <a:sym typeface="Fjalla One"/>
              </a:rPr>
              <a:t>Link to the pharmacy</a:t>
            </a:r>
            <a:endParaRPr sz="2400" b="1" i="0" u="none" strike="noStrike" cap="none" dirty="0">
              <a:solidFill>
                <a:schemeClr val="accent2"/>
              </a:solidFill>
              <a:latin typeface="Fjalla One"/>
              <a:ea typeface="Fjalla One"/>
              <a:cs typeface="Fjalla One"/>
              <a:sym typeface="Fjalla One"/>
            </a:endParaRPr>
          </a:p>
        </p:txBody>
      </p:sp>
      <p:sp>
        <p:nvSpPr>
          <p:cNvPr id="659" name="Google Shape;659;g204a902d789_0_187"/>
          <p:cNvSpPr txBox="1"/>
          <p:nvPr/>
        </p:nvSpPr>
        <p:spPr>
          <a:xfrm>
            <a:off x="1317811" y="3153337"/>
            <a:ext cx="44643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0" name="Google Shape;660;g204a902d789_0_187"/>
          <p:cNvSpPr/>
          <p:nvPr/>
        </p:nvSpPr>
        <p:spPr>
          <a:xfrm>
            <a:off x="1237963" y="1788560"/>
            <a:ext cx="3604500" cy="1758600"/>
          </a:xfrm>
          <a:prstGeom prst="wedgeRectCallout">
            <a:avLst>
              <a:gd name="adj1" fmla="val -20833"/>
              <a:gd name="adj2" fmla="val 62500"/>
            </a:avLst>
          </a:prstGeom>
          <a:solidFill>
            <a:schemeClr val="accent4"/>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0" u="none" strike="noStrike" cap="none" dirty="0">
                <a:solidFill>
                  <a:schemeClr val="accent2"/>
                </a:solidFill>
                <a:latin typeface="Fira Sans"/>
                <a:ea typeface="Fira Sans"/>
                <a:cs typeface="Fira Sans"/>
                <a:sym typeface="Fira Sans"/>
              </a:rPr>
              <a:t>Get answers to your medication questions</a:t>
            </a:r>
            <a:endParaRPr dirty="0"/>
          </a:p>
        </p:txBody>
      </p:sp>
      <p:pic>
        <p:nvPicPr>
          <p:cNvPr id="661" name="Google Shape;661;g204a902d789_0_187" descr="Icon&#10;&#10;Description automatically generated"/>
          <p:cNvPicPr preferRelativeResize="0"/>
          <p:nvPr/>
        </p:nvPicPr>
        <p:blipFill rotWithShape="1">
          <a:blip r:embed="rId3">
            <a:alphaModFix/>
          </a:blip>
          <a:srcRect l="7754" t="10547" r="5114" b="18424"/>
          <a:stretch/>
        </p:blipFill>
        <p:spPr>
          <a:xfrm>
            <a:off x="5029079" y="1249244"/>
            <a:ext cx="2641719" cy="2871216"/>
          </a:xfrm>
          <a:prstGeom prst="rect">
            <a:avLst/>
          </a:prstGeom>
          <a:noFill/>
          <a:ln>
            <a:noFill/>
          </a:ln>
        </p:spPr>
      </p:pic>
      <p:sp>
        <p:nvSpPr>
          <p:cNvPr id="6" name="Rectangular Callout 5">
            <a:extLst>
              <a:ext uri="{FF2B5EF4-FFF2-40B4-BE49-F238E27FC236}">
                <a16:creationId xmlns:a16="http://schemas.microsoft.com/office/drawing/2014/main" id="{C37A1613-FE3A-D9CD-7640-67CD3F6F0C05}"/>
              </a:ext>
            </a:extLst>
          </p:cNvPr>
          <p:cNvSpPr/>
          <p:nvPr/>
        </p:nvSpPr>
        <p:spPr>
          <a:xfrm>
            <a:off x="7666518" y="815592"/>
            <a:ext cx="1219200" cy="81503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10000"/>
                  </a:schemeClr>
                </a:solidFill>
              </a:rPr>
              <a:t>Available 24/7</a:t>
            </a:r>
          </a:p>
        </p:txBody>
      </p:sp>
      <p:sp>
        <p:nvSpPr>
          <p:cNvPr id="7" name="Slide Number Placeholder 6">
            <a:extLst>
              <a:ext uri="{FF2B5EF4-FFF2-40B4-BE49-F238E27FC236}">
                <a16:creationId xmlns:a16="http://schemas.microsoft.com/office/drawing/2014/main" id="{A4B64BF7-FBC8-6CC6-2334-1D325FF15D8C}"/>
              </a:ext>
            </a:extLst>
          </p:cNvPr>
          <p:cNvSpPr>
            <a:spLocks noGrp="1"/>
          </p:cNvSpPr>
          <p:nvPr>
            <p:ph type="sldNum" sz="quarter" idx="10"/>
          </p:nvPr>
        </p:nvSpPr>
        <p:spPr/>
        <p:txBody>
          <a:bodyPr/>
          <a:lstStyle/>
          <a:p>
            <a:fld id="{F34743C9-0929-A040-B54E-269859FCA9AC}" type="slidenum">
              <a:rPr lang="en-US" smtClean="0">
                <a:solidFill>
                  <a:schemeClr val="accent6">
                    <a:lumMod val="10000"/>
                  </a:schemeClr>
                </a:solidFill>
              </a:rPr>
              <a:t>15</a:t>
            </a:fld>
            <a:endParaRPr lang="en-US" dirty="0">
              <a:solidFill>
                <a:schemeClr val="accent6">
                  <a:lumMod val="1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12"/>
          <p:cNvSpPr txBox="1">
            <a:spLocks noGrp="1"/>
          </p:cNvSpPr>
          <p:nvPr>
            <p:ph type="title"/>
          </p:nvPr>
        </p:nvSpPr>
        <p:spPr>
          <a:xfrm>
            <a:off x="1369233" y="704824"/>
            <a:ext cx="4057200" cy="90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300"/>
              <a:buNone/>
            </a:pPr>
            <a:r>
              <a:rPr lang="en-US" dirty="0"/>
              <a:t>Age Friendly Features</a:t>
            </a:r>
            <a:endParaRPr dirty="0"/>
          </a:p>
        </p:txBody>
      </p:sp>
      <p:sp>
        <p:nvSpPr>
          <p:cNvPr id="667" name="Google Shape;667;p12"/>
          <p:cNvSpPr txBox="1">
            <a:spLocks noGrp="1"/>
          </p:cNvSpPr>
          <p:nvPr>
            <p:ph type="title" idx="2"/>
          </p:nvPr>
        </p:nvSpPr>
        <p:spPr>
          <a:xfrm>
            <a:off x="439300" y="1506090"/>
            <a:ext cx="2650809" cy="57577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300"/>
              <a:buNone/>
            </a:pPr>
            <a:r>
              <a:rPr lang="en-US"/>
              <a:t>Text-to-speech Tool</a:t>
            </a:r>
            <a:endParaRPr/>
          </a:p>
        </p:txBody>
      </p:sp>
      <p:sp>
        <p:nvSpPr>
          <p:cNvPr id="668" name="Google Shape;668;p12"/>
          <p:cNvSpPr txBox="1">
            <a:spLocks noGrp="1"/>
          </p:cNvSpPr>
          <p:nvPr>
            <p:ph type="title" idx="3"/>
          </p:nvPr>
        </p:nvSpPr>
        <p:spPr>
          <a:xfrm>
            <a:off x="438500" y="1991522"/>
            <a:ext cx="2564800" cy="182118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300"/>
              <a:buNone/>
            </a:pPr>
            <a:r>
              <a:rPr lang="en-US" dirty="0"/>
              <a:t>An example of assistive technology that reads digital text aloud is text-to-speech (TTS) or  "read-aloud technology." TTS may take words on a computer or other digital device and turn them into audio with the click or touch of a button.</a:t>
            </a:r>
            <a:endParaRPr dirty="0"/>
          </a:p>
        </p:txBody>
      </p:sp>
      <p:sp>
        <p:nvSpPr>
          <p:cNvPr id="669" name="Google Shape;669;p12"/>
          <p:cNvSpPr txBox="1">
            <a:spLocks noGrp="1"/>
          </p:cNvSpPr>
          <p:nvPr>
            <p:ph type="title" idx="6"/>
          </p:nvPr>
        </p:nvSpPr>
        <p:spPr>
          <a:xfrm>
            <a:off x="3685015" y="1543799"/>
            <a:ext cx="2082600" cy="476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300"/>
              <a:buNone/>
            </a:pPr>
            <a:r>
              <a:rPr lang="en-US" dirty="0"/>
              <a:t>Font Tool</a:t>
            </a:r>
            <a:endParaRPr dirty="0"/>
          </a:p>
        </p:txBody>
      </p:sp>
      <p:sp>
        <p:nvSpPr>
          <p:cNvPr id="670" name="Google Shape;670;p12"/>
          <p:cNvSpPr txBox="1">
            <a:spLocks noGrp="1"/>
          </p:cNvSpPr>
          <p:nvPr>
            <p:ph type="title" idx="7"/>
          </p:nvPr>
        </p:nvSpPr>
        <p:spPr>
          <a:xfrm>
            <a:off x="3764132" y="2076123"/>
            <a:ext cx="2082600" cy="528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300"/>
              <a:buNone/>
            </a:pPr>
            <a:r>
              <a:rPr lang="en-US" dirty="0"/>
              <a:t>It will allow the user to change the font and size of the text.</a:t>
            </a:r>
            <a:endParaRPr dirty="0"/>
          </a:p>
        </p:txBody>
      </p:sp>
      <p:grpSp>
        <p:nvGrpSpPr>
          <p:cNvPr id="671" name="Google Shape;671;p12"/>
          <p:cNvGrpSpPr/>
          <p:nvPr/>
        </p:nvGrpSpPr>
        <p:grpSpPr>
          <a:xfrm>
            <a:off x="6074216" y="1157632"/>
            <a:ext cx="2817320" cy="3545768"/>
            <a:chOff x="6074216" y="1157632"/>
            <a:chExt cx="2817320" cy="3545768"/>
          </a:xfrm>
        </p:grpSpPr>
        <p:grpSp>
          <p:nvGrpSpPr>
            <p:cNvPr id="672" name="Google Shape;672;p12"/>
            <p:cNvGrpSpPr/>
            <p:nvPr/>
          </p:nvGrpSpPr>
          <p:grpSpPr>
            <a:xfrm>
              <a:off x="6074216" y="1157632"/>
              <a:ext cx="2817320" cy="3545768"/>
              <a:chOff x="6074216" y="1157632"/>
              <a:chExt cx="2817320" cy="3545768"/>
            </a:xfrm>
          </p:grpSpPr>
          <p:sp>
            <p:nvSpPr>
              <p:cNvPr id="673" name="Google Shape;673;p12"/>
              <p:cNvSpPr/>
              <p:nvPr/>
            </p:nvSpPr>
            <p:spPr>
              <a:xfrm>
                <a:off x="6550500" y="4503600"/>
                <a:ext cx="1873500" cy="1998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4" name="Google Shape;674;p12"/>
              <p:cNvGrpSpPr/>
              <p:nvPr/>
            </p:nvGrpSpPr>
            <p:grpSpPr>
              <a:xfrm>
                <a:off x="6074216" y="1157632"/>
                <a:ext cx="2817320" cy="3363193"/>
                <a:chOff x="6074216" y="1157632"/>
                <a:chExt cx="2817320" cy="3363193"/>
              </a:xfrm>
            </p:grpSpPr>
            <p:sp>
              <p:nvSpPr>
                <p:cNvPr id="675" name="Google Shape;675;p12"/>
                <p:cNvSpPr/>
                <p:nvPr/>
              </p:nvSpPr>
              <p:spPr>
                <a:xfrm>
                  <a:off x="6915750" y="2315925"/>
                  <a:ext cx="1975786" cy="2204900"/>
                </a:xfrm>
                <a:custGeom>
                  <a:avLst/>
                  <a:gdLst/>
                  <a:ahLst/>
                  <a:cxnLst/>
                  <a:rect l="l" t="t" r="r" b="b"/>
                  <a:pathLst>
                    <a:path w="186615" h="208255" extrusionOk="0">
                      <a:moveTo>
                        <a:pt x="153634" y="0"/>
                      </a:moveTo>
                      <a:cubicBezTo>
                        <a:pt x="133910" y="0"/>
                        <a:pt x="112210" y="5743"/>
                        <a:pt x="109416" y="6759"/>
                      </a:cubicBezTo>
                      <a:cubicBezTo>
                        <a:pt x="105184" y="8192"/>
                        <a:pt x="101703" y="18294"/>
                        <a:pt x="101498" y="20683"/>
                      </a:cubicBezTo>
                      <a:cubicBezTo>
                        <a:pt x="93034" y="45870"/>
                        <a:pt x="82659" y="110169"/>
                        <a:pt x="78018" y="151737"/>
                      </a:cubicBezTo>
                      <a:lnTo>
                        <a:pt x="73376" y="151737"/>
                      </a:lnTo>
                      <a:cubicBezTo>
                        <a:pt x="73172" y="122864"/>
                        <a:pt x="70987" y="82593"/>
                        <a:pt x="67438" y="62661"/>
                      </a:cubicBezTo>
                      <a:cubicBezTo>
                        <a:pt x="69963" y="53583"/>
                        <a:pt x="83137" y="48805"/>
                        <a:pt x="89963" y="48123"/>
                      </a:cubicBezTo>
                      <a:cubicBezTo>
                        <a:pt x="87221" y="47443"/>
                        <a:pt x="84423" y="47107"/>
                        <a:pt x="81632" y="47107"/>
                      </a:cubicBezTo>
                      <a:cubicBezTo>
                        <a:pt x="76848" y="47107"/>
                        <a:pt x="72082" y="48094"/>
                        <a:pt x="67643" y="50034"/>
                      </a:cubicBezTo>
                      <a:cubicBezTo>
                        <a:pt x="71192" y="45392"/>
                        <a:pt x="76038" y="40614"/>
                        <a:pt x="79383" y="39044"/>
                      </a:cubicBezTo>
                      <a:cubicBezTo>
                        <a:pt x="78607" y="38840"/>
                        <a:pt x="77824" y="38746"/>
                        <a:pt x="77042" y="38746"/>
                      </a:cubicBezTo>
                      <a:cubicBezTo>
                        <a:pt x="70526" y="38746"/>
                        <a:pt x="64027" y="45229"/>
                        <a:pt x="61773" y="47850"/>
                      </a:cubicBezTo>
                      <a:cubicBezTo>
                        <a:pt x="59640" y="47037"/>
                        <a:pt x="43915" y="42713"/>
                        <a:pt x="29115" y="42713"/>
                      </a:cubicBezTo>
                      <a:cubicBezTo>
                        <a:pt x="24017" y="42713"/>
                        <a:pt x="19028" y="43227"/>
                        <a:pt x="14744" y="44573"/>
                      </a:cubicBezTo>
                      <a:cubicBezTo>
                        <a:pt x="20750" y="44778"/>
                        <a:pt x="29419" y="46485"/>
                        <a:pt x="38019" y="48669"/>
                      </a:cubicBezTo>
                      <a:cubicBezTo>
                        <a:pt x="26620" y="50375"/>
                        <a:pt x="15221" y="52696"/>
                        <a:pt x="4095" y="55767"/>
                      </a:cubicBezTo>
                      <a:cubicBezTo>
                        <a:pt x="4095" y="55767"/>
                        <a:pt x="34271" y="53968"/>
                        <a:pt x="49685" y="53968"/>
                      </a:cubicBezTo>
                      <a:cubicBezTo>
                        <a:pt x="50713" y="53968"/>
                        <a:pt x="51675" y="53976"/>
                        <a:pt x="52558" y="53993"/>
                      </a:cubicBezTo>
                      <a:cubicBezTo>
                        <a:pt x="41432" y="57064"/>
                        <a:pt x="13242" y="66279"/>
                        <a:pt x="0" y="80204"/>
                      </a:cubicBezTo>
                      <a:cubicBezTo>
                        <a:pt x="12355" y="73719"/>
                        <a:pt x="35630" y="65187"/>
                        <a:pt x="50988" y="60887"/>
                      </a:cubicBezTo>
                      <a:lnTo>
                        <a:pt x="50988" y="60887"/>
                      </a:lnTo>
                      <a:cubicBezTo>
                        <a:pt x="43685" y="65324"/>
                        <a:pt x="37268" y="71057"/>
                        <a:pt x="32081" y="77815"/>
                      </a:cubicBezTo>
                      <a:cubicBezTo>
                        <a:pt x="38907" y="72354"/>
                        <a:pt x="51056" y="66893"/>
                        <a:pt x="58838" y="64368"/>
                      </a:cubicBezTo>
                      <a:lnTo>
                        <a:pt x="58838" y="64368"/>
                      </a:lnTo>
                      <a:cubicBezTo>
                        <a:pt x="53787" y="70238"/>
                        <a:pt x="49828" y="76927"/>
                        <a:pt x="47097" y="84163"/>
                      </a:cubicBezTo>
                      <a:lnTo>
                        <a:pt x="47097" y="84163"/>
                      </a:lnTo>
                      <a:cubicBezTo>
                        <a:pt x="52012" y="76313"/>
                        <a:pt x="63138" y="67098"/>
                        <a:pt x="66278" y="66279"/>
                      </a:cubicBezTo>
                      <a:cubicBezTo>
                        <a:pt x="67847" y="76791"/>
                        <a:pt x="69827" y="96995"/>
                        <a:pt x="70373" y="108530"/>
                      </a:cubicBezTo>
                      <a:cubicBezTo>
                        <a:pt x="70714" y="117472"/>
                        <a:pt x="71192" y="136652"/>
                        <a:pt x="71329" y="151601"/>
                      </a:cubicBezTo>
                      <a:lnTo>
                        <a:pt x="42183" y="151601"/>
                      </a:lnTo>
                      <a:lnTo>
                        <a:pt x="45732" y="160269"/>
                      </a:lnTo>
                      <a:lnTo>
                        <a:pt x="47643" y="160269"/>
                      </a:lnTo>
                      <a:lnTo>
                        <a:pt x="54742" y="208254"/>
                      </a:lnTo>
                      <a:lnTo>
                        <a:pt x="90441" y="208254"/>
                      </a:lnTo>
                      <a:lnTo>
                        <a:pt x="97471" y="160269"/>
                      </a:lnTo>
                      <a:lnTo>
                        <a:pt x="99314" y="160269"/>
                      </a:lnTo>
                      <a:lnTo>
                        <a:pt x="102932" y="151601"/>
                      </a:lnTo>
                      <a:lnTo>
                        <a:pt x="79997" y="151601"/>
                      </a:lnTo>
                      <a:cubicBezTo>
                        <a:pt x="82318" y="131192"/>
                        <a:pt x="86345" y="100886"/>
                        <a:pt x="88393" y="87780"/>
                      </a:cubicBezTo>
                      <a:cubicBezTo>
                        <a:pt x="91464" y="68395"/>
                        <a:pt x="99724" y="30512"/>
                        <a:pt x="102454" y="23550"/>
                      </a:cubicBezTo>
                      <a:cubicBezTo>
                        <a:pt x="103000" y="22321"/>
                        <a:pt x="103341" y="21366"/>
                        <a:pt x="103751" y="20547"/>
                      </a:cubicBezTo>
                      <a:cubicBezTo>
                        <a:pt x="103915" y="20536"/>
                        <a:pt x="104091" y="20531"/>
                        <a:pt x="104279" y="20531"/>
                      </a:cubicBezTo>
                      <a:cubicBezTo>
                        <a:pt x="115219" y="20531"/>
                        <a:pt x="164805" y="37953"/>
                        <a:pt x="186615" y="49966"/>
                      </a:cubicBezTo>
                      <a:cubicBezTo>
                        <a:pt x="171052" y="31400"/>
                        <a:pt x="134808" y="19113"/>
                        <a:pt x="120474" y="15018"/>
                      </a:cubicBezTo>
                      <a:cubicBezTo>
                        <a:pt x="121743" y="14991"/>
                        <a:pt x="123130" y="14978"/>
                        <a:pt x="124612" y="14978"/>
                      </a:cubicBezTo>
                      <a:cubicBezTo>
                        <a:pt x="145368" y="14978"/>
                        <a:pt x="184908" y="17475"/>
                        <a:pt x="184908" y="17475"/>
                      </a:cubicBezTo>
                      <a:cubicBezTo>
                        <a:pt x="184908" y="17475"/>
                        <a:pt x="162179" y="10854"/>
                        <a:pt x="140746" y="7919"/>
                      </a:cubicBezTo>
                      <a:cubicBezTo>
                        <a:pt x="152486" y="5052"/>
                        <a:pt x="164363" y="2800"/>
                        <a:pt x="172417" y="2459"/>
                      </a:cubicBezTo>
                      <a:cubicBezTo>
                        <a:pt x="166954" y="678"/>
                        <a:pt x="160410" y="0"/>
                        <a:pt x="1536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6" name="Google Shape;676;p12"/>
                <p:cNvGrpSpPr/>
                <p:nvPr/>
              </p:nvGrpSpPr>
              <p:grpSpPr>
                <a:xfrm>
                  <a:off x="6074216" y="1157632"/>
                  <a:ext cx="461351" cy="563236"/>
                  <a:chOff x="-24807954" y="3434157"/>
                  <a:chExt cx="242625" cy="296175"/>
                </a:xfrm>
              </p:grpSpPr>
              <p:sp>
                <p:nvSpPr>
                  <p:cNvPr id="677" name="Google Shape;677;p12"/>
                  <p:cNvSpPr/>
                  <p:nvPr/>
                </p:nvSpPr>
                <p:spPr>
                  <a:xfrm>
                    <a:off x="-24807954" y="3487707"/>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12"/>
                  <p:cNvSpPr/>
                  <p:nvPr/>
                </p:nvSpPr>
                <p:spPr>
                  <a:xfrm>
                    <a:off x="-24669329" y="3564107"/>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12"/>
                  <p:cNvSpPr/>
                  <p:nvPr/>
                </p:nvSpPr>
                <p:spPr>
                  <a:xfrm>
                    <a:off x="-24807954" y="3617657"/>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12"/>
                  <p:cNvSpPr/>
                  <p:nvPr/>
                </p:nvSpPr>
                <p:spPr>
                  <a:xfrm>
                    <a:off x="-24669329" y="3434157"/>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grpSp>
          <p:nvGrpSpPr>
            <p:cNvPr id="681" name="Google Shape;681;p12"/>
            <p:cNvGrpSpPr/>
            <p:nvPr/>
          </p:nvGrpSpPr>
          <p:grpSpPr>
            <a:xfrm>
              <a:off x="6266603" y="1282327"/>
              <a:ext cx="1648470" cy="3346650"/>
              <a:chOff x="2212825" y="238125"/>
              <a:chExt cx="2574125" cy="5225875"/>
            </a:xfrm>
          </p:grpSpPr>
          <p:sp>
            <p:nvSpPr>
              <p:cNvPr id="682" name="Google Shape;682;p12"/>
              <p:cNvSpPr/>
              <p:nvPr/>
            </p:nvSpPr>
            <p:spPr>
              <a:xfrm>
                <a:off x="4646350" y="5231825"/>
                <a:ext cx="140600" cy="2600"/>
              </a:xfrm>
              <a:custGeom>
                <a:avLst/>
                <a:gdLst/>
                <a:ahLst/>
                <a:cxnLst/>
                <a:rect l="l" t="t" r="r" b="b"/>
                <a:pathLst>
                  <a:path w="5624" h="104" extrusionOk="0">
                    <a:moveTo>
                      <a:pt x="1" y="0"/>
                    </a:moveTo>
                    <a:lnTo>
                      <a:pt x="1" y="103"/>
                    </a:lnTo>
                    <a:lnTo>
                      <a:pt x="5624" y="103"/>
                    </a:lnTo>
                    <a:lnTo>
                      <a:pt x="562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12"/>
              <p:cNvSpPr/>
              <p:nvPr/>
            </p:nvSpPr>
            <p:spPr>
              <a:xfrm>
                <a:off x="3944750" y="3262450"/>
                <a:ext cx="23250" cy="1666325"/>
              </a:xfrm>
              <a:custGeom>
                <a:avLst/>
                <a:gdLst/>
                <a:ahLst/>
                <a:cxnLst/>
                <a:rect l="l" t="t" r="r" b="b"/>
                <a:pathLst>
                  <a:path w="930" h="66653" extrusionOk="0">
                    <a:moveTo>
                      <a:pt x="1" y="1"/>
                    </a:moveTo>
                    <a:lnTo>
                      <a:pt x="1" y="66652"/>
                    </a:lnTo>
                    <a:lnTo>
                      <a:pt x="930" y="66652"/>
                    </a:lnTo>
                    <a:lnTo>
                      <a:pt x="93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12"/>
              <p:cNvSpPr/>
              <p:nvPr/>
            </p:nvSpPr>
            <p:spPr>
              <a:xfrm>
                <a:off x="2363600" y="1028700"/>
                <a:ext cx="174125" cy="183150"/>
              </a:xfrm>
              <a:custGeom>
                <a:avLst/>
                <a:gdLst/>
                <a:ahLst/>
                <a:cxnLst/>
                <a:rect l="l" t="t" r="r" b="b"/>
                <a:pathLst>
                  <a:path w="6965" h="7326" extrusionOk="0">
                    <a:moveTo>
                      <a:pt x="4076" y="0"/>
                    </a:moveTo>
                    <a:lnTo>
                      <a:pt x="0" y="2580"/>
                    </a:lnTo>
                    <a:cubicBezTo>
                      <a:pt x="0" y="2580"/>
                      <a:pt x="1858" y="4592"/>
                      <a:pt x="4127" y="7326"/>
                    </a:cubicBezTo>
                    <a:lnTo>
                      <a:pt x="6965" y="3612"/>
                    </a:lnTo>
                    <a:lnTo>
                      <a:pt x="4076" y="0"/>
                    </a:lnTo>
                    <a:close/>
                  </a:path>
                </a:pathLst>
              </a:custGeom>
              <a:solidFill>
                <a:srgbClr val="F4BC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12"/>
              <p:cNvSpPr/>
              <p:nvPr/>
            </p:nvSpPr>
            <p:spPr>
              <a:xfrm>
                <a:off x="2340375" y="1018375"/>
                <a:ext cx="1110450" cy="615700"/>
              </a:xfrm>
              <a:custGeom>
                <a:avLst/>
                <a:gdLst/>
                <a:ahLst/>
                <a:cxnLst/>
                <a:rect l="l" t="t" r="r" b="b"/>
                <a:pathLst>
                  <a:path w="44418" h="24628" extrusionOk="0">
                    <a:moveTo>
                      <a:pt x="34719" y="1"/>
                    </a:moveTo>
                    <a:cubicBezTo>
                      <a:pt x="34616" y="207"/>
                      <a:pt x="34513" y="413"/>
                      <a:pt x="34461" y="620"/>
                    </a:cubicBezTo>
                    <a:lnTo>
                      <a:pt x="34203" y="1239"/>
                    </a:lnTo>
                    <a:cubicBezTo>
                      <a:pt x="33997" y="1703"/>
                      <a:pt x="33739" y="2167"/>
                      <a:pt x="33584" y="2528"/>
                    </a:cubicBezTo>
                    <a:lnTo>
                      <a:pt x="32192" y="5056"/>
                    </a:lnTo>
                    <a:cubicBezTo>
                      <a:pt x="31263" y="6656"/>
                      <a:pt x="30231" y="8203"/>
                      <a:pt x="29096" y="9699"/>
                    </a:cubicBezTo>
                    <a:cubicBezTo>
                      <a:pt x="28065" y="11092"/>
                      <a:pt x="26878" y="12330"/>
                      <a:pt x="25537" y="13414"/>
                    </a:cubicBezTo>
                    <a:cubicBezTo>
                      <a:pt x="24969" y="13878"/>
                      <a:pt x="24402" y="14291"/>
                      <a:pt x="23731" y="14652"/>
                    </a:cubicBezTo>
                    <a:lnTo>
                      <a:pt x="23318" y="14910"/>
                    </a:lnTo>
                    <a:lnTo>
                      <a:pt x="22854" y="15116"/>
                    </a:lnTo>
                    <a:cubicBezTo>
                      <a:pt x="22699" y="15168"/>
                      <a:pt x="22545" y="15168"/>
                      <a:pt x="22390" y="15219"/>
                    </a:cubicBezTo>
                    <a:lnTo>
                      <a:pt x="22338" y="15219"/>
                    </a:lnTo>
                    <a:cubicBezTo>
                      <a:pt x="22029" y="15219"/>
                      <a:pt x="21771" y="15116"/>
                      <a:pt x="21513" y="15064"/>
                    </a:cubicBezTo>
                    <a:cubicBezTo>
                      <a:pt x="20842" y="14806"/>
                      <a:pt x="20172" y="14445"/>
                      <a:pt x="19553" y="14084"/>
                    </a:cubicBezTo>
                    <a:cubicBezTo>
                      <a:pt x="18057" y="13052"/>
                      <a:pt x="16612" y="11969"/>
                      <a:pt x="15219" y="10731"/>
                    </a:cubicBezTo>
                    <a:cubicBezTo>
                      <a:pt x="13775" y="9441"/>
                      <a:pt x="12382" y="7997"/>
                      <a:pt x="11041" y="6604"/>
                    </a:cubicBezTo>
                    <a:cubicBezTo>
                      <a:pt x="10318" y="5830"/>
                      <a:pt x="9699" y="5108"/>
                      <a:pt x="9029" y="4334"/>
                    </a:cubicBezTo>
                    <a:cubicBezTo>
                      <a:pt x="8410" y="3560"/>
                      <a:pt x="7739" y="2786"/>
                      <a:pt x="7172" y="2064"/>
                    </a:cubicBezTo>
                    <a:lnTo>
                      <a:pt x="1" y="7636"/>
                    </a:lnTo>
                    <a:cubicBezTo>
                      <a:pt x="775" y="8513"/>
                      <a:pt x="1445" y="9390"/>
                      <a:pt x="2168" y="10215"/>
                    </a:cubicBezTo>
                    <a:cubicBezTo>
                      <a:pt x="2838" y="11040"/>
                      <a:pt x="3612" y="11814"/>
                      <a:pt x="4334" y="12640"/>
                    </a:cubicBezTo>
                    <a:cubicBezTo>
                      <a:pt x="5830" y="14291"/>
                      <a:pt x="7326" y="15890"/>
                      <a:pt x="8977" y="17437"/>
                    </a:cubicBezTo>
                    <a:cubicBezTo>
                      <a:pt x="10679" y="19088"/>
                      <a:pt x="12485" y="20584"/>
                      <a:pt x="14445" y="21874"/>
                    </a:cubicBezTo>
                    <a:cubicBezTo>
                      <a:pt x="15632" y="22596"/>
                      <a:pt x="16818" y="23215"/>
                      <a:pt x="18057" y="23731"/>
                    </a:cubicBezTo>
                    <a:cubicBezTo>
                      <a:pt x="18830" y="24092"/>
                      <a:pt x="19604" y="24299"/>
                      <a:pt x="20378" y="24453"/>
                    </a:cubicBezTo>
                    <a:cubicBezTo>
                      <a:pt x="21113" y="24569"/>
                      <a:pt x="21877" y="24627"/>
                      <a:pt x="22627" y="24627"/>
                    </a:cubicBezTo>
                    <a:cubicBezTo>
                      <a:pt x="22877" y="24627"/>
                      <a:pt x="23125" y="24621"/>
                      <a:pt x="23370" y="24608"/>
                    </a:cubicBezTo>
                    <a:cubicBezTo>
                      <a:pt x="23628" y="24505"/>
                      <a:pt x="23938" y="24505"/>
                      <a:pt x="24195" y="24453"/>
                    </a:cubicBezTo>
                    <a:lnTo>
                      <a:pt x="24608" y="24402"/>
                    </a:lnTo>
                    <a:lnTo>
                      <a:pt x="24866" y="24350"/>
                    </a:lnTo>
                    <a:cubicBezTo>
                      <a:pt x="25227" y="24195"/>
                      <a:pt x="25640" y="24144"/>
                      <a:pt x="25949" y="23989"/>
                    </a:cubicBezTo>
                    <a:lnTo>
                      <a:pt x="26981" y="23628"/>
                    </a:lnTo>
                    <a:lnTo>
                      <a:pt x="27961" y="23164"/>
                    </a:lnTo>
                    <a:cubicBezTo>
                      <a:pt x="29148" y="22545"/>
                      <a:pt x="30334" y="21822"/>
                      <a:pt x="31418" y="21049"/>
                    </a:cubicBezTo>
                    <a:cubicBezTo>
                      <a:pt x="33378" y="19552"/>
                      <a:pt x="35184" y="17798"/>
                      <a:pt x="36783" y="15941"/>
                    </a:cubicBezTo>
                    <a:cubicBezTo>
                      <a:pt x="38279" y="14187"/>
                      <a:pt x="39672" y="12279"/>
                      <a:pt x="40910" y="10318"/>
                    </a:cubicBezTo>
                    <a:cubicBezTo>
                      <a:pt x="41529" y="9390"/>
                      <a:pt x="42148" y="8409"/>
                      <a:pt x="42715" y="7429"/>
                    </a:cubicBezTo>
                    <a:cubicBezTo>
                      <a:pt x="42973" y="6965"/>
                      <a:pt x="43283" y="6449"/>
                      <a:pt x="43541" y="5933"/>
                    </a:cubicBezTo>
                    <a:lnTo>
                      <a:pt x="43954" y="5159"/>
                    </a:lnTo>
                    <a:cubicBezTo>
                      <a:pt x="44108" y="4902"/>
                      <a:pt x="44263" y="4644"/>
                      <a:pt x="44418" y="4334"/>
                    </a:cubicBezTo>
                    <a:lnTo>
                      <a:pt x="347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12"/>
              <p:cNvSpPr/>
              <p:nvPr/>
            </p:nvSpPr>
            <p:spPr>
              <a:xfrm>
                <a:off x="2340375" y="1018375"/>
                <a:ext cx="1110450" cy="615700"/>
              </a:xfrm>
              <a:custGeom>
                <a:avLst/>
                <a:gdLst/>
                <a:ahLst/>
                <a:cxnLst/>
                <a:rect l="l" t="t" r="r" b="b"/>
                <a:pathLst>
                  <a:path w="44418" h="24628" extrusionOk="0">
                    <a:moveTo>
                      <a:pt x="34719" y="1"/>
                    </a:moveTo>
                    <a:cubicBezTo>
                      <a:pt x="34616" y="207"/>
                      <a:pt x="34513" y="413"/>
                      <a:pt x="34461" y="620"/>
                    </a:cubicBezTo>
                    <a:lnTo>
                      <a:pt x="34203" y="1239"/>
                    </a:lnTo>
                    <a:cubicBezTo>
                      <a:pt x="33997" y="1703"/>
                      <a:pt x="33739" y="2167"/>
                      <a:pt x="33584" y="2528"/>
                    </a:cubicBezTo>
                    <a:lnTo>
                      <a:pt x="32192" y="5056"/>
                    </a:lnTo>
                    <a:cubicBezTo>
                      <a:pt x="31263" y="6656"/>
                      <a:pt x="30231" y="8203"/>
                      <a:pt x="29096" y="9699"/>
                    </a:cubicBezTo>
                    <a:cubicBezTo>
                      <a:pt x="28065" y="11092"/>
                      <a:pt x="26878" y="12330"/>
                      <a:pt x="25537" y="13414"/>
                    </a:cubicBezTo>
                    <a:cubicBezTo>
                      <a:pt x="24969" y="13878"/>
                      <a:pt x="24402" y="14291"/>
                      <a:pt x="23731" y="14652"/>
                    </a:cubicBezTo>
                    <a:lnTo>
                      <a:pt x="23318" y="14910"/>
                    </a:lnTo>
                    <a:lnTo>
                      <a:pt x="22854" y="15116"/>
                    </a:lnTo>
                    <a:cubicBezTo>
                      <a:pt x="22699" y="15168"/>
                      <a:pt x="22545" y="15168"/>
                      <a:pt x="22390" y="15219"/>
                    </a:cubicBezTo>
                    <a:lnTo>
                      <a:pt x="22338" y="15219"/>
                    </a:lnTo>
                    <a:cubicBezTo>
                      <a:pt x="22029" y="15219"/>
                      <a:pt x="21771" y="15116"/>
                      <a:pt x="21513" y="15064"/>
                    </a:cubicBezTo>
                    <a:cubicBezTo>
                      <a:pt x="20842" y="14806"/>
                      <a:pt x="20172" y="14445"/>
                      <a:pt x="19553" y="14084"/>
                    </a:cubicBezTo>
                    <a:cubicBezTo>
                      <a:pt x="18057" y="13052"/>
                      <a:pt x="16612" y="11969"/>
                      <a:pt x="15219" y="10731"/>
                    </a:cubicBezTo>
                    <a:cubicBezTo>
                      <a:pt x="13775" y="9441"/>
                      <a:pt x="12382" y="7997"/>
                      <a:pt x="11041" y="6604"/>
                    </a:cubicBezTo>
                    <a:cubicBezTo>
                      <a:pt x="10318" y="5830"/>
                      <a:pt x="9699" y="5108"/>
                      <a:pt x="9029" y="4334"/>
                    </a:cubicBezTo>
                    <a:cubicBezTo>
                      <a:pt x="8410" y="3560"/>
                      <a:pt x="7739" y="2786"/>
                      <a:pt x="7172" y="2064"/>
                    </a:cubicBezTo>
                    <a:lnTo>
                      <a:pt x="1" y="7636"/>
                    </a:lnTo>
                    <a:cubicBezTo>
                      <a:pt x="775" y="8513"/>
                      <a:pt x="1445" y="9390"/>
                      <a:pt x="2168" y="10215"/>
                    </a:cubicBezTo>
                    <a:cubicBezTo>
                      <a:pt x="2838" y="11040"/>
                      <a:pt x="3612" y="11814"/>
                      <a:pt x="4334" y="12640"/>
                    </a:cubicBezTo>
                    <a:cubicBezTo>
                      <a:pt x="5830" y="14291"/>
                      <a:pt x="7326" y="15890"/>
                      <a:pt x="8977" y="17437"/>
                    </a:cubicBezTo>
                    <a:cubicBezTo>
                      <a:pt x="10679" y="19088"/>
                      <a:pt x="12485" y="20584"/>
                      <a:pt x="14445" y="21874"/>
                    </a:cubicBezTo>
                    <a:cubicBezTo>
                      <a:pt x="15632" y="22596"/>
                      <a:pt x="16818" y="23215"/>
                      <a:pt x="18057" y="23731"/>
                    </a:cubicBezTo>
                    <a:cubicBezTo>
                      <a:pt x="18830" y="24092"/>
                      <a:pt x="19604" y="24299"/>
                      <a:pt x="20378" y="24453"/>
                    </a:cubicBezTo>
                    <a:cubicBezTo>
                      <a:pt x="21113" y="24569"/>
                      <a:pt x="21877" y="24627"/>
                      <a:pt x="22627" y="24627"/>
                    </a:cubicBezTo>
                    <a:cubicBezTo>
                      <a:pt x="22877" y="24627"/>
                      <a:pt x="23125" y="24621"/>
                      <a:pt x="23370" y="24608"/>
                    </a:cubicBezTo>
                    <a:cubicBezTo>
                      <a:pt x="23628" y="24505"/>
                      <a:pt x="23938" y="24505"/>
                      <a:pt x="24195" y="24453"/>
                    </a:cubicBezTo>
                    <a:lnTo>
                      <a:pt x="24608" y="24402"/>
                    </a:lnTo>
                    <a:lnTo>
                      <a:pt x="24866" y="24350"/>
                    </a:lnTo>
                    <a:cubicBezTo>
                      <a:pt x="25227" y="24195"/>
                      <a:pt x="25640" y="24144"/>
                      <a:pt x="25949" y="23989"/>
                    </a:cubicBezTo>
                    <a:lnTo>
                      <a:pt x="26981" y="23628"/>
                    </a:lnTo>
                    <a:lnTo>
                      <a:pt x="27961" y="23164"/>
                    </a:lnTo>
                    <a:cubicBezTo>
                      <a:pt x="29148" y="22545"/>
                      <a:pt x="30334" y="21822"/>
                      <a:pt x="31418" y="21049"/>
                    </a:cubicBezTo>
                    <a:cubicBezTo>
                      <a:pt x="33378" y="19552"/>
                      <a:pt x="35184" y="17798"/>
                      <a:pt x="36783" y="15941"/>
                    </a:cubicBezTo>
                    <a:cubicBezTo>
                      <a:pt x="38279" y="14187"/>
                      <a:pt x="39672" y="12279"/>
                      <a:pt x="40910" y="10318"/>
                    </a:cubicBezTo>
                    <a:cubicBezTo>
                      <a:pt x="41529" y="9390"/>
                      <a:pt x="42148" y="8409"/>
                      <a:pt x="42715" y="7429"/>
                    </a:cubicBezTo>
                    <a:cubicBezTo>
                      <a:pt x="42973" y="6965"/>
                      <a:pt x="43283" y="6449"/>
                      <a:pt x="43541" y="5933"/>
                    </a:cubicBezTo>
                    <a:lnTo>
                      <a:pt x="43954" y="5159"/>
                    </a:lnTo>
                    <a:cubicBezTo>
                      <a:pt x="44108" y="4902"/>
                      <a:pt x="44263" y="4644"/>
                      <a:pt x="44418" y="4334"/>
                    </a:cubicBezTo>
                    <a:lnTo>
                      <a:pt x="34719" y="1"/>
                    </a:ln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12"/>
              <p:cNvSpPr/>
              <p:nvPr/>
            </p:nvSpPr>
            <p:spPr>
              <a:xfrm>
                <a:off x="3414700" y="2716900"/>
                <a:ext cx="521050" cy="986650"/>
              </a:xfrm>
              <a:custGeom>
                <a:avLst/>
                <a:gdLst/>
                <a:ahLst/>
                <a:cxnLst/>
                <a:rect l="l" t="t" r="r" b="b"/>
                <a:pathLst>
                  <a:path w="20842" h="39466" extrusionOk="0">
                    <a:moveTo>
                      <a:pt x="2735" y="1"/>
                    </a:moveTo>
                    <a:lnTo>
                      <a:pt x="0" y="39466"/>
                    </a:lnTo>
                    <a:lnTo>
                      <a:pt x="20842" y="39466"/>
                    </a:lnTo>
                    <a:lnTo>
                      <a:pt x="1289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12"/>
              <p:cNvSpPr/>
              <p:nvPr/>
            </p:nvSpPr>
            <p:spPr>
              <a:xfrm>
                <a:off x="3414700" y="2716900"/>
                <a:ext cx="521050" cy="986650"/>
              </a:xfrm>
              <a:custGeom>
                <a:avLst/>
                <a:gdLst/>
                <a:ahLst/>
                <a:cxnLst/>
                <a:rect l="l" t="t" r="r" b="b"/>
                <a:pathLst>
                  <a:path w="20842" h="39466" extrusionOk="0">
                    <a:moveTo>
                      <a:pt x="2735" y="1"/>
                    </a:moveTo>
                    <a:lnTo>
                      <a:pt x="0" y="39466"/>
                    </a:lnTo>
                    <a:lnTo>
                      <a:pt x="20842" y="39466"/>
                    </a:lnTo>
                    <a:lnTo>
                      <a:pt x="1289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12"/>
              <p:cNvSpPr/>
              <p:nvPr/>
            </p:nvSpPr>
            <p:spPr>
              <a:xfrm>
                <a:off x="3387625" y="5019025"/>
                <a:ext cx="138000" cy="306975"/>
              </a:xfrm>
              <a:custGeom>
                <a:avLst/>
                <a:gdLst/>
                <a:ahLst/>
                <a:cxnLst/>
                <a:rect l="l" t="t" r="r" b="b"/>
                <a:pathLst>
                  <a:path w="5520" h="12279" extrusionOk="0">
                    <a:moveTo>
                      <a:pt x="0" y="0"/>
                    </a:moveTo>
                    <a:lnTo>
                      <a:pt x="258" y="12278"/>
                    </a:lnTo>
                    <a:lnTo>
                      <a:pt x="5520" y="12278"/>
                    </a:lnTo>
                    <a:lnTo>
                      <a:pt x="5365" y="0"/>
                    </a:lnTo>
                    <a:close/>
                  </a:path>
                </a:pathLst>
              </a:custGeom>
              <a:solidFill>
                <a:srgbClr val="F4BC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12"/>
              <p:cNvSpPr/>
              <p:nvPr/>
            </p:nvSpPr>
            <p:spPr>
              <a:xfrm>
                <a:off x="4069850" y="5019025"/>
                <a:ext cx="190900" cy="306975"/>
              </a:xfrm>
              <a:custGeom>
                <a:avLst/>
                <a:gdLst/>
                <a:ahLst/>
                <a:cxnLst/>
                <a:rect l="l" t="t" r="r" b="b"/>
                <a:pathLst>
                  <a:path w="7636" h="12279" extrusionOk="0">
                    <a:moveTo>
                      <a:pt x="1" y="0"/>
                    </a:moveTo>
                    <a:lnTo>
                      <a:pt x="2374" y="12278"/>
                    </a:lnTo>
                    <a:lnTo>
                      <a:pt x="7636" y="12278"/>
                    </a:lnTo>
                    <a:lnTo>
                      <a:pt x="5263" y="0"/>
                    </a:lnTo>
                    <a:close/>
                  </a:path>
                </a:pathLst>
              </a:custGeom>
              <a:solidFill>
                <a:srgbClr val="F4BC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12"/>
              <p:cNvSpPr/>
              <p:nvPr/>
            </p:nvSpPr>
            <p:spPr>
              <a:xfrm>
                <a:off x="3898325" y="5311525"/>
                <a:ext cx="405000" cy="152475"/>
              </a:xfrm>
              <a:custGeom>
                <a:avLst/>
                <a:gdLst/>
                <a:ahLst/>
                <a:cxnLst/>
                <a:rect l="l" t="t" r="r" b="b"/>
                <a:pathLst>
                  <a:path w="16200" h="6099" extrusionOk="0">
                    <a:moveTo>
                      <a:pt x="8687" y="1"/>
                    </a:moveTo>
                    <a:cubicBezTo>
                      <a:pt x="8384" y="1"/>
                      <a:pt x="8125" y="153"/>
                      <a:pt x="7945" y="423"/>
                    </a:cubicBezTo>
                    <a:cubicBezTo>
                      <a:pt x="6604" y="1558"/>
                      <a:pt x="5005" y="2797"/>
                      <a:pt x="929" y="3673"/>
                    </a:cubicBezTo>
                    <a:cubicBezTo>
                      <a:pt x="1" y="3880"/>
                      <a:pt x="259" y="6098"/>
                      <a:pt x="2425" y="6098"/>
                    </a:cubicBezTo>
                    <a:cubicBezTo>
                      <a:pt x="4644" y="6098"/>
                      <a:pt x="7997" y="5892"/>
                      <a:pt x="9596" y="5892"/>
                    </a:cubicBezTo>
                    <a:cubicBezTo>
                      <a:pt x="12227" y="5892"/>
                      <a:pt x="13259" y="5995"/>
                      <a:pt x="15322" y="5995"/>
                    </a:cubicBezTo>
                    <a:lnTo>
                      <a:pt x="15477" y="5995"/>
                    </a:lnTo>
                    <a:cubicBezTo>
                      <a:pt x="15890" y="5943"/>
                      <a:pt x="16199" y="5531"/>
                      <a:pt x="16096" y="5118"/>
                    </a:cubicBezTo>
                    <a:lnTo>
                      <a:pt x="15219" y="423"/>
                    </a:lnTo>
                    <a:cubicBezTo>
                      <a:pt x="15168" y="166"/>
                      <a:pt x="15013" y="11"/>
                      <a:pt x="14755" y="11"/>
                    </a:cubicBezTo>
                    <a:lnTo>
                      <a:pt x="8822" y="11"/>
                    </a:lnTo>
                    <a:cubicBezTo>
                      <a:pt x="8776" y="4"/>
                      <a:pt x="8731" y="1"/>
                      <a:pt x="8687" y="1"/>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12"/>
              <p:cNvSpPr/>
              <p:nvPr/>
            </p:nvSpPr>
            <p:spPr>
              <a:xfrm>
                <a:off x="3123225" y="5311775"/>
                <a:ext cx="455300" cy="152225"/>
              </a:xfrm>
              <a:custGeom>
                <a:avLst/>
                <a:gdLst/>
                <a:ahLst/>
                <a:cxnLst/>
                <a:rect l="l" t="t" r="r" b="b"/>
                <a:pathLst>
                  <a:path w="18212" h="6089" extrusionOk="0">
                    <a:moveTo>
                      <a:pt x="10886" y="1"/>
                    </a:moveTo>
                    <a:cubicBezTo>
                      <a:pt x="10421" y="1"/>
                      <a:pt x="10009" y="156"/>
                      <a:pt x="9647" y="465"/>
                    </a:cubicBezTo>
                    <a:cubicBezTo>
                      <a:pt x="6036" y="2632"/>
                      <a:pt x="5056" y="2787"/>
                      <a:pt x="878" y="3663"/>
                    </a:cubicBezTo>
                    <a:cubicBezTo>
                      <a:pt x="1" y="3870"/>
                      <a:pt x="516" y="6088"/>
                      <a:pt x="2683" y="6088"/>
                    </a:cubicBezTo>
                    <a:cubicBezTo>
                      <a:pt x="6294" y="6088"/>
                      <a:pt x="6501" y="5882"/>
                      <a:pt x="9596" y="5882"/>
                    </a:cubicBezTo>
                    <a:cubicBezTo>
                      <a:pt x="12227" y="5882"/>
                      <a:pt x="15271" y="5933"/>
                      <a:pt x="17334" y="5985"/>
                    </a:cubicBezTo>
                    <a:lnTo>
                      <a:pt x="17437" y="5985"/>
                    </a:lnTo>
                    <a:cubicBezTo>
                      <a:pt x="17901" y="5933"/>
                      <a:pt x="18211" y="5521"/>
                      <a:pt x="18108" y="5108"/>
                    </a:cubicBezTo>
                    <a:lnTo>
                      <a:pt x="17128" y="413"/>
                    </a:lnTo>
                    <a:cubicBezTo>
                      <a:pt x="17076" y="156"/>
                      <a:pt x="16921" y="1"/>
                      <a:pt x="16663" y="1"/>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12"/>
              <p:cNvSpPr/>
              <p:nvPr/>
            </p:nvSpPr>
            <p:spPr>
              <a:xfrm>
                <a:off x="2313300" y="997750"/>
                <a:ext cx="162525" cy="116100"/>
              </a:xfrm>
              <a:custGeom>
                <a:avLst/>
                <a:gdLst/>
                <a:ahLst/>
                <a:cxnLst/>
                <a:rect l="l" t="t" r="r" b="b"/>
                <a:pathLst>
                  <a:path w="6501" h="4644" extrusionOk="0">
                    <a:moveTo>
                      <a:pt x="671" y="0"/>
                    </a:moveTo>
                    <a:lnTo>
                      <a:pt x="0" y="4437"/>
                    </a:lnTo>
                    <a:cubicBezTo>
                      <a:pt x="740" y="4574"/>
                      <a:pt x="1479" y="4643"/>
                      <a:pt x="2213" y="4643"/>
                    </a:cubicBezTo>
                    <a:cubicBezTo>
                      <a:pt x="3680" y="4643"/>
                      <a:pt x="5125" y="4368"/>
                      <a:pt x="6501" y="3818"/>
                    </a:cubicBezTo>
                    <a:lnTo>
                      <a:pt x="6449" y="2373"/>
                    </a:lnTo>
                    <a:cubicBezTo>
                      <a:pt x="6449" y="1084"/>
                      <a:pt x="5366" y="52"/>
                      <a:pt x="4076" y="52"/>
                    </a:cubicBezTo>
                    <a:lnTo>
                      <a:pt x="671" y="0"/>
                    </a:lnTo>
                    <a:close/>
                  </a:path>
                </a:pathLst>
              </a:custGeom>
              <a:solidFill>
                <a:srgbClr val="F4BC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12"/>
              <p:cNvSpPr/>
              <p:nvPr/>
            </p:nvSpPr>
            <p:spPr>
              <a:xfrm>
                <a:off x="2212825" y="997750"/>
                <a:ext cx="119595" cy="112223"/>
              </a:xfrm>
              <a:custGeom>
                <a:avLst/>
                <a:gdLst/>
                <a:ahLst/>
                <a:cxnLst/>
                <a:rect l="l" t="t" r="r" b="b"/>
                <a:pathLst>
                  <a:path w="5366" h="4437" extrusionOk="0">
                    <a:moveTo>
                      <a:pt x="5365" y="0"/>
                    </a:moveTo>
                    <a:lnTo>
                      <a:pt x="0" y="207"/>
                    </a:lnTo>
                    <a:lnTo>
                      <a:pt x="671" y="2992"/>
                    </a:lnTo>
                    <a:lnTo>
                      <a:pt x="4694" y="4437"/>
                    </a:lnTo>
                    <a:lnTo>
                      <a:pt x="5365" y="0"/>
                    </a:lnTo>
                    <a:close/>
                  </a:path>
                </a:pathLst>
              </a:custGeom>
              <a:solidFill>
                <a:srgbClr val="F4BC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12"/>
              <p:cNvSpPr/>
              <p:nvPr/>
            </p:nvSpPr>
            <p:spPr>
              <a:xfrm>
                <a:off x="3387625" y="5020300"/>
                <a:ext cx="136725" cy="157375"/>
              </a:xfrm>
              <a:custGeom>
                <a:avLst/>
                <a:gdLst/>
                <a:ahLst/>
                <a:cxnLst/>
                <a:rect l="l" t="t" r="r" b="b"/>
                <a:pathLst>
                  <a:path w="5469" h="6295" extrusionOk="0">
                    <a:moveTo>
                      <a:pt x="0" y="1"/>
                    </a:moveTo>
                    <a:lnTo>
                      <a:pt x="103" y="6295"/>
                    </a:lnTo>
                    <a:lnTo>
                      <a:pt x="5468" y="6295"/>
                    </a:lnTo>
                    <a:lnTo>
                      <a:pt x="5365" y="1"/>
                    </a:lnTo>
                    <a:close/>
                  </a:path>
                </a:pathLst>
              </a:custGeom>
              <a:solidFill>
                <a:srgbClr val="02020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12"/>
              <p:cNvSpPr/>
              <p:nvPr/>
            </p:nvSpPr>
            <p:spPr>
              <a:xfrm>
                <a:off x="4069850" y="5020300"/>
                <a:ext cx="162525" cy="157375"/>
              </a:xfrm>
              <a:custGeom>
                <a:avLst/>
                <a:gdLst/>
                <a:ahLst/>
                <a:cxnLst/>
                <a:rect l="l" t="t" r="r" b="b"/>
                <a:pathLst>
                  <a:path w="6501" h="6295" extrusionOk="0">
                    <a:moveTo>
                      <a:pt x="1" y="1"/>
                    </a:moveTo>
                    <a:lnTo>
                      <a:pt x="1187" y="6295"/>
                    </a:lnTo>
                    <a:lnTo>
                      <a:pt x="6501" y="6295"/>
                    </a:lnTo>
                    <a:lnTo>
                      <a:pt x="5263" y="1"/>
                    </a:lnTo>
                    <a:close/>
                  </a:path>
                </a:pathLst>
              </a:custGeom>
              <a:solidFill>
                <a:srgbClr val="02020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12"/>
              <p:cNvSpPr/>
              <p:nvPr/>
            </p:nvSpPr>
            <p:spPr>
              <a:xfrm>
                <a:off x="3293475" y="238125"/>
                <a:ext cx="679675" cy="911825"/>
              </a:xfrm>
              <a:custGeom>
                <a:avLst/>
                <a:gdLst/>
                <a:ahLst/>
                <a:cxnLst/>
                <a:rect l="l" t="t" r="r" b="b"/>
                <a:pathLst>
                  <a:path w="27187" h="36473" extrusionOk="0">
                    <a:moveTo>
                      <a:pt x="13619" y="0"/>
                    </a:moveTo>
                    <a:cubicBezTo>
                      <a:pt x="6087" y="0"/>
                      <a:pt x="0" y="8151"/>
                      <a:pt x="0" y="18211"/>
                    </a:cubicBezTo>
                    <a:cubicBezTo>
                      <a:pt x="0" y="28322"/>
                      <a:pt x="6087" y="36473"/>
                      <a:pt x="13619" y="36473"/>
                    </a:cubicBezTo>
                    <a:cubicBezTo>
                      <a:pt x="21100" y="36473"/>
                      <a:pt x="27187" y="28322"/>
                      <a:pt x="27187" y="18211"/>
                    </a:cubicBezTo>
                    <a:cubicBezTo>
                      <a:pt x="27187" y="8151"/>
                      <a:pt x="21100" y="0"/>
                      <a:pt x="13619" y="0"/>
                    </a:cubicBezTo>
                    <a:close/>
                  </a:path>
                </a:pathLst>
              </a:custGeom>
              <a:solidFill>
                <a:srgbClr val="3F20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12"/>
              <p:cNvSpPr/>
              <p:nvPr/>
            </p:nvSpPr>
            <p:spPr>
              <a:xfrm>
                <a:off x="3128375" y="920725"/>
                <a:ext cx="837050" cy="1183600"/>
              </a:xfrm>
              <a:custGeom>
                <a:avLst/>
                <a:gdLst/>
                <a:ahLst/>
                <a:cxnLst/>
                <a:rect l="l" t="t" r="r" b="b"/>
                <a:pathLst>
                  <a:path w="33482" h="47344" extrusionOk="0">
                    <a:moveTo>
                      <a:pt x="21796" y="0"/>
                    </a:moveTo>
                    <a:cubicBezTo>
                      <a:pt x="18763" y="0"/>
                      <a:pt x="15738" y="135"/>
                      <a:pt x="12743" y="450"/>
                    </a:cubicBezTo>
                    <a:cubicBezTo>
                      <a:pt x="11041" y="605"/>
                      <a:pt x="9390" y="863"/>
                      <a:pt x="7791" y="1327"/>
                    </a:cubicBezTo>
                    <a:cubicBezTo>
                      <a:pt x="5985" y="1792"/>
                      <a:pt x="4541" y="3184"/>
                      <a:pt x="4076" y="4938"/>
                    </a:cubicBezTo>
                    <a:cubicBezTo>
                      <a:pt x="2632" y="10562"/>
                      <a:pt x="1" y="24748"/>
                      <a:pt x="2890" y="47344"/>
                    </a:cubicBezTo>
                    <a:lnTo>
                      <a:pt x="31263" y="47344"/>
                    </a:lnTo>
                    <a:cubicBezTo>
                      <a:pt x="31521" y="43371"/>
                      <a:pt x="29715" y="25470"/>
                      <a:pt x="32914" y="6899"/>
                    </a:cubicBezTo>
                    <a:cubicBezTo>
                      <a:pt x="33481" y="3803"/>
                      <a:pt x="31418" y="915"/>
                      <a:pt x="28374" y="399"/>
                    </a:cubicBezTo>
                    <a:cubicBezTo>
                      <a:pt x="28219" y="347"/>
                      <a:pt x="28116" y="347"/>
                      <a:pt x="28013" y="296"/>
                    </a:cubicBezTo>
                    <a:cubicBezTo>
                      <a:pt x="26878" y="141"/>
                      <a:pt x="25743" y="89"/>
                      <a:pt x="24608" y="38"/>
                    </a:cubicBezTo>
                    <a:cubicBezTo>
                      <a:pt x="23671" y="13"/>
                      <a:pt x="22733" y="0"/>
                      <a:pt x="217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12"/>
              <p:cNvSpPr/>
              <p:nvPr/>
            </p:nvSpPr>
            <p:spPr>
              <a:xfrm>
                <a:off x="3356650" y="637925"/>
                <a:ext cx="386950" cy="380475"/>
              </a:xfrm>
              <a:custGeom>
                <a:avLst/>
                <a:gdLst/>
                <a:ahLst/>
                <a:cxnLst/>
                <a:rect l="l" t="t" r="r" b="b"/>
                <a:pathLst>
                  <a:path w="15478" h="15219" extrusionOk="0">
                    <a:moveTo>
                      <a:pt x="14188" y="0"/>
                    </a:moveTo>
                    <a:lnTo>
                      <a:pt x="6965" y="1909"/>
                    </a:lnTo>
                    <a:cubicBezTo>
                      <a:pt x="7636" y="4901"/>
                      <a:pt x="7739" y="10266"/>
                      <a:pt x="3354" y="11298"/>
                    </a:cubicBezTo>
                    <a:cubicBezTo>
                      <a:pt x="3354" y="11298"/>
                      <a:pt x="1" y="15219"/>
                      <a:pt x="6553" y="15219"/>
                    </a:cubicBezTo>
                    <a:cubicBezTo>
                      <a:pt x="13775" y="15219"/>
                      <a:pt x="15477" y="11298"/>
                      <a:pt x="15477" y="11298"/>
                    </a:cubicBezTo>
                    <a:cubicBezTo>
                      <a:pt x="12846" y="8719"/>
                      <a:pt x="13362" y="3869"/>
                      <a:pt x="14188" y="0"/>
                    </a:cubicBezTo>
                    <a:close/>
                  </a:path>
                </a:pathLst>
              </a:custGeom>
              <a:solidFill>
                <a:srgbClr val="F4BC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12"/>
              <p:cNvSpPr/>
              <p:nvPr/>
            </p:nvSpPr>
            <p:spPr>
              <a:xfrm>
                <a:off x="3471450" y="1001850"/>
                <a:ext cx="104475" cy="107175"/>
              </a:xfrm>
              <a:custGeom>
                <a:avLst/>
                <a:gdLst/>
                <a:ahLst/>
                <a:cxnLst/>
                <a:rect l="l" t="t" r="r" b="b"/>
                <a:pathLst>
                  <a:path w="4179" h="4287" extrusionOk="0">
                    <a:moveTo>
                      <a:pt x="2081" y="1"/>
                    </a:moveTo>
                    <a:cubicBezTo>
                      <a:pt x="1988" y="1"/>
                      <a:pt x="1892" y="29"/>
                      <a:pt x="1806" y="94"/>
                    </a:cubicBezTo>
                    <a:cubicBezTo>
                      <a:pt x="1754" y="94"/>
                      <a:pt x="1651" y="94"/>
                      <a:pt x="1651" y="146"/>
                    </a:cubicBezTo>
                    <a:lnTo>
                      <a:pt x="103" y="1900"/>
                    </a:lnTo>
                    <a:cubicBezTo>
                      <a:pt x="0" y="2003"/>
                      <a:pt x="0" y="2209"/>
                      <a:pt x="52" y="2364"/>
                    </a:cubicBezTo>
                    <a:lnTo>
                      <a:pt x="568" y="3912"/>
                    </a:lnTo>
                    <a:cubicBezTo>
                      <a:pt x="619" y="4066"/>
                      <a:pt x="774" y="4221"/>
                      <a:pt x="980" y="4221"/>
                    </a:cubicBezTo>
                    <a:lnTo>
                      <a:pt x="2631" y="4273"/>
                    </a:lnTo>
                    <a:cubicBezTo>
                      <a:pt x="2660" y="4282"/>
                      <a:pt x="2688" y="4287"/>
                      <a:pt x="2716" y="4287"/>
                    </a:cubicBezTo>
                    <a:cubicBezTo>
                      <a:pt x="2841" y="4287"/>
                      <a:pt x="2960" y="4202"/>
                      <a:pt x="3044" y="4118"/>
                    </a:cubicBezTo>
                    <a:lnTo>
                      <a:pt x="4076" y="2622"/>
                    </a:lnTo>
                    <a:cubicBezTo>
                      <a:pt x="4179" y="2467"/>
                      <a:pt x="4179" y="2209"/>
                      <a:pt x="4076" y="2055"/>
                    </a:cubicBezTo>
                    <a:lnTo>
                      <a:pt x="2425" y="146"/>
                    </a:lnTo>
                    <a:cubicBezTo>
                      <a:pt x="2335" y="56"/>
                      <a:pt x="2210" y="1"/>
                      <a:pt x="20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12"/>
              <p:cNvSpPr/>
              <p:nvPr/>
            </p:nvSpPr>
            <p:spPr>
              <a:xfrm>
                <a:off x="3437900" y="1104800"/>
                <a:ext cx="94175" cy="788025"/>
              </a:xfrm>
              <a:custGeom>
                <a:avLst/>
                <a:gdLst/>
                <a:ahLst/>
                <a:cxnLst/>
                <a:rect l="l" t="t" r="r" b="b"/>
                <a:pathLst>
                  <a:path w="3767" h="31521" extrusionOk="0">
                    <a:moveTo>
                      <a:pt x="2632" y="0"/>
                    </a:moveTo>
                    <a:cubicBezTo>
                      <a:pt x="2632" y="0"/>
                      <a:pt x="53" y="18933"/>
                      <a:pt x="1" y="22286"/>
                    </a:cubicBezTo>
                    <a:cubicBezTo>
                      <a:pt x="1" y="25433"/>
                      <a:pt x="517" y="28528"/>
                      <a:pt x="1445" y="31520"/>
                    </a:cubicBezTo>
                    <a:cubicBezTo>
                      <a:pt x="1445" y="31520"/>
                      <a:pt x="3251" y="28167"/>
                      <a:pt x="3509" y="22183"/>
                    </a:cubicBezTo>
                    <a:cubicBezTo>
                      <a:pt x="3767" y="16147"/>
                      <a:pt x="3457" y="3405"/>
                      <a:pt x="36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12"/>
              <p:cNvSpPr/>
              <p:nvPr/>
            </p:nvSpPr>
            <p:spPr>
              <a:xfrm>
                <a:off x="3525600" y="637925"/>
                <a:ext cx="185750" cy="207575"/>
              </a:xfrm>
              <a:custGeom>
                <a:avLst/>
                <a:gdLst/>
                <a:ahLst/>
                <a:cxnLst/>
                <a:rect l="l" t="t" r="r" b="b"/>
                <a:pathLst>
                  <a:path w="7430" h="8303" extrusionOk="0">
                    <a:moveTo>
                      <a:pt x="7430" y="0"/>
                    </a:moveTo>
                    <a:lnTo>
                      <a:pt x="207" y="1909"/>
                    </a:lnTo>
                    <a:cubicBezTo>
                      <a:pt x="620" y="3611"/>
                      <a:pt x="775" y="6191"/>
                      <a:pt x="1" y="8254"/>
                    </a:cubicBezTo>
                    <a:cubicBezTo>
                      <a:pt x="68" y="8288"/>
                      <a:pt x="162" y="8303"/>
                      <a:pt x="278" y="8303"/>
                    </a:cubicBezTo>
                    <a:cubicBezTo>
                      <a:pt x="1056" y="8303"/>
                      <a:pt x="2797" y="7613"/>
                      <a:pt x="3560" y="7119"/>
                    </a:cubicBezTo>
                    <a:cubicBezTo>
                      <a:pt x="5521" y="5881"/>
                      <a:pt x="6243" y="4643"/>
                      <a:pt x="7017" y="2012"/>
                    </a:cubicBezTo>
                    <a:cubicBezTo>
                      <a:pt x="7172" y="1290"/>
                      <a:pt x="7275" y="671"/>
                      <a:pt x="7430" y="0"/>
                    </a:cubicBezTo>
                    <a:close/>
                  </a:path>
                </a:pathLst>
              </a:custGeom>
              <a:solidFill>
                <a:srgbClr val="02020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12"/>
              <p:cNvSpPr/>
              <p:nvPr/>
            </p:nvSpPr>
            <p:spPr>
              <a:xfrm>
                <a:off x="3356650" y="511450"/>
                <a:ext cx="138050" cy="152175"/>
              </a:xfrm>
              <a:custGeom>
                <a:avLst/>
                <a:gdLst/>
                <a:ahLst/>
                <a:cxnLst/>
                <a:rect l="l" t="t" r="r" b="b"/>
                <a:pathLst>
                  <a:path w="5522" h="6087" extrusionOk="0">
                    <a:moveTo>
                      <a:pt x="2384" y="0"/>
                    </a:moveTo>
                    <a:cubicBezTo>
                      <a:pt x="2347" y="0"/>
                      <a:pt x="2309" y="1"/>
                      <a:pt x="2271" y="4"/>
                    </a:cubicBezTo>
                    <a:cubicBezTo>
                      <a:pt x="981" y="55"/>
                      <a:pt x="1" y="1139"/>
                      <a:pt x="53" y="2428"/>
                    </a:cubicBezTo>
                    <a:cubicBezTo>
                      <a:pt x="53" y="2686"/>
                      <a:pt x="156" y="2944"/>
                      <a:pt x="259" y="3202"/>
                    </a:cubicBezTo>
                    <a:cubicBezTo>
                      <a:pt x="723" y="4440"/>
                      <a:pt x="1703" y="5420"/>
                      <a:pt x="2890" y="5936"/>
                    </a:cubicBezTo>
                    <a:cubicBezTo>
                      <a:pt x="3164" y="6039"/>
                      <a:pt x="3420" y="6086"/>
                      <a:pt x="3657" y="6086"/>
                    </a:cubicBezTo>
                    <a:cubicBezTo>
                      <a:pt x="4846" y="6086"/>
                      <a:pt x="5521" y="4889"/>
                      <a:pt x="5263" y="3512"/>
                    </a:cubicBezTo>
                    <a:cubicBezTo>
                      <a:pt x="5112" y="2100"/>
                      <a:pt x="3976" y="0"/>
                      <a:pt x="2384" y="0"/>
                    </a:cubicBezTo>
                    <a:close/>
                  </a:path>
                </a:pathLst>
              </a:custGeom>
              <a:solidFill>
                <a:srgbClr val="F4BC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12"/>
              <p:cNvSpPr/>
              <p:nvPr/>
            </p:nvSpPr>
            <p:spPr>
              <a:xfrm>
                <a:off x="3356650" y="511450"/>
                <a:ext cx="138050" cy="152175"/>
              </a:xfrm>
              <a:custGeom>
                <a:avLst/>
                <a:gdLst/>
                <a:ahLst/>
                <a:cxnLst/>
                <a:rect l="l" t="t" r="r" b="b"/>
                <a:pathLst>
                  <a:path w="5522" h="6087" extrusionOk="0">
                    <a:moveTo>
                      <a:pt x="2384" y="0"/>
                    </a:moveTo>
                    <a:cubicBezTo>
                      <a:pt x="2347" y="0"/>
                      <a:pt x="2309" y="1"/>
                      <a:pt x="2271" y="4"/>
                    </a:cubicBezTo>
                    <a:cubicBezTo>
                      <a:pt x="981" y="55"/>
                      <a:pt x="1" y="1139"/>
                      <a:pt x="53" y="2428"/>
                    </a:cubicBezTo>
                    <a:cubicBezTo>
                      <a:pt x="53" y="2686"/>
                      <a:pt x="156" y="2944"/>
                      <a:pt x="259" y="3202"/>
                    </a:cubicBezTo>
                    <a:cubicBezTo>
                      <a:pt x="723" y="4440"/>
                      <a:pt x="1703" y="5420"/>
                      <a:pt x="2890" y="5936"/>
                    </a:cubicBezTo>
                    <a:cubicBezTo>
                      <a:pt x="3164" y="6039"/>
                      <a:pt x="3420" y="6086"/>
                      <a:pt x="3657" y="6086"/>
                    </a:cubicBezTo>
                    <a:cubicBezTo>
                      <a:pt x="4846" y="6086"/>
                      <a:pt x="5521" y="4889"/>
                      <a:pt x="5263" y="3512"/>
                    </a:cubicBezTo>
                    <a:cubicBezTo>
                      <a:pt x="5112" y="2100"/>
                      <a:pt x="3976" y="0"/>
                      <a:pt x="2384" y="0"/>
                    </a:cubicBezTo>
                    <a:close/>
                  </a:path>
                </a:pathLst>
              </a:custGeom>
              <a:solidFill>
                <a:srgbClr val="02020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12"/>
              <p:cNvSpPr/>
              <p:nvPr/>
            </p:nvSpPr>
            <p:spPr>
              <a:xfrm>
                <a:off x="3374725" y="290300"/>
                <a:ext cx="407550" cy="516350"/>
              </a:xfrm>
              <a:custGeom>
                <a:avLst/>
                <a:gdLst/>
                <a:ahLst/>
                <a:cxnLst/>
                <a:rect l="l" t="t" r="r" b="b"/>
                <a:pathLst>
                  <a:path w="16302" h="20654" extrusionOk="0">
                    <a:moveTo>
                      <a:pt x="9181" y="1"/>
                    </a:moveTo>
                    <a:cubicBezTo>
                      <a:pt x="8654" y="1"/>
                      <a:pt x="8120" y="60"/>
                      <a:pt x="7584" y="183"/>
                    </a:cubicBezTo>
                    <a:cubicBezTo>
                      <a:pt x="2167" y="1421"/>
                      <a:pt x="0" y="9004"/>
                      <a:pt x="258" y="13854"/>
                    </a:cubicBezTo>
                    <a:cubicBezTo>
                      <a:pt x="445" y="17783"/>
                      <a:pt x="3619" y="20654"/>
                      <a:pt x="7120" y="20654"/>
                    </a:cubicBezTo>
                    <a:cubicBezTo>
                      <a:pt x="8445" y="20654"/>
                      <a:pt x="9817" y="20243"/>
                      <a:pt x="11092" y="19322"/>
                    </a:cubicBezTo>
                    <a:cubicBezTo>
                      <a:pt x="14187" y="17155"/>
                      <a:pt x="14703" y="14060"/>
                      <a:pt x="15992" y="8901"/>
                    </a:cubicBezTo>
                    <a:cubicBezTo>
                      <a:pt x="16302" y="7766"/>
                      <a:pt x="16302" y="6580"/>
                      <a:pt x="16044" y="5496"/>
                    </a:cubicBezTo>
                    <a:cubicBezTo>
                      <a:pt x="15290" y="2215"/>
                      <a:pt x="12402" y="1"/>
                      <a:pt x="9181" y="1"/>
                    </a:cubicBezTo>
                    <a:close/>
                  </a:path>
                </a:pathLst>
              </a:custGeom>
              <a:solidFill>
                <a:srgbClr val="F4BC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12"/>
              <p:cNvSpPr/>
              <p:nvPr/>
            </p:nvSpPr>
            <p:spPr>
              <a:xfrm>
                <a:off x="3626200" y="528300"/>
                <a:ext cx="125125" cy="61925"/>
              </a:xfrm>
              <a:custGeom>
                <a:avLst/>
                <a:gdLst/>
                <a:ahLst/>
                <a:cxnLst/>
                <a:rect l="l" t="t" r="r" b="b"/>
                <a:pathLst>
                  <a:path w="5005" h="2477" extrusionOk="0">
                    <a:moveTo>
                      <a:pt x="207" y="0"/>
                    </a:moveTo>
                    <a:cubicBezTo>
                      <a:pt x="104" y="0"/>
                      <a:pt x="1" y="103"/>
                      <a:pt x="1" y="155"/>
                    </a:cubicBezTo>
                    <a:cubicBezTo>
                      <a:pt x="1" y="207"/>
                      <a:pt x="52" y="361"/>
                      <a:pt x="104" y="361"/>
                    </a:cubicBezTo>
                    <a:lnTo>
                      <a:pt x="4747" y="2476"/>
                    </a:lnTo>
                    <a:lnTo>
                      <a:pt x="4798" y="2476"/>
                    </a:lnTo>
                    <a:cubicBezTo>
                      <a:pt x="4902" y="2476"/>
                      <a:pt x="4902" y="2425"/>
                      <a:pt x="4953" y="2322"/>
                    </a:cubicBezTo>
                    <a:cubicBezTo>
                      <a:pt x="5005" y="2270"/>
                      <a:pt x="4953" y="2219"/>
                      <a:pt x="4902" y="2167"/>
                    </a:cubicBezTo>
                    <a:lnTo>
                      <a:pt x="2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12"/>
              <p:cNvSpPr/>
              <p:nvPr/>
            </p:nvSpPr>
            <p:spPr>
              <a:xfrm>
                <a:off x="3663925" y="570075"/>
                <a:ext cx="169950" cy="137550"/>
              </a:xfrm>
              <a:custGeom>
                <a:avLst/>
                <a:gdLst/>
                <a:ahLst/>
                <a:cxnLst/>
                <a:rect l="l" t="t" r="r" b="b"/>
                <a:pathLst>
                  <a:path w="6798" h="5502" extrusionOk="0">
                    <a:moveTo>
                      <a:pt x="4234" y="1"/>
                    </a:moveTo>
                    <a:cubicBezTo>
                      <a:pt x="2877" y="1"/>
                      <a:pt x="1472" y="1359"/>
                      <a:pt x="813" y="2456"/>
                    </a:cubicBezTo>
                    <a:cubicBezTo>
                      <a:pt x="1" y="3929"/>
                      <a:pt x="388" y="5501"/>
                      <a:pt x="2073" y="5501"/>
                    </a:cubicBezTo>
                    <a:cubicBezTo>
                      <a:pt x="2100" y="5501"/>
                      <a:pt x="2127" y="5501"/>
                      <a:pt x="2154" y="5500"/>
                    </a:cubicBezTo>
                    <a:cubicBezTo>
                      <a:pt x="3496" y="5448"/>
                      <a:pt x="4734" y="4829"/>
                      <a:pt x="5662" y="3849"/>
                    </a:cubicBezTo>
                    <a:cubicBezTo>
                      <a:pt x="6797" y="2714"/>
                      <a:pt x="6436" y="754"/>
                      <a:pt x="4940" y="135"/>
                    </a:cubicBezTo>
                    <a:cubicBezTo>
                      <a:pt x="4709" y="42"/>
                      <a:pt x="4472" y="1"/>
                      <a:pt x="4234" y="1"/>
                    </a:cubicBezTo>
                    <a:close/>
                  </a:path>
                </a:pathLst>
              </a:custGeom>
              <a:solidFill>
                <a:srgbClr val="F4BC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12"/>
              <p:cNvSpPr/>
              <p:nvPr/>
            </p:nvSpPr>
            <p:spPr>
              <a:xfrm>
                <a:off x="3158050" y="2104300"/>
                <a:ext cx="506875" cy="3043725"/>
              </a:xfrm>
              <a:custGeom>
                <a:avLst/>
                <a:gdLst/>
                <a:ahLst/>
                <a:cxnLst/>
                <a:rect l="l" t="t" r="r" b="b"/>
                <a:pathLst>
                  <a:path w="20275" h="121749" extrusionOk="0">
                    <a:moveTo>
                      <a:pt x="1703" y="1"/>
                    </a:moveTo>
                    <a:cubicBezTo>
                      <a:pt x="1703" y="1"/>
                      <a:pt x="0" y="39620"/>
                      <a:pt x="155" y="55819"/>
                    </a:cubicBezTo>
                    <a:cubicBezTo>
                      <a:pt x="362" y="72636"/>
                      <a:pt x="7326" y="121748"/>
                      <a:pt x="7326" y="121748"/>
                    </a:cubicBezTo>
                    <a:lnTo>
                      <a:pt x="16251" y="121748"/>
                    </a:lnTo>
                    <a:cubicBezTo>
                      <a:pt x="16251" y="121748"/>
                      <a:pt x="15477" y="73617"/>
                      <a:pt x="16251" y="57108"/>
                    </a:cubicBezTo>
                    <a:cubicBezTo>
                      <a:pt x="17179" y="39104"/>
                      <a:pt x="20274" y="1"/>
                      <a:pt x="2027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12"/>
              <p:cNvSpPr/>
              <p:nvPr/>
            </p:nvSpPr>
            <p:spPr>
              <a:xfrm>
                <a:off x="3308950" y="5038375"/>
                <a:ext cx="273425" cy="112225"/>
              </a:xfrm>
              <a:custGeom>
                <a:avLst/>
                <a:gdLst/>
                <a:ahLst/>
                <a:cxnLst/>
                <a:rect l="l" t="t" r="r" b="b"/>
                <a:pathLst>
                  <a:path w="10937" h="4489" extrusionOk="0">
                    <a:moveTo>
                      <a:pt x="0" y="0"/>
                    </a:moveTo>
                    <a:lnTo>
                      <a:pt x="568" y="4488"/>
                    </a:lnTo>
                    <a:lnTo>
                      <a:pt x="10937" y="4488"/>
                    </a:lnTo>
                    <a:cubicBezTo>
                      <a:pt x="10937" y="4488"/>
                      <a:pt x="10834" y="361"/>
                      <a:pt x="10730" y="361"/>
                    </a:cubicBezTo>
                    <a:lnTo>
                      <a:pt x="0" y="0"/>
                    </a:ln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12"/>
              <p:cNvSpPr/>
              <p:nvPr/>
            </p:nvSpPr>
            <p:spPr>
              <a:xfrm>
                <a:off x="3497225" y="2366125"/>
                <a:ext cx="131575" cy="1031775"/>
              </a:xfrm>
              <a:custGeom>
                <a:avLst/>
                <a:gdLst/>
                <a:ahLst/>
                <a:cxnLst/>
                <a:rect l="l" t="t" r="r" b="b"/>
                <a:pathLst>
                  <a:path w="5263" h="41271" extrusionOk="0">
                    <a:moveTo>
                      <a:pt x="311" y="0"/>
                    </a:moveTo>
                    <a:cubicBezTo>
                      <a:pt x="1" y="19707"/>
                      <a:pt x="878" y="31675"/>
                      <a:pt x="3096" y="41270"/>
                    </a:cubicBezTo>
                    <a:cubicBezTo>
                      <a:pt x="3612" y="31881"/>
                      <a:pt x="4489" y="19500"/>
                      <a:pt x="5263" y="9183"/>
                    </a:cubicBezTo>
                    <a:lnTo>
                      <a:pt x="311" y="0"/>
                    </a:lnTo>
                    <a:close/>
                  </a:path>
                </a:pathLst>
              </a:custGeom>
              <a:solidFill>
                <a:srgbClr val="02020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12"/>
              <p:cNvSpPr/>
              <p:nvPr/>
            </p:nvSpPr>
            <p:spPr>
              <a:xfrm>
                <a:off x="3452100" y="2104300"/>
                <a:ext cx="828000" cy="3043725"/>
              </a:xfrm>
              <a:custGeom>
                <a:avLst/>
                <a:gdLst/>
                <a:ahLst/>
                <a:cxnLst/>
                <a:rect l="l" t="t" r="r" b="b"/>
                <a:pathLst>
                  <a:path w="33120" h="121749" extrusionOk="0">
                    <a:moveTo>
                      <a:pt x="0" y="1"/>
                    </a:moveTo>
                    <a:cubicBezTo>
                      <a:pt x="0" y="1"/>
                      <a:pt x="5004" y="40549"/>
                      <a:pt x="7893" y="55716"/>
                    </a:cubicBezTo>
                    <a:cubicBezTo>
                      <a:pt x="11143" y="72327"/>
                      <a:pt x="23370" y="121748"/>
                      <a:pt x="23370" y="121748"/>
                    </a:cubicBezTo>
                    <a:lnTo>
                      <a:pt x="33120" y="121748"/>
                    </a:lnTo>
                    <a:cubicBezTo>
                      <a:pt x="33120" y="121748"/>
                      <a:pt x="25485" y="73668"/>
                      <a:pt x="23782" y="57263"/>
                    </a:cubicBezTo>
                    <a:cubicBezTo>
                      <a:pt x="21977" y="39362"/>
                      <a:pt x="18211" y="1"/>
                      <a:pt x="182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12"/>
              <p:cNvSpPr/>
              <p:nvPr/>
            </p:nvSpPr>
            <p:spPr>
              <a:xfrm>
                <a:off x="3996350" y="5044825"/>
                <a:ext cx="296650" cy="107050"/>
              </a:xfrm>
              <a:custGeom>
                <a:avLst/>
                <a:gdLst/>
                <a:ahLst/>
                <a:cxnLst/>
                <a:rect l="l" t="t" r="r" b="b"/>
                <a:pathLst>
                  <a:path w="11866" h="4282" extrusionOk="0">
                    <a:moveTo>
                      <a:pt x="0" y="0"/>
                    </a:moveTo>
                    <a:lnTo>
                      <a:pt x="1187" y="4282"/>
                    </a:lnTo>
                    <a:lnTo>
                      <a:pt x="11866" y="4282"/>
                    </a:lnTo>
                    <a:cubicBezTo>
                      <a:pt x="11866" y="4282"/>
                      <a:pt x="11247" y="361"/>
                      <a:pt x="11195" y="361"/>
                    </a:cubicBezTo>
                    <a:lnTo>
                      <a:pt x="0" y="0"/>
                    </a:ln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12"/>
              <p:cNvSpPr/>
              <p:nvPr/>
            </p:nvSpPr>
            <p:spPr>
              <a:xfrm>
                <a:off x="3544950" y="494750"/>
                <a:ext cx="29700" cy="38725"/>
              </a:xfrm>
              <a:custGeom>
                <a:avLst/>
                <a:gdLst/>
                <a:ahLst/>
                <a:cxnLst/>
                <a:rect l="l" t="t" r="r" b="b"/>
                <a:pathLst>
                  <a:path w="1188" h="1549" extrusionOk="0">
                    <a:moveTo>
                      <a:pt x="723" y="1"/>
                    </a:moveTo>
                    <a:cubicBezTo>
                      <a:pt x="465" y="1"/>
                      <a:pt x="155" y="311"/>
                      <a:pt x="52" y="723"/>
                    </a:cubicBezTo>
                    <a:cubicBezTo>
                      <a:pt x="1" y="1084"/>
                      <a:pt x="207" y="1549"/>
                      <a:pt x="465" y="1549"/>
                    </a:cubicBezTo>
                    <a:cubicBezTo>
                      <a:pt x="826" y="1497"/>
                      <a:pt x="1084" y="1188"/>
                      <a:pt x="1084" y="826"/>
                    </a:cubicBezTo>
                    <a:cubicBezTo>
                      <a:pt x="1187" y="465"/>
                      <a:pt x="981" y="1"/>
                      <a:pt x="723" y="1"/>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12"/>
              <p:cNvSpPr/>
              <p:nvPr/>
            </p:nvSpPr>
            <p:spPr>
              <a:xfrm>
                <a:off x="3414700" y="463800"/>
                <a:ext cx="28400" cy="38725"/>
              </a:xfrm>
              <a:custGeom>
                <a:avLst/>
                <a:gdLst/>
                <a:ahLst/>
                <a:cxnLst/>
                <a:rect l="l" t="t" r="r" b="b"/>
                <a:pathLst>
                  <a:path w="1136" h="1549" extrusionOk="0">
                    <a:moveTo>
                      <a:pt x="774" y="1"/>
                    </a:moveTo>
                    <a:cubicBezTo>
                      <a:pt x="516" y="1"/>
                      <a:pt x="258" y="362"/>
                      <a:pt x="155" y="723"/>
                    </a:cubicBezTo>
                    <a:cubicBezTo>
                      <a:pt x="0" y="1136"/>
                      <a:pt x="207" y="1549"/>
                      <a:pt x="465" y="1549"/>
                    </a:cubicBezTo>
                    <a:cubicBezTo>
                      <a:pt x="826" y="1497"/>
                      <a:pt x="1084" y="1239"/>
                      <a:pt x="1084" y="878"/>
                    </a:cubicBezTo>
                    <a:cubicBezTo>
                      <a:pt x="1135" y="465"/>
                      <a:pt x="1032" y="1"/>
                      <a:pt x="774" y="1"/>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12"/>
              <p:cNvSpPr/>
              <p:nvPr/>
            </p:nvSpPr>
            <p:spPr>
              <a:xfrm>
                <a:off x="3421150" y="512825"/>
                <a:ext cx="76100" cy="98025"/>
              </a:xfrm>
              <a:custGeom>
                <a:avLst/>
                <a:gdLst/>
                <a:ahLst/>
                <a:cxnLst/>
                <a:rect l="l" t="t" r="r" b="b"/>
                <a:pathLst>
                  <a:path w="3044" h="3921" extrusionOk="0">
                    <a:moveTo>
                      <a:pt x="3044" y="0"/>
                    </a:moveTo>
                    <a:lnTo>
                      <a:pt x="3044" y="0"/>
                    </a:lnTo>
                    <a:cubicBezTo>
                      <a:pt x="2115" y="1084"/>
                      <a:pt x="1135" y="2064"/>
                      <a:pt x="0" y="2941"/>
                    </a:cubicBezTo>
                    <a:cubicBezTo>
                      <a:pt x="465" y="3508"/>
                      <a:pt x="1084" y="3869"/>
                      <a:pt x="1806" y="3921"/>
                    </a:cubicBezTo>
                    <a:lnTo>
                      <a:pt x="3044" y="0"/>
                    </a:lnTo>
                    <a:close/>
                  </a:path>
                </a:pathLst>
              </a:custGeom>
              <a:solidFill>
                <a:srgbClr val="E58D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12"/>
              <p:cNvSpPr/>
              <p:nvPr/>
            </p:nvSpPr>
            <p:spPr>
              <a:xfrm>
                <a:off x="3492075" y="613325"/>
                <a:ext cx="85775" cy="30025"/>
              </a:xfrm>
              <a:custGeom>
                <a:avLst/>
                <a:gdLst/>
                <a:ahLst/>
                <a:cxnLst/>
                <a:rect l="l" t="t" r="r" b="b"/>
                <a:pathLst>
                  <a:path w="3431" h="1201" extrusionOk="0">
                    <a:moveTo>
                      <a:pt x="3262" y="0"/>
                    </a:moveTo>
                    <a:cubicBezTo>
                      <a:pt x="3227" y="0"/>
                      <a:pt x="3187" y="16"/>
                      <a:pt x="3147" y="56"/>
                    </a:cubicBezTo>
                    <a:cubicBezTo>
                      <a:pt x="2462" y="612"/>
                      <a:pt x="1599" y="920"/>
                      <a:pt x="736" y="920"/>
                    </a:cubicBezTo>
                    <a:cubicBezTo>
                      <a:pt x="559" y="920"/>
                      <a:pt x="382" y="907"/>
                      <a:pt x="207" y="881"/>
                    </a:cubicBezTo>
                    <a:cubicBezTo>
                      <a:pt x="1" y="881"/>
                      <a:pt x="1" y="1139"/>
                      <a:pt x="207" y="1139"/>
                    </a:cubicBezTo>
                    <a:cubicBezTo>
                      <a:pt x="434" y="1180"/>
                      <a:pt x="663" y="1201"/>
                      <a:pt x="891" y="1201"/>
                    </a:cubicBezTo>
                    <a:cubicBezTo>
                      <a:pt x="1802" y="1201"/>
                      <a:pt x="2694" y="871"/>
                      <a:pt x="3354" y="210"/>
                    </a:cubicBezTo>
                    <a:cubicBezTo>
                      <a:pt x="3431" y="134"/>
                      <a:pt x="3365" y="0"/>
                      <a:pt x="3262" y="0"/>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12"/>
              <p:cNvSpPr/>
              <p:nvPr/>
            </p:nvSpPr>
            <p:spPr>
              <a:xfrm>
                <a:off x="3593975" y="435425"/>
                <a:ext cx="51600" cy="46475"/>
              </a:xfrm>
              <a:custGeom>
                <a:avLst/>
                <a:gdLst/>
                <a:ahLst/>
                <a:cxnLst/>
                <a:rect l="l" t="t" r="r" b="b"/>
                <a:pathLst>
                  <a:path w="2064" h="1859" extrusionOk="0">
                    <a:moveTo>
                      <a:pt x="310" y="1"/>
                    </a:moveTo>
                    <a:cubicBezTo>
                      <a:pt x="103" y="1"/>
                      <a:pt x="0" y="53"/>
                      <a:pt x="0" y="207"/>
                    </a:cubicBezTo>
                    <a:cubicBezTo>
                      <a:pt x="0" y="310"/>
                      <a:pt x="52" y="517"/>
                      <a:pt x="206" y="517"/>
                    </a:cubicBezTo>
                    <a:cubicBezTo>
                      <a:pt x="774" y="723"/>
                      <a:pt x="1238" y="1136"/>
                      <a:pt x="1496" y="1755"/>
                    </a:cubicBezTo>
                    <a:cubicBezTo>
                      <a:pt x="1548" y="1807"/>
                      <a:pt x="1599" y="1858"/>
                      <a:pt x="1651" y="1858"/>
                    </a:cubicBezTo>
                    <a:lnTo>
                      <a:pt x="1857" y="1858"/>
                    </a:lnTo>
                    <a:cubicBezTo>
                      <a:pt x="1960" y="1807"/>
                      <a:pt x="2064" y="1652"/>
                      <a:pt x="2012" y="1549"/>
                    </a:cubicBezTo>
                    <a:cubicBezTo>
                      <a:pt x="1702" y="775"/>
                      <a:pt x="1083" y="207"/>
                      <a:pt x="310" y="1"/>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12"/>
              <p:cNvSpPr/>
              <p:nvPr/>
            </p:nvSpPr>
            <p:spPr>
              <a:xfrm>
                <a:off x="3406950" y="399325"/>
                <a:ext cx="59350" cy="36125"/>
              </a:xfrm>
              <a:custGeom>
                <a:avLst/>
                <a:gdLst/>
                <a:ahLst/>
                <a:cxnLst/>
                <a:rect l="l" t="t" r="r" b="b"/>
                <a:pathLst>
                  <a:path w="2374" h="1445" extrusionOk="0">
                    <a:moveTo>
                      <a:pt x="2116" y="0"/>
                    </a:moveTo>
                    <a:cubicBezTo>
                      <a:pt x="1342" y="0"/>
                      <a:pt x="568" y="362"/>
                      <a:pt x="52" y="981"/>
                    </a:cubicBezTo>
                    <a:cubicBezTo>
                      <a:pt x="1" y="1084"/>
                      <a:pt x="1" y="1239"/>
                      <a:pt x="52" y="1393"/>
                    </a:cubicBezTo>
                    <a:cubicBezTo>
                      <a:pt x="52" y="1445"/>
                      <a:pt x="52" y="1445"/>
                      <a:pt x="104" y="1445"/>
                    </a:cubicBezTo>
                    <a:cubicBezTo>
                      <a:pt x="259" y="1445"/>
                      <a:pt x="362" y="1393"/>
                      <a:pt x="465" y="1290"/>
                    </a:cubicBezTo>
                    <a:cubicBezTo>
                      <a:pt x="826" y="826"/>
                      <a:pt x="1445" y="516"/>
                      <a:pt x="2064" y="516"/>
                    </a:cubicBezTo>
                    <a:cubicBezTo>
                      <a:pt x="2168" y="516"/>
                      <a:pt x="2322" y="413"/>
                      <a:pt x="2322" y="258"/>
                    </a:cubicBezTo>
                    <a:cubicBezTo>
                      <a:pt x="2374" y="155"/>
                      <a:pt x="2219" y="0"/>
                      <a:pt x="2116" y="0"/>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12"/>
              <p:cNvSpPr/>
              <p:nvPr/>
            </p:nvSpPr>
            <p:spPr>
              <a:xfrm>
                <a:off x="3507550" y="450725"/>
                <a:ext cx="130300" cy="140800"/>
              </a:xfrm>
              <a:custGeom>
                <a:avLst/>
                <a:gdLst/>
                <a:ahLst/>
                <a:cxnLst/>
                <a:rect l="l" t="t" r="r" b="b"/>
                <a:pathLst>
                  <a:path w="5212" h="5632" extrusionOk="0">
                    <a:moveTo>
                      <a:pt x="3044" y="266"/>
                    </a:moveTo>
                    <a:cubicBezTo>
                      <a:pt x="3560" y="369"/>
                      <a:pt x="4076" y="679"/>
                      <a:pt x="4334" y="1143"/>
                    </a:cubicBezTo>
                    <a:cubicBezTo>
                      <a:pt x="4747" y="1710"/>
                      <a:pt x="4850" y="2433"/>
                      <a:pt x="4747" y="3103"/>
                    </a:cubicBezTo>
                    <a:cubicBezTo>
                      <a:pt x="4599" y="4330"/>
                      <a:pt x="3565" y="5277"/>
                      <a:pt x="2354" y="5277"/>
                    </a:cubicBezTo>
                    <a:cubicBezTo>
                      <a:pt x="2292" y="5277"/>
                      <a:pt x="2230" y="5275"/>
                      <a:pt x="2167" y="5270"/>
                    </a:cubicBezTo>
                    <a:cubicBezTo>
                      <a:pt x="1651" y="5167"/>
                      <a:pt x="1136" y="4857"/>
                      <a:pt x="878" y="4393"/>
                    </a:cubicBezTo>
                    <a:cubicBezTo>
                      <a:pt x="465" y="3826"/>
                      <a:pt x="362" y="3103"/>
                      <a:pt x="465" y="2433"/>
                    </a:cubicBezTo>
                    <a:cubicBezTo>
                      <a:pt x="620" y="1246"/>
                      <a:pt x="1548" y="369"/>
                      <a:pt x="2735" y="266"/>
                    </a:cubicBezTo>
                    <a:close/>
                    <a:moveTo>
                      <a:pt x="2897" y="1"/>
                    </a:moveTo>
                    <a:cubicBezTo>
                      <a:pt x="1530" y="1"/>
                      <a:pt x="303" y="1006"/>
                      <a:pt x="155" y="2433"/>
                    </a:cubicBezTo>
                    <a:cubicBezTo>
                      <a:pt x="1" y="3206"/>
                      <a:pt x="155" y="3980"/>
                      <a:pt x="620" y="4651"/>
                    </a:cubicBezTo>
                    <a:cubicBezTo>
                      <a:pt x="929" y="5167"/>
                      <a:pt x="1497" y="5528"/>
                      <a:pt x="2064" y="5631"/>
                    </a:cubicBezTo>
                    <a:lnTo>
                      <a:pt x="2477" y="5631"/>
                    </a:lnTo>
                    <a:cubicBezTo>
                      <a:pt x="3818" y="5579"/>
                      <a:pt x="4902" y="4599"/>
                      <a:pt x="5056" y="3258"/>
                    </a:cubicBezTo>
                    <a:cubicBezTo>
                      <a:pt x="5211" y="2484"/>
                      <a:pt x="5056" y="1659"/>
                      <a:pt x="4592" y="988"/>
                    </a:cubicBezTo>
                    <a:cubicBezTo>
                      <a:pt x="4282" y="472"/>
                      <a:pt x="3715" y="163"/>
                      <a:pt x="3096" y="8"/>
                    </a:cubicBezTo>
                    <a:cubicBezTo>
                      <a:pt x="3029" y="3"/>
                      <a:pt x="2963" y="1"/>
                      <a:pt x="28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12"/>
              <p:cNvSpPr/>
              <p:nvPr/>
            </p:nvSpPr>
            <p:spPr>
              <a:xfrm>
                <a:off x="3477900" y="491700"/>
                <a:ext cx="45150" cy="22425"/>
              </a:xfrm>
              <a:custGeom>
                <a:avLst/>
                <a:gdLst/>
                <a:ahLst/>
                <a:cxnLst/>
                <a:rect l="l" t="t" r="r" b="b"/>
                <a:pathLst>
                  <a:path w="1806" h="897" extrusionOk="0">
                    <a:moveTo>
                      <a:pt x="542" y="0"/>
                    </a:moveTo>
                    <a:cubicBezTo>
                      <a:pt x="396" y="0"/>
                      <a:pt x="248" y="23"/>
                      <a:pt x="103" y="71"/>
                    </a:cubicBezTo>
                    <a:cubicBezTo>
                      <a:pt x="52" y="71"/>
                      <a:pt x="0" y="175"/>
                      <a:pt x="52" y="278"/>
                    </a:cubicBezTo>
                    <a:cubicBezTo>
                      <a:pt x="52" y="329"/>
                      <a:pt x="155" y="329"/>
                      <a:pt x="258" y="329"/>
                    </a:cubicBezTo>
                    <a:cubicBezTo>
                      <a:pt x="361" y="295"/>
                      <a:pt x="464" y="279"/>
                      <a:pt x="564" y="279"/>
                    </a:cubicBezTo>
                    <a:cubicBezTo>
                      <a:pt x="915" y="279"/>
                      <a:pt x="1232" y="484"/>
                      <a:pt x="1393" y="845"/>
                    </a:cubicBezTo>
                    <a:cubicBezTo>
                      <a:pt x="1393" y="897"/>
                      <a:pt x="1445" y="897"/>
                      <a:pt x="1548" y="897"/>
                    </a:cubicBezTo>
                    <a:lnTo>
                      <a:pt x="1651" y="897"/>
                    </a:lnTo>
                    <a:cubicBezTo>
                      <a:pt x="1703" y="845"/>
                      <a:pt x="1806" y="690"/>
                      <a:pt x="1703" y="639"/>
                    </a:cubicBezTo>
                    <a:cubicBezTo>
                      <a:pt x="1466" y="244"/>
                      <a:pt x="1017" y="0"/>
                      <a:pt x="5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12"/>
              <p:cNvSpPr/>
              <p:nvPr/>
            </p:nvSpPr>
            <p:spPr>
              <a:xfrm>
                <a:off x="3359250" y="415725"/>
                <a:ext cx="130275" cy="142250"/>
              </a:xfrm>
              <a:custGeom>
                <a:avLst/>
                <a:gdLst/>
                <a:ahLst/>
                <a:cxnLst/>
                <a:rect l="l" t="t" r="r" b="b"/>
                <a:pathLst>
                  <a:path w="5211" h="5690" extrusionOk="0">
                    <a:moveTo>
                      <a:pt x="3044" y="325"/>
                    </a:moveTo>
                    <a:cubicBezTo>
                      <a:pt x="3560" y="428"/>
                      <a:pt x="4076" y="737"/>
                      <a:pt x="4333" y="1150"/>
                    </a:cubicBezTo>
                    <a:cubicBezTo>
                      <a:pt x="4746" y="1769"/>
                      <a:pt x="4849" y="2491"/>
                      <a:pt x="4746" y="3162"/>
                    </a:cubicBezTo>
                    <a:cubicBezTo>
                      <a:pt x="4602" y="4361"/>
                      <a:pt x="3610" y="5293"/>
                      <a:pt x="2435" y="5293"/>
                    </a:cubicBezTo>
                    <a:cubicBezTo>
                      <a:pt x="2346" y="5293"/>
                      <a:pt x="2257" y="5288"/>
                      <a:pt x="2167" y="5277"/>
                    </a:cubicBezTo>
                    <a:cubicBezTo>
                      <a:pt x="1651" y="5226"/>
                      <a:pt x="1135" y="4916"/>
                      <a:pt x="877" y="4452"/>
                    </a:cubicBezTo>
                    <a:cubicBezTo>
                      <a:pt x="464" y="3884"/>
                      <a:pt x="361" y="3162"/>
                      <a:pt x="464" y="2440"/>
                    </a:cubicBezTo>
                    <a:cubicBezTo>
                      <a:pt x="619" y="1305"/>
                      <a:pt x="1548" y="376"/>
                      <a:pt x="2734" y="325"/>
                    </a:cubicBezTo>
                    <a:close/>
                    <a:moveTo>
                      <a:pt x="2862" y="0"/>
                    </a:moveTo>
                    <a:cubicBezTo>
                      <a:pt x="1484" y="0"/>
                      <a:pt x="300" y="1036"/>
                      <a:pt x="155" y="2388"/>
                    </a:cubicBezTo>
                    <a:cubicBezTo>
                      <a:pt x="0" y="3162"/>
                      <a:pt x="155" y="3987"/>
                      <a:pt x="619" y="4658"/>
                    </a:cubicBezTo>
                    <a:cubicBezTo>
                      <a:pt x="929" y="5174"/>
                      <a:pt x="1496" y="5483"/>
                      <a:pt x="2064" y="5638"/>
                    </a:cubicBezTo>
                    <a:cubicBezTo>
                      <a:pt x="2218" y="5690"/>
                      <a:pt x="2322" y="5690"/>
                      <a:pt x="2476" y="5690"/>
                    </a:cubicBezTo>
                    <a:cubicBezTo>
                      <a:pt x="3818" y="5587"/>
                      <a:pt x="4901" y="4555"/>
                      <a:pt x="5056" y="3214"/>
                    </a:cubicBezTo>
                    <a:cubicBezTo>
                      <a:pt x="5210" y="2440"/>
                      <a:pt x="5056" y="1666"/>
                      <a:pt x="4591" y="995"/>
                    </a:cubicBezTo>
                    <a:cubicBezTo>
                      <a:pt x="4282" y="479"/>
                      <a:pt x="3714" y="118"/>
                      <a:pt x="3147" y="15"/>
                    </a:cubicBezTo>
                    <a:cubicBezTo>
                      <a:pt x="3051" y="5"/>
                      <a:pt x="2956" y="0"/>
                      <a:pt x="28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12"/>
              <p:cNvSpPr/>
              <p:nvPr/>
            </p:nvSpPr>
            <p:spPr>
              <a:xfrm>
                <a:off x="4041475" y="5300975"/>
                <a:ext cx="69675" cy="34050"/>
              </a:xfrm>
              <a:custGeom>
                <a:avLst/>
                <a:gdLst/>
                <a:ahLst/>
                <a:cxnLst/>
                <a:rect l="l" t="t" r="r" b="b"/>
                <a:pathLst>
                  <a:path w="2787" h="1362" extrusionOk="0">
                    <a:moveTo>
                      <a:pt x="517" y="226"/>
                    </a:moveTo>
                    <a:cubicBezTo>
                      <a:pt x="1136" y="381"/>
                      <a:pt x="1755" y="588"/>
                      <a:pt x="2322" y="897"/>
                    </a:cubicBezTo>
                    <a:cubicBezTo>
                      <a:pt x="1908" y="994"/>
                      <a:pt x="1529" y="1046"/>
                      <a:pt x="1216" y="1046"/>
                    </a:cubicBezTo>
                    <a:cubicBezTo>
                      <a:pt x="867" y="1046"/>
                      <a:pt x="601" y="982"/>
                      <a:pt x="465" y="845"/>
                    </a:cubicBezTo>
                    <a:cubicBezTo>
                      <a:pt x="362" y="691"/>
                      <a:pt x="362" y="536"/>
                      <a:pt x="362" y="381"/>
                    </a:cubicBezTo>
                    <a:cubicBezTo>
                      <a:pt x="362" y="330"/>
                      <a:pt x="362" y="226"/>
                      <a:pt x="414" y="226"/>
                    </a:cubicBezTo>
                    <a:close/>
                    <a:moveTo>
                      <a:pt x="549" y="1"/>
                    </a:moveTo>
                    <a:cubicBezTo>
                      <a:pt x="435" y="1"/>
                      <a:pt x="337" y="22"/>
                      <a:pt x="259" y="72"/>
                    </a:cubicBezTo>
                    <a:cubicBezTo>
                      <a:pt x="104" y="123"/>
                      <a:pt x="1" y="278"/>
                      <a:pt x="1" y="433"/>
                    </a:cubicBezTo>
                    <a:cubicBezTo>
                      <a:pt x="1" y="691"/>
                      <a:pt x="104" y="897"/>
                      <a:pt x="259" y="1103"/>
                    </a:cubicBezTo>
                    <a:cubicBezTo>
                      <a:pt x="568" y="1258"/>
                      <a:pt x="930" y="1361"/>
                      <a:pt x="1291" y="1361"/>
                    </a:cubicBezTo>
                    <a:cubicBezTo>
                      <a:pt x="1807" y="1361"/>
                      <a:pt x="2271" y="1258"/>
                      <a:pt x="2735" y="1155"/>
                    </a:cubicBezTo>
                    <a:cubicBezTo>
                      <a:pt x="2735" y="1103"/>
                      <a:pt x="2787" y="1103"/>
                      <a:pt x="2787" y="1000"/>
                    </a:cubicBezTo>
                    <a:cubicBezTo>
                      <a:pt x="2787" y="949"/>
                      <a:pt x="2787" y="897"/>
                      <a:pt x="2735" y="897"/>
                    </a:cubicBezTo>
                    <a:cubicBezTo>
                      <a:pt x="2557" y="853"/>
                      <a:pt x="1264" y="1"/>
                      <a:pt x="5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12"/>
              <p:cNvSpPr/>
              <p:nvPr/>
            </p:nvSpPr>
            <p:spPr>
              <a:xfrm>
                <a:off x="4068575" y="5270500"/>
                <a:ext cx="43875" cy="59350"/>
              </a:xfrm>
              <a:custGeom>
                <a:avLst/>
                <a:gdLst/>
                <a:ahLst/>
                <a:cxnLst/>
                <a:rect l="l" t="t" r="r" b="b"/>
                <a:pathLst>
                  <a:path w="1755" h="2374" extrusionOk="0">
                    <a:moveTo>
                      <a:pt x="619" y="259"/>
                    </a:moveTo>
                    <a:cubicBezTo>
                      <a:pt x="671" y="259"/>
                      <a:pt x="774" y="310"/>
                      <a:pt x="877" y="310"/>
                    </a:cubicBezTo>
                    <a:cubicBezTo>
                      <a:pt x="1187" y="775"/>
                      <a:pt x="1393" y="1394"/>
                      <a:pt x="1445" y="1961"/>
                    </a:cubicBezTo>
                    <a:cubicBezTo>
                      <a:pt x="929" y="1600"/>
                      <a:pt x="258" y="672"/>
                      <a:pt x="361" y="362"/>
                    </a:cubicBezTo>
                    <a:cubicBezTo>
                      <a:pt x="361" y="310"/>
                      <a:pt x="413" y="259"/>
                      <a:pt x="619" y="259"/>
                    </a:cubicBezTo>
                    <a:close/>
                    <a:moveTo>
                      <a:pt x="568" y="1"/>
                    </a:moveTo>
                    <a:cubicBezTo>
                      <a:pt x="361" y="1"/>
                      <a:pt x="207" y="104"/>
                      <a:pt x="155" y="310"/>
                    </a:cubicBezTo>
                    <a:cubicBezTo>
                      <a:pt x="0" y="878"/>
                      <a:pt x="1084" y="2064"/>
                      <a:pt x="1651" y="2374"/>
                    </a:cubicBezTo>
                    <a:cubicBezTo>
                      <a:pt x="1703" y="2374"/>
                      <a:pt x="1754" y="2322"/>
                      <a:pt x="1754" y="2219"/>
                    </a:cubicBezTo>
                    <a:cubicBezTo>
                      <a:pt x="1754" y="2168"/>
                      <a:pt x="1651" y="620"/>
                      <a:pt x="1084" y="104"/>
                    </a:cubicBezTo>
                    <a:cubicBezTo>
                      <a:pt x="877" y="53"/>
                      <a:pt x="723" y="1"/>
                      <a:pt x="5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12"/>
              <p:cNvSpPr/>
              <p:nvPr/>
            </p:nvSpPr>
            <p:spPr>
              <a:xfrm>
                <a:off x="3299925" y="5301800"/>
                <a:ext cx="82550" cy="33475"/>
              </a:xfrm>
              <a:custGeom>
                <a:avLst/>
                <a:gdLst/>
                <a:ahLst/>
                <a:cxnLst/>
                <a:rect l="l" t="t" r="r" b="b"/>
                <a:pathLst>
                  <a:path w="3302" h="1339" extrusionOk="0">
                    <a:moveTo>
                      <a:pt x="671" y="193"/>
                    </a:moveTo>
                    <a:cubicBezTo>
                      <a:pt x="1445" y="297"/>
                      <a:pt x="2167" y="555"/>
                      <a:pt x="2837" y="916"/>
                    </a:cubicBezTo>
                    <a:cubicBezTo>
                      <a:pt x="2342" y="1002"/>
                      <a:pt x="1901" y="1043"/>
                      <a:pt x="1532" y="1043"/>
                    </a:cubicBezTo>
                    <a:cubicBezTo>
                      <a:pt x="1018" y="1043"/>
                      <a:pt x="645" y="963"/>
                      <a:pt x="464" y="812"/>
                    </a:cubicBezTo>
                    <a:cubicBezTo>
                      <a:pt x="361" y="709"/>
                      <a:pt x="361" y="451"/>
                      <a:pt x="361" y="400"/>
                    </a:cubicBezTo>
                    <a:cubicBezTo>
                      <a:pt x="361" y="348"/>
                      <a:pt x="361" y="297"/>
                      <a:pt x="413" y="297"/>
                    </a:cubicBezTo>
                    <a:cubicBezTo>
                      <a:pt x="464" y="245"/>
                      <a:pt x="568" y="193"/>
                      <a:pt x="671" y="193"/>
                    </a:cubicBezTo>
                    <a:close/>
                    <a:moveTo>
                      <a:pt x="655" y="0"/>
                    </a:moveTo>
                    <a:cubicBezTo>
                      <a:pt x="497" y="0"/>
                      <a:pt x="360" y="27"/>
                      <a:pt x="258" y="90"/>
                    </a:cubicBezTo>
                    <a:cubicBezTo>
                      <a:pt x="155" y="142"/>
                      <a:pt x="52" y="245"/>
                      <a:pt x="52" y="400"/>
                    </a:cubicBezTo>
                    <a:cubicBezTo>
                      <a:pt x="0" y="606"/>
                      <a:pt x="103" y="864"/>
                      <a:pt x="258" y="967"/>
                    </a:cubicBezTo>
                    <a:cubicBezTo>
                      <a:pt x="617" y="1192"/>
                      <a:pt x="977" y="1338"/>
                      <a:pt x="1370" y="1338"/>
                    </a:cubicBezTo>
                    <a:cubicBezTo>
                      <a:pt x="1429" y="1338"/>
                      <a:pt x="1488" y="1335"/>
                      <a:pt x="1548" y="1328"/>
                    </a:cubicBezTo>
                    <a:cubicBezTo>
                      <a:pt x="2115" y="1277"/>
                      <a:pt x="2683" y="1277"/>
                      <a:pt x="3250" y="1174"/>
                    </a:cubicBezTo>
                    <a:cubicBezTo>
                      <a:pt x="3250" y="1174"/>
                      <a:pt x="3302" y="1174"/>
                      <a:pt x="3302" y="1122"/>
                    </a:cubicBezTo>
                    <a:cubicBezTo>
                      <a:pt x="3302" y="1070"/>
                      <a:pt x="3302" y="916"/>
                      <a:pt x="3250" y="916"/>
                    </a:cubicBezTo>
                    <a:cubicBezTo>
                      <a:pt x="3075" y="828"/>
                      <a:pt x="1530" y="0"/>
                      <a:pt x="6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12"/>
              <p:cNvSpPr/>
              <p:nvPr/>
            </p:nvSpPr>
            <p:spPr>
              <a:xfrm>
                <a:off x="3332150" y="5270500"/>
                <a:ext cx="51625" cy="59350"/>
              </a:xfrm>
              <a:custGeom>
                <a:avLst/>
                <a:gdLst/>
                <a:ahLst/>
                <a:cxnLst/>
                <a:rect l="l" t="t" r="r" b="b"/>
                <a:pathLst>
                  <a:path w="2065" h="2374" extrusionOk="0">
                    <a:moveTo>
                      <a:pt x="495" y="239"/>
                    </a:moveTo>
                    <a:cubicBezTo>
                      <a:pt x="517" y="239"/>
                      <a:pt x="541" y="245"/>
                      <a:pt x="568" y="259"/>
                    </a:cubicBezTo>
                    <a:lnTo>
                      <a:pt x="671" y="259"/>
                    </a:lnTo>
                    <a:cubicBezTo>
                      <a:pt x="826" y="259"/>
                      <a:pt x="981" y="310"/>
                      <a:pt x="1084" y="414"/>
                    </a:cubicBezTo>
                    <a:cubicBezTo>
                      <a:pt x="1497" y="878"/>
                      <a:pt x="1703" y="1445"/>
                      <a:pt x="1755" y="2064"/>
                    </a:cubicBezTo>
                    <a:cubicBezTo>
                      <a:pt x="1084" y="1652"/>
                      <a:pt x="259" y="775"/>
                      <a:pt x="362" y="362"/>
                    </a:cubicBezTo>
                    <a:cubicBezTo>
                      <a:pt x="400" y="287"/>
                      <a:pt x="437" y="239"/>
                      <a:pt x="495" y="239"/>
                    </a:cubicBezTo>
                    <a:close/>
                    <a:moveTo>
                      <a:pt x="568" y="1"/>
                    </a:moveTo>
                    <a:cubicBezTo>
                      <a:pt x="259" y="1"/>
                      <a:pt x="156" y="156"/>
                      <a:pt x="156" y="310"/>
                    </a:cubicBezTo>
                    <a:cubicBezTo>
                      <a:pt x="1" y="930"/>
                      <a:pt x="1239" y="2064"/>
                      <a:pt x="1961" y="2374"/>
                    </a:cubicBezTo>
                    <a:lnTo>
                      <a:pt x="2013" y="2374"/>
                    </a:lnTo>
                    <a:cubicBezTo>
                      <a:pt x="2064" y="2322"/>
                      <a:pt x="2064" y="2322"/>
                      <a:pt x="2064" y="2219"/>
                    </a:cubicBezTo>
                    <a:cubicBezTo>
                      <a:pt x="2064" y="2168"/>
                      <a:pt x="1961" y="775"/>
                      <a:pt x="1290" y="156"/>
                    </a:cubicBezTo>
                    <a:cubicBezTo>
                      <a:pt x="1084" y="53"/>
                      <a:pt x="826" y="1"/>
                      <a:pt x="5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12"/>
              <p:cNvSpPr/>
              <p:nvPr/>
            </p:nvSpPr>
            <p:spPr>
              <a:xfrm>
                <a:off x="3448225" y="911325"/>
                <a:ext cx="722250" cy="2879925"/>
              </a:xfrm>
              <a:custGeom>
                <a:avLst/>
                <a:gdLst/>
                <a:ahLst/>
                <a:cxnLst/>
                <a:rect l="l" t="t" r="r" b="b"/>
                <a:pathLst>
                  <a:path w="28890" h="115197" extrusionOk="0">
                    <a:moveTo>
                      <a:pt x="12124" y="1"/>
                    </a:moveTo>
                    <a:lnTo>
                      <a:pt x="929" y="21668"/>
                    </a:lnTo>
                    <a:cubicBezTo>
                      <a:pt x="1" y="31212"/>
                      <a:pt x="52" y="40858"/>
                      <a:pt x="1032" y="50402"/>
                    </a:cubicBezTo>
                    <a:cubicBezTo>
                      <a:pt x="3663" y="72379"/>
                      <a:pt x="8306" y="94097"/>
                      <a:pt x="14961" y="115197"/>
                    </a:cubicBezTo>
                    <a:lnTo>
                      <a:pt x="28890" y="112772"/>
                    </a:lnTo>
                    <a:cubicBezTo>
                      <a:pt x="28890" y="112772"/>
                      <a:pt x="21822" y="57779"/>
                      <a:pt x="21306" y="47617"/>
                    </a:cubicBezTo>
                    <a:cubicBezTo>
                      <a:pt x="20326" y="27600"/>
                      <a:pt x="21564" y="14445"/>
                      <a:pt x="21874" y="4902"/>
                    </a:cubicBezTo>
                    <a:cubicBezTo>
                      <a:pt x="21925" y="2735"/>
                      <a:pt x="20378" y="929"/>
                      <a:pt x="18263" y="672"/>
                    </a:cubicBezTo>
                    <a:lnTo>
                      <a:pt x="1212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12"/>
              <p:cNvSpPr/>
              <p:nvPr/>
            </p:nvSpPr>
            <p:spPr>
              <a:xfrm>
                <a:off x="3448225" y="911325"/>
                <a:ext cx="722250" cy="2879925"/>
              </a:xfrm>
              <a:custGeom>
                <a:avLst/>
                <a:gdLst/>
                <a:ahLst/>
                <a:cxnLst/>
                <a:rect l="l" t="t" r="r" b="b"/>
                <a:pathLst>
                  <a:path w="28890" h="115197" extrusionOk="0">
                    <a:moveTo>
                      <a:pt x="12124" y="1"/>
                    </a:moveTo>
                    <a:lnTo>
                      <a:pt x="929" y="21668"/>
                    </a:lnTo>
                    <a:cubicBezTo>
                      <a:pt x="1" y="31212"/>
                      <a:pt x="52" y="40858"/>
                      <a:pt x="1032" y="50402"/>
                    </a:cubicBezTo>
                    <a:cubicBezTo>
                      <a:pt x="3663" y="72379"/>
                      <a:pt x="8306" y="94097"/>
                      <a:pt x="14961" y="115197"/>
                    </a:cubicBezTo>
                    <a:lnTo>
                      <a:pt x="28890" y="112772"/>
                    </a:lnTo>
                    <a:cubicBezTo>
                      <a:pt x="28890" y="112772"/>
                      <a:pt x="21822" y="57779"/>
                      <a:pt x="21306" y="47617"/>
                    </a:cubicBezTo>
                    <a:cubicBezTo>
                      <a:pt x="20326" y="27600"/>
                      <a:pt x="21564" y="14445"/>
                      <a:pt x="21874" y="4902"/>
                    </a:cubicBezTo>
                    <a:cubicBezTo>
                      <a:pt x="21925" y="2735"/>
                      <a:pt x="20378" y="929"/>
                      <a:pt x="18263" y="672"/>
                    </a:cubicBezTo>
                    <a:lnTo>
                      <a:pt x="12124" y="1"/>
                    </a:ln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12"/>
              <p:cNvSpPr/>
              <p:nvPr/>
            </p:nvSpPr>
            <p:spPr>
              <a:xfrm>
                <a:off x="3877700" y="1215700"/>
                <a:ext cx="103200" cy="343075"/>
              </a:xfrm>
              <a:custGeom>
                <a:avLst/>
                <a:gdLst/>
                <a:ahLst/>
                <a:cxnLst/>
                <a:rect l="l" t="t" r="r" b="b"/>
                <a:pathLst>
                  <a:path w="4128" h="13723" extrusionOk="0">
                    <a:moveTo>
                      <a:pt x="0" y="1"/>
                    </a:moveTo>
                    <a:cubicBezTo>
                      <a:pt x="0" y="1393"/>
                      <a:pt x="1084" y="8719"/>
                      <a:pt x="3766" y="13723"/>
                    </a:cubicBezTo>
                    <a:cubicBezTo>
                      <a:pt x="3869" y="10318"/>
                      <a:pt x="3973" y="7171"/>
                      <a:pt x="4127" y="4334"/>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12"/>
              <p:cNvSpPr/>
              <p:nvPr/>
            </p:nvSpPr>
            <p:spPr>
              <a:xfrm>
                <a:off x="3112900" y="1184750"/>
                <a:ext cx="167700" cy="371450"/>
              </a:xfrm>
              <a:custGeom>
                <a:avLst/>
                <a:gdLst/>
                <a:ahLst/>
                <a:cxnLst/>
                <a:rect l="l" t="t" r="r" b="b"/>
                <a:pathLst>
                  <a:path w="6708" h="14858" extrusionOk="0">
                    <a:moveTo>
                      <a:pt x="4179" y="1"/>
                    </a:moveTo>
                    <a:cubicBezTo>
                      <a:pt x="3406" y="1497"/>
                      <a:pt x="1187" y="7893"/>
                      <a:pt x="1" y="14858"/>
                    </a:cubicBezTo>
                    <a:lnTo>
                      <a:pt x="1" y="14858"/>
                    </a:lnTo>
                    <a:lnTo>
                      <a:pt x="1548" y="13671"/>
                    </a:lnTo>
                    <a:cubicBezTo>
                      <a:pt x="3354" y="12175"/>
                      <a:pt x="4953" y="10576"/>
                      <a:pt x="6449" y="8770"/>
                    </a:cubicBezTo>
                    <a:lnTo>
                      <a:pt x="6707" y="8461"/>
                    </a:lnTo>
                    <a:lnTo>
                      <a:pt x="417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12"/>
              <p:cNvSpPr/>
              <p:nvPr/>
            </p:nvSpPr>
            <p:spPr>
              <a:xfrm>
                <a:off x="3116775" y="926800"/>
                <a:ext cx="379200" cy="2843825"/>
              </a:xfrm>
              <a:custGeom>
                <a:avLst/>
                <a:gdLst/>
                <a:ahLst/>
                <a:cxnLst/>
                <a:rect l="l" t="t" r="r" b="b"/>
                <a:pathLst>
                  <a:path w="15168" h="113753" extrusionOk="0">
                    <a:moveTo>
                      <a:pt x="12433" y="1"/>
                    </a:moveTo>
                    <a:lnTo>
                      <a:pt x="8822" y="465"/>
                    </a:lnTo>
                    <a:cubicBezTo>
                      <a:pt x="5211" y="878"/>
                      <a:pt x="2477" y="3870"/>
                      <a:pt x="2374" y="7481"/>
                    </a:cubicBezTo>
                    <a:cubicBezTo>
                      <a:pt x="1961" y="18211"/>
                      <a:pt x="1136" y="39620"/>
                      <a:pt x="620" y="47101"/>
                    </a:cubicBezTo>
                    <a:cubicBezTo>
                      <a:pt x="1" y="57212"/>
                      <a:pt x="413" y="112205"/>
                      <a:pt x="413" y="112205"/>
                    </a:cubicBezTo>
                    <a:lnTo>
                      <a:pt x="9132" y="113752"/>
                    </a:lnTo>
                    <a:cubicBezTo>
                      <a:pt x="9132" y="113752"/>
                      <a:pt x="11350" y="83522"/>
                      <a:pt x="14239" y="49835"/>
                    </a:cubicBezTo>
                    <a:cubicBezTo>
                      <a:pt x="15013" y="39878"/>
                      <a:pt x="15167" y="29870"/>
                      <a:pt x="14755" y="19862"/>
                    </a:cubicBezTo>
                    <a:lnTo>
                      <a:pt x="1243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12"/>
              <p:cNvSpPr/>
              <p:nvPr/>
            </p:nvSpPr>
            <p:spPr>
              <a:xfrm>
                <a:off x="3116775" y="926800"/>
                <a:ext cx="379200" cy="2843825"/>
              </a:xfrm>
              <a:custGeom>
                <a:avLst/>
                <a:gdLst/>
                <a:ahLst/>
                <a:cxnLst/>
                <a:rect l="l" t="t" r="r" b="b"/>
                <a:pathLst>
                  <a:path w="15168" h="113753" extrusionOk="0">
                    <a:moveTo>
                      <a:pt x="12433" y="1"/>
                    </a:moveTo>
                    <a:lnTo>
                      <a:pt x="8822" y="465"/>
                    </a:lnTo>
                    <a:cubicBezTo>
                      <a:pt x="5211" y="878"/>
                      <a:pt x="2477" y="3870"/>
                      <a:pt x="2374" y="7481"/>
                    </a:cubicBezTo>
                    <a:cubicBezTo>
                      <a:pt x="1961" y="18211"/>
                      <a:pt x="1136" y="39620"/>
                      <a:pt x="620" y="47101"/>
                    </a:cubicBezTo>
                    <a:cubicBezTo>
                      <a:pt x="1" y="57212"/>
                      <a:pt x="413" y="112205"/>
                      <a:pt x="413" y="112205"/>
                    </a:cubicBezTo>
                    <a:lnTo>
                      <a:pt x="9132" y="113752"/>
                    </a:lnTo>
                    <a:cubicBezTo>
                      <a:pt x="9132" y="113752"/>
                      <a:pt x="11350" y="83522"/>
                      <a:pt x="14239" y="49835"/>
                    </a:cubicBezTo>
                    <a:cubicBezTo>
                      <a:pt x="15013" y="39878"/>
                      <a:pt x="15167" y="29870"/>
                      <a:pt x="14755" y="19862"/>
                    </a:cubicBezTo>
                    <a:lnTo>
                      <a:pt x="12433" y="1"/>
                    </a:ln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12"/>
              <p:cNvSpPr/>
              <p:nvPr/>
            </p:nvSpPr>
            <p:spPr>
              <a:xfrm>
                <a:off x="3520450" y="881675"/>
                <a:ext cx="260550" cy="223150"/>
              </a:xfrm>
              <a:custGeom>
                <a:avLst/>
                <a:gdLst/>
                <a:ahLst/>
                <a:cxnLst/>
                <a:rect l="l" t="t" r="r" b="b"/>
                <a:pathLst>
                  <a:path w="10422" h="8926" extrusionOk="0">
                    <a:moveTo>
                      <a:pt x="8100" y="0"/>
                    </a:moveTo>
                    <a:cubicBezTo>
                      <a:pt x="8100" y="0"/>
                      <a:pt x="7687" y="2889"/>
                      <a:pt x="1" y="4798"/>
                    </a:cubicBezTo>
                    <a:cubicBezTo>
                      <a:pt x="826" y="6088"/>
                      <a:pt x="1497" y="7429"/>
                      <a:pt x="1961" y="8925"/>
                    </a:cubicBezTo>
                    <a:cubicBezTo>
                      <a:pt x="1961" y="8925"/>
                      <a:pt x="10421" y="5985"/>
                      <a:pt x="10163" y="1342"/>
                    </a:cubicBezTo>
                    <a:cubicBezTo>
                      <a:pt x="10163" y="1342"/>
                      <a:pt x="8874" y="568"/>
                      <a:pt x="81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12"/>
              <p:cNvSpPr/>
              <p:nvPr/>
            </p:nvSpPr>
            <p:spPr>
              <a:xfrm>
                <a:off x="3386325" y="901025"/>
                <a:ext cx="134150" cy="192175"/>
              </a:xfrm>
              <a:custGeom>
                <a:avLst/>
                <a:gdLst/>
                <a:ahLst/>
                <a:cxnLst/>
                <a:rect l="l" t="t" r="r" b="b"/>
                <a:pathLst>
                  <a:path w="5366" h="7687" extrusionOk="0">
                    <a:moveTo>
                      <a:pt x="3199" y="0"/>
                    </a:moveTo>
                    <a:lnTo>
                      <a:pt x="3199" y="0"/>
                    </a:lnTo>
                    <a:cubicBezTo>
                      <a:pt x="2425" y="155"/>
                      <a:pt x="1600" y="413"/>
                      <a:pt x="877" y="722"/>
                    </a:cubicBezTo>
                    <a:cubicBezTo>
                      <a:pt x="0" y="3250"/>
                      <a:pt x="877" y="6036"/>
                      <a:pt x="2993" y="7687"/>
                    </a:cubicBezTo>
                    <a:cubicBezTo>
                      <a:pt x="3612" y="6345"/>
                      <a:pt x="4437" y="5107"/>
                      <a:pt x="5366" y="4024"/>
                    </a:cubicBezTo>
                    <a:cubicBezTo>
                      <a:pt x="2631" y="3044"/>
                      <a:pt x="3199" y="52"/>
                      <a:pt x="319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12"/>
              <p:cNvSpPr/>
              <p:nvPr/>
            </p:nvSpPr>
            <p:spPr>
              <a:xfrm>
                <a:off x="3742275" y="2172650"/>
                <a:ext cx="241200" cy="210250"/>
              </a:xfrm>
              <a:custGeom>
                <a:avLst/>
                <a:gdLst/>
                <a:ahLst/>
                <a:cxnLst/>
                <a:rect l="l" t="t" r="r" b="b"/>
                <a:pathLst>
                  <a:path w="9648" h="8410" extrusionOk="0">
                    <a:moveTo>
                      <a:pt x="1" y="1"/>
                    </a:moveTo>
                    <a:lnTo>
                      <a:pt x="3044" y="5160"/>
                    </a:lnTo>
                    <a:lnTo>
                      <a:pt x="9648" y="8410"/>
                    </a:lnTo>
                    <a:lnTo>
                      <a:pt x="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12"/>
              <p:cNvSpPr/>
              <p:nvPr/>
            </p:nvSpPr>
            <p:spPr>
              <a:xfrm>
                <a:off x="3773225" y="991300"/>
                <a:ext cx="499150" cy="1352925"/>
              </a:xfrm>
              <a:custGeom>
                <a:avLst/>
                <a:gdLst/>
                <a:ahLst/>
                <a:cxnLst/>
                <a:rect l="l" t="t" r="r" b="b"/>
                <a:pathLst>
                  <a:path w="19966" h="54117" extrusionOk="0">
                    <a:moveTo>
                      <a:pt x="8513" y="0"/>
                    </a:moveTo>
                    <a:lnTo>
                      <a:pt x="1" y="6397"/>
                    </a:lnTo>
                    <a:cubicBezTo>
                      <a:pt x="207" y="6707"/>
                      <a:pt x="568" y="7171"/>
                      <a:pt x="878" y="7532"/>
                    </a:cubicBezTo>
                    <a:lnTo>
                      <a:pt x="1858" y="8822"/>
                    </a:lnTo>
                    <a:cubicBezTo>
                      <a:pt x="2425" y="9699"/>
                      <a:pt x="3096" y="10524"/>
                      <a:pt x="3663" y="11401"/>
                    </a:cubicBezTo>
                    <a:cubicBezTo>
                      <a:pt x="4798" y="13155"/>
                      <a:pt x="5933" y="14961"/>
                      <a:pt x="6862" y="16766"/>
                    </a:cubicBezTo>
                    <a:cubicBezTo>
                      <a:pt x="7842" y="18520"/>
                      <a:pt x="8667" y="20326"/>
                      <a:pt x="9338" y="22183"/>
                    </a:cubicBezTo>
                    <a:cubicBezTo>
                      <a:pt x="9906" y="23782"/>
                      <a:pt x="10267" y="25485"/>
                      <a:pt x="10370" y="27239"/>
                    </a:cubicBezTo>
                    <a:cubicBezTo>
                      <a:pt x="10370" y="28993"/>
                      <a:pt x="10060" y="30695"/>
                      <a:pt x="9441" y="32398"/>
                    </a:cubicBezTo>
                    <a:cubicBezTo>
                      <a:pt x="8822" y="34255"/>
                      <a:pt x="8048" y="36112"/>
                      <a:pt x="7120" y="37866"/>
                    </a:cubicBezTo>
                    <a:cubicBezTo>
                      <a:pt x="6191" y="39723"/>
                      <a:pt x="5108" y="41477"/>
                      <a:pt x="3973" y="43231"/>
                    </a:cubicBezTo>
                    <a:cubicBezTo>
                      <a:pt x="3406" y="44108"/>
                      <a:pt x="2838" y="44933"/>
                      <a:pt x="2167" y="45810"/>
                    </a:cubicBezTo>
                    <a:lnTo>
                      <a:pt x="1187" y="46997"/>
                    </a:lnTo>
                    <a:cubicBezTo>
                      <a:pt x="929" y="47410"/>
                      <a:pt x="568" y="47874"/>
                      <a:pt x="310" y="48183"/>
                    </a:cubicBezTo>
                    <a:lnTo>
                      <a:pt x="7120" y="54116"/>
                    </a:lnTo>
                    <a:cubicBezTo>
                      <a:pt x="7636" y="53600"/>
                      <a:pt x="7997" y="53136"/>
                      <a:pt x="8358" y="52672"/>
                    </a:cubicBezTo>
                    <a:cubicBezTo>
                      <a:pt x="8771" y="52259"/>
                      <a:pt x="9132" y="51743"/>
                      <a:pt x="9441" y="51279"/>
                    </a:cubicBezTo>
                    <a:cubicBezTo>
                      <a:pt x="10164" y="50299"/>
                      <a:pt x="10886" y="49318"/>
                      <a:pt x="11505" y="48390"/>
                    </a:cubicBezTo>
                    <a:cubicBezTo>
                      <a:pt x="12898" y="46429"/>
                      <a:pt x="14187" y="44366"/>
                      <a:pt x="15322" y="42251"/>
                    </a:cubicBezTo>
                    <a:cubicBezTo>
                      <a:pt x="16509" y="40033"/>
                      <a:pt x="17541" y="37763"/>
                      <a:pt x="18366" y="35390"/>
                    </a:cubicBezTo>
                    <a:cubicBezTo>
                      <a:pt x="19243" y="32862"/>
                      <a:pt x="19759" y="30179"/>
                      <a:pt x="19914" y="27497"/>
                    </a:cubicBezTo>
                    <a:cubicBezTo>
                      <a:pt x="19965" y="26052"/>
                      <a:pt x="19862" y="24556"/>
                      <a:pt x="19552" y="23163"/>
                    </a:cubicBezTo>
                    <a:cubicBezTo>
                      <a:pt x="19295" y="21874"/>
                      <a:pt x="18985" y="20584"/>
                      <a:pt x="18624" y="19294"/>
                    </a:cubicBezTo>
                    <a:cubicBezTo>
                      <a:pt x="17850" y="16921"/>
                      <a:pt x="16922" y="14600"/>
                      <a:pt x="15838" y="12381"/>
                    </a:cubicBezTo>
                    <a:cubicBezTo>
                      <a:pt x="14806" y="10215"/>
                      <a:pt x="13620" y="8151"/>
                      <a:pt x="12433" y="6088"/>
                    </a:cubicBezTo>
                    <a:cubicBezTo>
                      <a:pt x="11814" y="5056"/>
                      <a:pt x="11195" y="4024"/>
                      <a:pt x="10525" y="3044"/>
                    </a:cubicBezTo>
                    <a:lnTo>
                      <a:pt x="9596" y="1548"/>
                    </a:lnTo>
                    <a:cubicBezTo>
                      <a:pt x="9183" y="1032"/>
                      <a:pt x="8874" y="568"/>
                      <a:pt x="85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12"/>
              <p:cNvSpPr/>
              <p:nvPr/>
            </p:nvSpPr>
            <p:spPr>
              <a:xfrm>
                <a:off x="3773225" y="991300"/>
                <a:ext cx="499150" cy="1352925"/>
              </a:xfrm>
              <a:custGeom>
                <a:avLst/>
                <a:gdLst/>
                <a:ahLst/>
                <a:cxnLst/>
                <a:rect l="l" t="t" r="r" b="b"/>
                <a:pathLst>
                  <a:path w="19966" h="54117" extrusionOk="0">
                    <a:moveTo>
                      <a:pt x="8513" y="0"/>
                    </a:moveTo>
                    <a:lnTo>
                      <a:pt x="1" y="6397"/>
                    </a:lnTo>
                    <a:cubicBezTo>
                      <a:pt x="207" y="6707"/>
                      <a:pt x="568" y="7171"/>
                      <a:pt x="878" y="7532"/>
                    </a:cubicBezTo>
                    <a:lnTo>
                      <a:pt x="1858" y="8822"/>
                    </a:lnTo>
                    <a:cubicBezTo>
                      <a:pt x="2425" y="9699"/>
                      <a:pt x="3096" y="10524"/>
                      <a:pt x="3663" y="11401"/>
                    </a:cubicBezTo>
                    <a:cubicBezTo>
                      <a:pt x="4798" y="13155"/>
                      <a:pt x="5933" y="14961"/>
                      <a:pt x="6862" y="16766"/>
                    </a:cubicBezTo>
                    <a:cubicBezTo>
                      <a:pt x="7842" y="18520"/>
                      <a:pt x="8667" y="20326"/>
                      <a:pt x="9338" y="22183"/>
                    </a:cubicBezTo>
                    <a:cubicBezTo>
                      <a:pt x="9906" y="23782"/>
                      <a:pt x="10267" y="25485"/>
                      <a:pt x="10370" y="27239"/>
                    </a:cubicBezTo>
                    <a:cubicBezTo>
                      <a:pt x="10370" y="28993"/>
                      <a:pt x="10060" y="30695"/>
                      <a:pt x="9441" y="32398"/>
                    </a:cubicBezTo>
                    <a:cubicBezTo>
                      <a:pt x="8822" y="34255"/>
                      <a:pt x="8048" y="36112"/>
                      <a:pt x="7120" y="37866"/>
                    </a:cubicBezTo>
                    <a:cubicBezTo>
                      <a:pt x="6191" y="39723"/>
                      <a:pt x="5108" y="41477"/>
                      <a:pt x="3973" y="43231"/>
                    </a:cubicBezTo>
                    <a:cubicBezTo>
                      <a:pt x="3406" y="44108"/>
                      <a:pt x="2838" y="44933"/>
                      <a:pt x="2167" y="45810"/>
                    </a:cubicBezTo>
                    <a:lnTo>
                      <a:pt x="1187" y="46997"/>
                    </a:lnTo>
                    <a:cubicBezTo>
                      <a:pt x="929" y="47410"/>
                      <a:pt x="568" y="47874"/>
                      <a:pt x="310" y="48183"/>
                    </a:cubicBezTo>
                    <a:lnTo>
                      <a:pt x="7120" y="54116"/>
                    </a:lnTo>
                    <a:cubicBezTo>
                      <a:pt x="7636" y="53600"/>
                      <a:pt x="7997" y="53136"/>
                      <a:pt x="8358" y="52672"/>
                    </a:cubicBezTo>
                    <a:cubicBezTo>
                      <a:pt x="8771" y="52259"/>
                      <a:pt x="9132" y="51743"/>
                      <a:pt x="9441" y="51279"/>
                    </a:cubicBezTo>
                    <a:cubicBezTo>
                      <a:pt x="10164" y="50299"/>
                      <a:pt x="10886" y="49318"/>
                      <a:pt x="11505" y="48390"/>
                    </a:cubicBezTo>
                    <a:cubicBezTo>
                      <a:pt x="12898" y="46429"/>
                      <a:pt x="14187" y="44366"/>
                      <a:pt x="15322" y="42251"/>
                    </a:cubicBezTo>
                    <a:cubicBezTo>
                      <a:pt x="16509" y="40033"/>
                      <a:pt x="17541" y="37763"/>
                      <a:pt x="18366" y="35390"/>
                    </a:cubicBezTo>
                    <a:cubicBezTo>
                      <a:pt x="19243" y="32862"/>
                      <a:pt x="19759" y="30179"/>
                      <a:pt x="19914" y="27497"/>
                    </a:cubicBezTo>
                    <a:cubicBezTo>
                      <a:pt x="19965" y="26052"/>
                      <a:pt x="19862" y="24556"/>
                      <a:pt x="19552" y="23163"/>
                    </a:cubicBezTo>
                    <a:cubicBezTo>
                      <a:pt x="19295" y="21874"/>
                      <a:pt x="18985" y="20584"/>
                      <a:pt x="18624" y="19294"/>
                    </a:cubicBezTo>
                    <a:cubicBezTo>
                      <a:pt x="17850" y="16921"/>
                      <a:pt x="16922" y="14600"/>
                      <a:pt x="15838" y="12381"/>
                    </a:cubicBezTo>
                    <a:cubicBezTo>
                      <a:pt x="14806" y="10215"/>
                      <a:pt x="13620" y="8151"/>
                      <a:pt x="12433" y="6088"/>
                    </a:cubicBezTo>
                    <a:cubicBezTo>
                      <a:pt x="11814" y="5056"/>
                      <a:pt x="11195" y="4024"/>
                      <a:pt x="10525" y="3044"/>
                    </a:cubicBezTo>
                    <a:lnTo>
                      <a:pt x="9596" y="1548"/>
                    </a:lnTo>
                    <a:cubicBezTo>
                      <a:pt x="9183" y="1032"/>
                      <a:pt x="8874" y="568"/>
                      <a:pt x="8513" y="0"/>
                    </a:cubicBez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12"/>
              <p:cNvSpPr/>
              <p:nvPr/>
            </p:nvSpPr>
            <p:spPr>
              <a:xfrm>
                <a:off x="3667475" y="1212875"/>
                <a:ext cx="108350" cy="92900"/>
              </a:xfrm>
              <a:custGeom>
                <a:avLst/>
                <a:gdLst/>
                <a:ahLst/>
                <a:cxnLst/>
                <a:rect l="l" t="t" r="r" b="b"/>
                <a:pathLst>
                  <a:path w="4334" h="3716" extrusionOk="0">
                    <a:moveTo>
                      <a:pt x="2417" y="0"/>
                    </a:moveTo>
                    <a:cubicBezTo>
                      <a:pt x="1524" y="0"/>
                      <a:pt x="708" y="539"/>
                      <a:pt x="362" y="1403"/>
                    </a:cubicBezTo>
                    <a:cubicBezTo>
                      <a:pt x="259" y="1506"/>
                      <a:pt x="207" y="1610"/>
                      <a:pt x="207" y="1713"/>
                    </a:cubicBezTo>
                    <a:cubicBezTo>
                      <a:pt x="1" y="2590"/>
                      <a:pt x="568" y="3467"/>
                      <a:pt x="1445" y="3673"/>
                    </a:cubicBezTo>
                    <a:cubicBezTo>
                      <a:pt x="1594" y="3701"/>
                      <a:pt x="1741" y="3715"/>
                      <a:pt x="1886" y="3715"/>
                    </a:cubicBezTo>
                    <a:cubicBezTo>
                      <a:pt x="2801" y="3715"/>
                      <a:pt x="3624" y="3171"/>
                      <a:pt x="4024" y="2280"/>
                    </a:cubicBezTo>
                    <a:cubicBezTo>
                      <a:pt x="4076" y="2229"/>
                      <a:pt x="4076" y="2126"/>
                      <a:pt x="4128" y="1971"/>
                    </a:cubicBezTo>
                    <a:cubicBezTo>
                      <a:pt x="4334" y="1094"/>
                      <a:pt x="3766" y="268"/>
                      <a:pt x="2941" y="62"/>
                    </a:cubicBezTo>
                    <a:cubicBezTo>
                      <a:pt x="2766" y="20"/>
                      <a:pt x="2590" y="0"/>
                      <a:pt x="2417" y="0"/>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12"/>
              <p:cNvSpPr/>
              <p:nvPr/>
            </p:nvSpPr>
            <p:spPr>
              <a:xfrm>
                <a:off x="3667475" y="1212875"/>
                <a:ext cx="108350" cy="92900"/>
              </a:xfrm>
              <a:custGeom>
                <a:avLst/>
                <a:gdLst/>
                <a:ahLst/>
                <a:cxnLst/>
                <a:rect l="l" t="t" r="r" b="b"/>
                <a:pathLst>
                  <a:path w="4334" h="3716" extrusionOk="0">
                    <a:moveTo>
                      <a:pt x="2417" y="0"/>
                    </a:moveTo>
                    <a:cubicBezTo>
                      <a:pt x="1524" y="0"/>
                      <a:pt x="708" y="539"/>
                      <a:pt x="362" y="1403"/>
                    </a:cubicBezTo>
                    <a:cubicBezTo>
                      <a:pt x="259" y="1506"/>
                      <a:pt x="207" y="1610"/>
                      <a:pt x="207" y="1713"/>
                    </a:cubicBezTo>
                    <a:cubicBezTo>
                      <a:pt x="1" y="2590"/>
                      <a:pt x="568" y="3467"/>
                      <a:pt x="1445" y="3673"/>
                    </a:cubicBezTo>
                    <a:cubicBezTo>
                      <a:pt x="1594" y="3701"/>
                      <a:pt x="1741" y="3715"/>
                      <a:pt x="1886" y="3715"/>
                    </a:cubicBezTo>
                    <a:cubicBezTo>
                      <a:pt x="2801" y="3715"/>
                      <a:pt x="3624" y="3171"/>
                      <a:pt x="4024" y="2280"/>
                    </a:cubicBezTo>
                    <a:cubicBezTo>
                      <a:pt x="4076" y="2229"/>
                      <a:pt x="4076" y="2126"/>
                      <a:pt x="4128" y="1971"/>
                    </a:cubicBezTo>
                    <a:cubicBezTo>
                      <a:pt x="4334" y="1094"/>
                      <a:pt x="3766" y="268"/>
                      <a:pt x="2941" y="62"/>
                    </a:cubicBezTo>
                    <a:cubicBezTo>
                      <a:pt x="2766" y="20"/>
                      <a:pt x="2590" y="0"/>
                      <a:pt x="24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12"/>
              <p:cNvSpPr/>
              <p:nvPr/>
            </p:nvSpPr>
            <p:spPr>
              <a:xfrm>
                <a:off x="3707450" y="911950"/>
                <a:ext cx="134150" cy="334725"/>
              </a:xfrm>
              <a:custGeom>
                <a:avLst/>
                <a:gdLst/>
                <a:ahLst/>
                <a:cxnLst/>
                <a:rect l="l" t="t" r="r" b="b"/>
                <a:pathLst>
                  <a:path w="5366" h="13389" extrusionOk="0">
                    <a:moveTo>
                      <a:pt x="3748" y="0"/>
                    </a:moveTo>
                    <a:cubicBezTo>
                      <a:pt x="3592" y="0"/>
                      <a:pt x="3442" y="136"/>
                      <a:pt x="3509" y="337"/>
                    </a:cubicBezTo>
                    <a:cubicBezTo>
                      <a:pt x="3560" y="337"/>
                      <a:pt x="4850" y="6270"/>
                      <a:pt x="104" y="12976"/>
                    </a:cubicBezTo>
                    <a:cubicBezTo>
                      <a:pt x="1" y="13079"/>
                      <a:pt x="52" y="13234"/>
                      <a:pt x="156" y="13286"/>
                    </a:cubicBezTo>
                    <a:cubicBezTo>
                      <a:pt x="156" y="13389"/>
                      <a:pt x="207" y="13389"/>
                      <a:pt x="259" y="13389"/>
                    </a:cubicBezTo>
                    <a:cubicBezTo>
                      <a:pt x="362" y="13389"/>
                      <a:pt x="465" y="13286"/>
                      <a:pt x="413" y="13286"/>
                    </a:cubicBezTo>
                    <a:cubicBezTo>
                      <a:pt x="5366" y="6424"/>
                      <a:pt x="3973" y="285"/>
                      <a:pt x="3973" y="234"/>
                    </a:cubicBezTo>
                    <a:lnTo>
                      <a:pt x="3973" y="131"/>
                    </a:lnTo>
                    <a:cubicBezTo>
                      <a:pt x="3919" y="40"/>
                      <a:pt x="3833" y="0"/>
                      <a:pt x="3748" y="0"/>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12"/>
              <p:cNvSpPr/>
              <p:nvPr/>
            </p:nvSpPr>
            <p:spPr>
              <a:xfrm>
                <a:off x="3278000" y="926750"/>
                <a:ext cx="99325" cy="236100"/>
              </a:xfrm>
              <a:custGeom>
                <a:avLst/>
                <a:gdLst/>
                <a:ahLst/>
                <a:cxnLst/>
                <a:rect l="l" t="t" r="r" b="b"/>
                <a:pathLst>
                  <a:path w="3973" h="9444" extrusionOk="0">
                    <a:moveTo>
                      <a:pt x="3733" y="1"/>
                    </a:moveTo>
                    <a:cubicBezTo>
                      <a:pt x="3691" y="1"/>
                      <a:pt x="3648" y="18"/>
                      <a:pt x="3611" y="55"/>
                    </a:cubicBezTo>
                    <a:cubicBezTo>
                      <a:pt x="3456" y="209"/>
                      <a:pt x="0" y="2582"/>
                      <a:pt x="516" y="9186"/>
                    </a:cubicBezTo>
                    <a:cubicBezTo>
                      <a:pt x="516" y="9289"/>
                      <a:pt x="619" y="9392"/>
                      <a:pt x="774" y="9444"/>
                    </a:cubicBezTo>
                    <a:cubicBezTo>
                      <a:pt x="877" y="9392"/>
                      <a:pt x="980" y="9237"/>
                      <a:pt x="1032" y="9082"/>
                    </a:cubicBezTo>
                    <a:cubicBezTo>
                      <a:pt x="516" y="2840"/>
                      <a:pt x="3869" y="467"/>
                      <a:pt x="3869" y="467"/>
                    </a:cubicBezTo>
                    <a:cubicBezTo>
                      <a:pt x="3972" y="416"/>
                      <a:pt x="3972" y="261"/>
                      <a:pt x="3921" y="158"/>
                    </a:cubicBezTo>
                    <a:cubicBezTo>
                      <a:pt x="3887" y="58"/>
                      <a:pt x="3811" y="1"/>
                      <a:pt x="3733" y="1"/>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12"/>
              <p:cNvSpPr/>
              <p:nvPr/>
            </p:nvSpPr>
            <p:spPr>
              <a:xfrm>
                <a:off x="3649425" y="1209425"/>
                <a:ext cx="108350" cy="91175"/>
              </a:xfrm>
              <a:custGeom>
                <a:avLst/>
                <a:gdLst/>
                <a:ahLst/>
                <a:cxnLst/>
                <a:rect l="l" t="t" r="r" b="b"/>
                <a:pathLst>
                  <a:path w="4334" h="3647" extrusionOk="0">
                    <a:moveTo>
                      <a:pt x="2466" y="0"/>
                    </a:moveTo>
                    <a:cubicBezTo>
                      <a:pt x="1554" y="0"/>
                      <a:pt x="714" y="499"/>
                      <a:pt x="361" y="1335"/>
                    </a:cubicBezTo>
                    <a:cubicBezTo>
                      <a:pt x="258" y="1438"/>
                      <a:pt x="207" y="1541"/>
                      <a:pt x="207" y="1644"/>
                    </a:cubicBezTo>
                    <a:cubicBezTo>
                      <a:pt x="0" y="2521"/>
                      <a:pt x="568" y="3398"/>
                      <a:pt x="1445" y="3605"/>
                    </a:cubicBezTo>
                    <a:cubicBezTo>
                      <a:pt x="1594" y="3633"/>
                      <a:pt x="1743" y="3647"/>
                      <a:pt x="1891" y="3647"/>
                    </a:cubicBezTo>
                    <a:cubicBezTo>
                      <a:pt x="2814" y="3647"/>
                      <a:pt x="3668" y="3109"/>
                      <a:pt x="4024" y="2264"/>
                    </a:cubicBezTo>
                    <a:cubicBezTo>
                      <a:pt x="4076" y="2160"/>
                      <a:pt x="4076" y="2109"/>
                      <a:pt x="4127" y="2006"/>
                    </a:cubicBezTo>
                    <a:cubicBezTo>
                      <a:pt x="4334" y="1129"/>
                      <a:pt x="3818" y="252"/>
                      <a:pt x="2941" y="45"/>
                    </a:cubicBezTo>
                    <a:cubicBezTo>
                      <a:pt x="2782" y="15"/>
                      <a:pt x="2623" y="0"/>
                      <a:pt x="2466" y="0"/>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12"/>
              <p:cNvSpPr/>
              <p:nvPr/>
            </p:nvSpPr>
            <p:spPr>
              <a:xfrm>
                <a:off x="3649425" y="1209425"/>
                <a:ext cx="108350" cy="91175"/>
              </a:xfrm>
              <a:custGeom>
                <a:avLst/>
                <a:gdLst/>
                <a:ahLst/>
                <a:cxnLst/>
                <a:rect l="l" t="t" r="r" b="b"/>
                <a:pathLst>
                  <a:path w="4334" h="3647" extrusionOk="0">
                    <a:moveTo>
                      <a:pt x="2466" y="0"/>
                    </a:moveTo>
                    <a:cubicBezTo>
                      <a:pt x="1554" y="0"/>
                      <a:pt x="714" y="499"/>
                      <a:pt x="361" y="1335"/>
                    </a:cubicBezTo>
                    <a:cubicBezTo>
                      <a:pt x="258" y="1438"/>
                      <a:pt x="207" y="1541"/>
                      <a:pt x="207" y="1644"/>
                    </a:cubicBezTo>
                    <a:cubicBezTo>
                      <a:pt x="0" y="2521"/>
                      <a:pt x="568" y="3398"/>
                      <a:pt x="1445" y="3605"/>
                    </a:cubicBezTo>
                    <a:cubicBezTo>
                      <a:pt x="1594" y="3633"/>
                      <a:pt x="1743" y="3647"/>
                      <a:pt x="1891" y="3647"/>
                    </a:cubicBezTo>
                    <a:cubicBezTo>
                      <a:pt x="2814" y="3647"/>
                      <a:pt x="3668" y="3109"/>
                      <a:pt x="4024" y="2264"/>
                    </a:cubicBezTo>
                    <a:cubicBezTo>
                      <a:pt x="4076" y="2160"/>
                      <a:pt x="4076" y="2109"/>
                      <a:pt x="4127" y="2006"/>
                    </a:cubicBezTo>
                    <a:cubicBezTo>
                      <a:pt x="4334" y="1129"/>
                      <a:pt x="3818" y="252"/>
                      <a:pt x="2941" y="45"/>
                    </a:cubicBezTo>
                    <a:cubicBezTo>
                      <a:pt x="2782" y="15"/>
                      <a:pt x="2623" y="0"/>
                      <a:pt x="246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12"/>
              <p:cNvSpPr/>
              <p:nvPr/>
            </p:nvSpPr>
            <p:spPr>
              <a:xfrm>
                <a:off x="3670050" y="1226300"/>
                <a:ext cx="56775" cy="49300"/>
              </a:xfrm>
              <a:custGeom>
                <a:avLst/>
                <a:gdLst/>
                <a:ahLst/>
                <a:cxnLst/>
                <a:rect l="l" t="t" r="r" b="b"/>
                <a:pathLst>
                  <a:path w="2271" h="1972" extrusionOk="0">
                    <a:moveTo>
                      <a:pt x="1252" y="1"/>
                    </a:moveTo>
                    <a:cubicBezTo>
                      <a:pt x="792" y="1"/>
                      <a:pt x="368" y="286"/>
                      <a:pt x="156" y="712"/>
                    </a:cubicBezTo>
                    <a:cubicBezTo>
                      <a:pt x="104" y="763"/>
                      <a:pt x="104" y="866"/>
                      <a:pt x="104" y="918"/>
                    </a:cubicBezTo>
                    <a:cubicBezTo>
                      <a:pt x="1" y="1382"/>
                      <a:pt x="310" y="1846"/>
                      <a:pt x="723" y="1950"/>
                    </a:cubicBezTo>
                    <a:cubicBezTo>
                      <a:pt x="805" y="1965"/>
                      <a:pt x="887" y="1972"/>
                      <a:pt x="968" y="1972"/>
                    </a:cubicBezTo>
                    <a:cubicBezTo>
                      <a:pt x="1448" y="1972"/>
                      <a:pt x="1895" y="1713"/>
                      <a:pt x="2116" y="1227"/>
                    </a:cubicBezTo>
                    <a:cubicBezTo>
                      <a:pt x="2167" y="1176"/>
                      <a:pt x="2167" y="1124"/>
                      <a:pt x="2167" y="1073"/>
                    </a:cubicBezTo>
                    <a:cubicBezTo>
                      <a:pt x="2271" y="608"/>
                      <a:pt x="1961" y="144"/>
                      <a:pt x="1548" y="41"/>
                    </a:cubicBezTo>
                    <a:cubicBezTo>
                      <a:pt x="1449" y="14"/>
                      <a:pt x="1350" y="1"/>
                      <a:pt x="12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12"/>
              <p:cNvSpPr/>
              <p:nvPr/>
            </p:nvSpPr>
            <p:spPr>
              <a:xfrm>
                <a:off x="3149025" y="1149900"/>
                <a:ext cx="266975" cy="393400"/>
              </a:xfrm>
              <a:custGeom>
                <a:avLst/>
                <a:gdLst/>
                <a:ahLst/>
                <a:cxnLst/>
                <a:rect l="l" t="t" r="r" b="b"/>
                <a:pathLst>
                  <a:path w="10679" h="15736" extrusionOk="0">
                    <a:moveTo>
                      <a:pt x="5924" y="1"/>
                    </a:moveTo>
                    <a:cubicBezTo>
                      <a:pt x="5893" y="1"/>
                      <a:pt x="5861" y="1"/>
                      <a:pt x="5830" y="2"/>
                    </a:cubicBezTo>
                    <a:cubicBezTo>
                      <a:pt x="3044" y="53"/>
                      <a:pt x="671" y="2272"/>
                      <a:pt x="516" y="5057"/>
                    </a:cubicBezTo>
                    <a:lnTo>
                      <a:pt x="0" y="13466"/>
                    </a:lnTo>
                    <a:lnTo>
                      <a:pt x="0" y="13569"/>
                    </a:lnTo>
                    <a:cubicBezTo>
                      <a:pt x="0" y="14756"/>
                      <a:pt x="929" y="15736"/>
                      <a:pt x="2115" y="15736"/>
                    </a:cubicBezTo>
                    <a:cubicBezTo>
                      <a:pt x="2477" y="15736"/>
                      <a:pt x="2477" y="15220"/>
                      <a:pt x="2115" y="15220"/>
                    </a:cubicBezTo>
                    <a:lnTo>
                      <a:pt x="1961" y="15220"/>
                    </a:lnTo>
                    <a:cubicBezTo>
                      <a:pt x="1084" y="15117"/>
                      <a:pt x="413" y="14343"/>
                      <a:pt x="516" y="13466"/>
                    </a:cubicBezTo>
                    <a:lnTo>
                      <a:pt x="1032" y="5057"/>
                    </a:lnTo>
                    <a:cubicBezTo>
                      <a:pt x="1187" y="2529"/>
                      <a:pt x="3302" y="518"/>
                      <a:pt x="5830" y="518"/>
                    </a:cubicBezTo>
                    <a:lnTo>
                      <a:pt x="6191" y="518"/>
                    </a:lnTo>
                    <a:cubicBezTo>
                      <a:pt x="8564" y="672"/>
                      <a:pt x="10318" y="2736"/>
                      <a:pt x="10163" y="5057"/>
                    </a:cubicBezTo>
                    <a:lnTo>
                      <a:pt x="9699" y="13466"/>
                    </a:lnTo>
                    <a:cubicBezTo>
                      <a:pt x="9647" y="14446"/>
                      <a:pt x="8822" y="15168"/>
                      <a:pt x="7842" y="15220"/>
                    </a:cubicBezTo>
                    <a:cubicBezTo>
                      <a:pt x="7532" y="15220"/>
                      <a:pt x="7532" y="15736"/>
                      <a:pt x="7842" y="15736"/>
                    </a:cubicBezTo>
                    <a:cubicBezTo>
                      <a:pt x="9131" y="15684"/>
                      <a:pt x="10163" y="14704"/>
                      <a:pt x="10266" y="13466"/>
                    </a:cubicBezTo>
                    <a:lnTo>
                      <a:pt x="10679" y="5057"/>
                    </a:lnTo>
                    <a:lnTo>
                      <a:pt x="10679" y="4696"/>
                    </a:lnTo>
                    <a:cubicBezTo>
                      <a:pt x="10628" y="2097"/>
                      <a:pt x="8512" y="1"/>
                      <a:pt x="5924" y="1"/>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12"/>
              <p:cNvSpPr/>
              <p:nvPr/>
            </p:nvSpPr>
            <p:spPr>
              <a:xfrm>
                <a:off x="3194150" y="1518775"/>
                <a:ext cx="20675" cy="34850"/>
              </a:xfrm>
              <a:custGeom>
                <a:avLst/>
                <a:gdLst/>
                <a:ahLst/>
                <a:cxnLst/>
                <a:rect l="l" t="t" r="r" b="b"/>
                <a:pathLst>
                  <a:path w="827" h="1394" extrusionOk="0">
                    <a:moveTo>
                      <a:pt x="414" y="1"/>
                    </a:moveTo>
                    <a:cubicBezTo>
                      <a:pt x="259" y="1"/>
                      <a:pt x="1" y="310"/>
                      <a:pt x="1" y="723"/>
                    </a:cubicBezTo>
                    <a:cubicBezTo>
                      <a:pt x="1" y="1084"/>
                      <a:pt x="156" y="1394"/>
                      <a:pt x="362" y="1394"/>
                    </a:cubicBezTo>
                    <a:cubicBezTo>
                      <a:pt x="568" y="1394"/>
                      <a:pt x="826" y="1084"/>
                      <a:pt x="826" y="723"/>
                    </a:cubicBezTo>
                    <a:cubicBezTo>
                      <a:pt x="826" y="310"/>
                      <a:pt x="620" y="1"/>
                      <a:pt x="414" y="1"/>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12"/>
              <p:cNvSpPr/>
              <p:nvPr/>
            </p:nvSpPr>
            <p:spPr>
              <a:xfrm>
                <a:off x="3336025" y="1518775"/>
                <a:ext cx="20650" cy="34850"/>
              </a:xfrm>
              <a:custGeom>
                <a:avLst/>
                <a:gdLst/>
                <a:ahLst/>
                <a:cxnLst/>
                <a:rect l="l" t="t" r="r" b="b"/>
                <a:pathLst>
                  <a:path w="826" h="1394" extrusionOk="0">
                    <a:moveTo>
                      <a:pt x="413" y="1"/>
                    </a:moveTo>
                    <a:cubicBezTo>
                      <a:pt x="258" y="1"/>
                      <a:pt x="1" y="310"/>
                      <a:pt x="1" y="723"/>
                    </a:cubicBezTo>
                    <a:cubicBezTo>
                      <a:pt x="1" y="1084"/>
                      <a:pt x="207" y="1394"/>
                      <a:pt x="362" y="1394"/>
                    </a:cubicBezTo>
                    <a:cubicBezTo>
                      <a:pt x="568" y="1394"/>
                      <a:pt x="826" y="1084"/>
                      <a:pt x="826" y="723"/>
                    </a:cubicBezTo>
                    <a:cubicBezTo>
                      <a:pt x="826" y="310"/>
                      <a:pt x="620" y="1"/>
                      <a:pt x="413" y="1"/>
                    </a:cubicBezTo>
                    <a:close/>
                  </a:path>
                </a:pathLst>
              </a:custGeom>
              <a:solidFill>
                <a:srgbClr val="263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12"/>
              <p:cNvSpPr/>
              <p:nvPr/>
            </p:nvSpPr>
            <p:spPr>
              <a:xfrm>
                <a:off x="3412125" y="257825"/>
                <a:ext cx="528800" cy="390375"/>
              </a:xfrm>
              <a:custGeom>
                <a:avLst/>
                <a:gdLst/>
                <a:ahLst/>
                <a:cxnLst/>
                <a:rect l="l" t="t" r="r" b="b"/>
                <a:pathLst>
                  <a:path w="21152" h="15615" extrusionOk="0">
                    <a:moveTo>
                      <a:pt x="7519" y="1"/>
                    </a:moveTo>
                    <a:cubicBezTo>
                      <a:pt x="6110" y="1"/>
                      <a:pt x="5013" y="478"/>
                      <a:pt x="4024" y="1637"/>
                    </a:cubicBezTo>
                    <a:cubicBezTo>
                      <a:pt x="3663" y="2101"/>
                      <a:pt x="3250" y="2462"/>
                      <a:pt x="2734" y="2772"/>
                    </a:cubicBezTo>
                    <a:cubicBezTo>
                      <a:pt x="0" y="4422"/>
                      <a:pt x="3766" y="5970"/>
                      <a:pt x="7480" y="6692"/>
                    </a:cubicBezTo>
                    <a:cubicBezTo>
                      <a:pt x="10111" y="7208"/>
                      <a:pt x="10627" y="9272"/>
                      <a:pt x="11865" y="11593"/>
                    </a:cubicBezTo>
                    <a:cubicBezTo>
                      <a:pt x="12226" y="12264"/>
                      <a:pt x="14238" y="12470"/>
                      <a:pt x="14238" y="12470"/>
                    </a:cubicBezTo>
                    <a:lnTo>
                      <a:pt x="18314" y="15049"/>
                    </a:lnTo>
                    <a:cubicBezTo>
                      <a:pt x="18314" y="15049"/>
                      <a:pt x="18237" y="15615"/>
                      <a:pt x="18417" y="15615"/>
                    </a:cubicBezTo>
                    <a:cubicBezTo>
                      <a:pt x="18568" y="15615"/>
                      <a:pt x="18898" y="15218"/>
                      <a:pt x="19604" y="13760"/>
                    </a:cubicBezTo>
                    <a:cubicBezTo>
                      <a:pt x="21151" y="10510"/>
                      <a:pt x="18623" y="3030"/>
                      <a:pt x="11762" y="863"/>
                    </a:cubicBezTo>
                    <a:cubicBezTo>
                      <a:pt x="10059" y="326"/>
                      <a:pt x="8683" y="1"/>
                      <a:pt x="7519" y="1"/>
                    </a:cubicBezTo>
                    <a:close/>
                  </a:path>
                </a:pathLst>
              </a:custGeom>
              <a:solidFill>
                <a:srgbClr val="3F20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748" name="Google Shape;748;p12"/>
          <p:cNvSpPr txBox="1"/>
          <p:nvPr/>
        </p:nvSpPr>
        <p:spPr>
          <a:xfrm>
            <a:off x="346817" y="4822272"/>
            <a:ext cx="506595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Baig, E. C. (2021, December 22). </a:t>
            </a:r>
            <a:r>
              <a:rPr lang="en-US" sz="800" b="0" i="1" u="none" strike="noStrike" cap="none">
                <a:solidFill>
                  <a:srgbClr val="000000"/>
                </a:solidFill>
                <a:latin typeface="Times New Roman"/>
                <a:ea typeface="Times New Roman"/>
                <a:cs typeface="Times New Roman"/>
                <a:sym typeface="Times New Roman"/>
              </a:rPr>
              <a:t>Talking labels aid the blind ﻿with prescriptions</a:t>
            </a:r>
            <a:r>
              <a:rPr lang="en-US" sz="800" b="0" i="0" u="none" strike="noStrike" cap="none">
                <a:solidFill>
                  <a:srgbClr val="000000"/>
                </a:solidFill>
                <a:latin typeface="Times New Roman"/>
                <a:ea typeface="Times New Roman"/>
                <a:cs typeface="Times New Roman"/>
                <a:sym typeface="Times New Roman"/>
              </a:rPr>
              <a:t>. AARP. Retrieved January 24, 2023, from </a:t>
            </a:r>
            <a:r>
              <a:rPr lang="en-US" sz="800" b="0" i="0" u="sng" strike="noStrike" cap="none">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https://www.aarp.org/home-family/personal-technology/info-2021/talking-prescription-drug-labels.html</a:t>
            </a: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 </a:t>
            </a:r>
            <a:endParaRPr/>
          </a:p>
        </p:txBody>
      </p:sp>
      <p:sp>
        <p:nvSpPr>
          <p:cNvPr id="2" name="Slide Number Placeholder 1">
            <a:extLst>
              <a:ext uri="{FF2B5EF4-FFF2-40B4-BE49-F238E27FC236}">
                <a16:creationId xmlns:a16="http://schemas.microsoft.com/office/drawing/2014/main" id="{7129C042-8C58-47C2-2833-A5D2C485D782}"/>
              </a:ext>
            </a:extLst>
          </p:cNvPr>
          <p:cNvSpPr>
            <a:spLocks noGrp="1"/>
          </p:cNvSpPr>
          <p:nvPr>
            <p:ph type="sldNum" sz="quarter" idx="10"/>
          </p:nvPr>
        </p:nvSpPr>
        <p:spPr/>
        <p:txBody>
          <a:bodyPr/>
          <a:lstStyle/>
          <a:p>
            <a:fld id="{F34743C9-0929-A040-B54E-269859FCA9AC}" type="slidenum">
              <a:rPr lang="en-US" smtClean="0">
                <a:solidFill>
                  <a:schemeClr val="accent6">
                    <a:lumMod val="10000"/>
                  </a:schemeClr>
                </a:solidFill>
              </a:rPr>
              <a:t>16</a:t>
            </a:fld>
            <a:endParaRPr lang="en-US" dirty="0">
              <a:solidFill>
                <a:schemeClr val="accent6">
                  <a:lumMod val="1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752"/>
        <p:cNvGrpSpPr/>
        <p:nvPr/>
      </p:nvGrpSpPr>
      <p:grpSpPr>
        <a:xfrm>
          <a:off x="0" y="0"/>
          <a:ext cx="0" cy="0"/>
          <a:chOff x="0" y="0"/>
          <a:chExt cx="0" cy="0"/>
        </a:xfrm>
      </p:grpSpPr>
      <p:sp>
        <p:nvSpPr>
          <p:cNvPr id="753" name="Google Shape;753;p13"/>
          <p:cNvSpPr/>
          <p:nvPr/>
        </p:nvSpPr>
        <p:spPr>
          <a:xfrm flipH="1">
            <a:off x="0" y="3983174"/>
            <a:ext cx="5846134" cy="1160326"/>
          </a:xfrm>
          <a:custGeom>
            <a:avLst/>
            <a:gdLst/>
            <a:ahLst/>
            <a:cxnLst/>
            <a:rect l="l" t="t" r="r" b="b"/>
            <a:pathLst>
              <a:path w="285665" h="92558" extrusionOk="0">
                <a:moveTo>
                  <a:pt x="278169" y="1"/>
                </a:moveTo>
                <a:cubicBezTo>
                  <a:pt x="245103" y="1"/>
                  <a:pt x="237289" y="34204"/>
                  <a:pt x="215521" y="46452"/>
                </a:cubicBezTo>
                <a:cubicBezTo>
                  <a:pt x="210824" y="49099"/>
                  <a:pt x="205743" y="50132"/>
                  <a:pt x="200501" y="50132"/>
                </a:cubicBezTo>
                <a:cubicBezTo>
                  <a:pt x="186898" y="50132"/>
                  <a:pt x="172212" y="43174"/>
                  <a:pt x="160329" y="39405"/>
                </a:cubicBezTo>
                <a:cubicBezTo>
                  <a:pt x="149756" y="36049"/>
                  <a:pt x="139429" y="34533"/>
                  <a:pt x="129067" y="34533"/>
                </a:cubicBezTo>
                <a:cubicBezTo>
                  <a:pt x="118680" y="34533"/>
                  <a:pt x="108258" y="36057"/>
                  <a:pt x="97518" y="38777"/>
                </a:cubicBezTo>
                <a:cubicBezTo>
                  <a:pt x="76534" y="44084"/>
                  <a:pt x="56263" y="52344"/>
                  <a:pt x="37689" y="63499"/>
                </a:cubicBezTo>
                <a:cubicBezTo>
                  <a:pt x="28673" y="68920"/>
                  <a:pt x="20071" y="74997"/>
                  <a:pt x="11954" y="81688"/>
                </a:cubicBezTo>
                <a:cubicBezTo>
                  <a:pt x="8802" y="84298"/>
                  <a:pt x="5706" y="86980"/>
                  <a:pt x="2753" y="89819"/>
                </a:cubicBezTo>
                <a:cubicBezTo>
                  <a:pt x="2368" y="90190"/>
                  <a:pt x="542" y="92558"/>
                  <a:pt x="0" y="92558"/>
                </a:cubicBezTo>
                <a:lnTo>
                  <a:pt x="285308" y="92201"/>
                </a:lnTo>
                <a:lnTo>
                  <a:pt x="285664" y="546"/>
                </a:lnTo>
                <a:cubicBezTo>
                  <a:pt x="283027" y="176"/>
                  <a:pt x="280534" y="1"/>
                  <a:pt x="2781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13"/>
          <p:cNvSpPr/>
          <p:nvPr/>
        </p:nvSpPr>
        <p:spPr>
          <a:xfrm rot="10800000" flipH="1">
            <a:off x="3297866" y="0"/>
            <a:ext cx="5846134" cy="1057244"/>
          </a:xfrm>
          <a:custGeom>
            <a:avLst/>
            <a:gdLst/>
            <a:ahLst/>
            <a:cxnLst/>
            <a:rect l="l" t="t" r="r" b="b"/>
            <a:pathLst>
              <a:path w="285665" h="92558" extrusionOk="0">
                <a:moveTo>
                  <a:pt x="278169" y="1"/>
                </a:moveTo>
                <a:cubicBezTo>
                  <a:pt x="245103" y="1"/>
                  <a:pt x="237289" y="34204"/>
                  <a:pt x="215521" y="46452"/>
                </a:cubicBezTo>
                <a:cubicBezTo>
                  <a:pt x="210824" y="49099"/>
                  <a:pt x="205743" y="50132"/>
                  <a:pt x="200501" y="50132"/>
                </a:cubicBezTo>
                <a:cubicBezTo>
                  <a:pt x="186898" y="50132"/>
                  <a:pt x="172212" y="43174"/>
                  <a:pt x="160329" y="39405"/>
                </a:cubicBezTo>
                <a:cubicBezTo>
                  <a:pt x="149756" y="36049"/>
                  <a:pt x="139429" y="34533"/>
                  <a:pt x="129067" y="34533"/>
                </a:cubicBezTo>
                <a:cubicBezTo>
                  <a:pt x="118680" y="34533"/>
                  <a:pt x="108258" y="36057"/>
                  <a:pt x="97518" y="38777"/>
                </a:cubicBezTo>
                <a:cubicBezTo>
                  <a:pt x="76534" y="44084"/>
                  <a:pt x="56263" y="52344"/>
                  <a:pt x="37689" y="63499"/>
                </a:cubicBezTo>
                <a:cubicBezTo>
                  <a:pt x="28673" y="68920"/>
                  <a:pt x="20071" y="74997"/>
                  <a:pt x="11954" y="81688"/>
                </a:cubicBezTo>
                <a:cubicBezTo>
                  <a:pt x="8802" y="84298"/>
                  <a:pt x="5706" y="86980"/>
                  <a:pt x="2753" y="89819"/>
                </a:cubicBezTo>
                <a:cubicBezTo>
                  <a:pt x="2368" y="90190"/>
                  <a:pt x="542" y="92558"/>
                  <a:pt x="0" y="92558"/>
                </a:cubicBezTo>
                <a:lnTo>
                  <a:pt x="285308" y="92201"/>
                </a:lnTo>
                <a:lnTo>
                  <a:pt x="285664" y="546"/>
                </a:lnTo>
                <a:cubicBezTo>
                  <a:pt x="283027" y="176"/>
                  <a:pt x="280534" y="1"/>
                  <a:pt x="2781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13"/>
          <p:cNvSpPr txBox="1">
            <a:spLocks noGrp="1"/>
          </p:cNvSpPr>
          <p:nvPr>
            <p:ph type="title"/>
          </p:nvPr>
        </p:nvSpPr>
        <p:spPr>
          <a:xfrm>
            <a:off x="923670" y="528622"/>
            <a:ext cx="5156708" cy="616476"/>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000"/>
              <a:buNone/>
            </a:pPr>
            <a:r>
              <a:rPr lang="en-US" sz="3300" dirty="0"/>
              <a:t>Age Friendly Features</a:t>
            </a:r>
            <a:endParaRPr dirty="0"/>
          </a:p>
        </p:txBody>
      </p:sp>
      <p:pic>
        <p:nvPicPr>
          <p:cNvPr id="756" name="Google Shape;756;p13" descr="Chart, bar chart&#10;&#10;Description automatically generated"/>
          <p:cNvPicPr preferRelativeResize="0"/>
          <p:nvPr/>
        </p:nvPicPr>
        <p:blipFill rotWithShape="1">
          <a:blip r:embed="rId3">
            <a:alphaModFix/>
          </a:blip>
          <a:srcRect/>
          <a:stretch/>
        </p:blipFill>
        <p:spPr>
          <a:xfrm>
            <a:off x="5183155" y="1216710"/>
            <a:ext cx="3620008" cy="2313432"/>
          </a:xfrm>
          <a:prstGeom prst="rect">
            <a:avLst/>
          </a:prstGeom>
          <a:noFill/>
          <a:ln>
            <a:noFill/>
          </a:ln>
        </p:spPr>
      </p:pic>
      <p:sp>
        <p:nvSpPr>
          <p:cNvPr id="757" name="Google Shape;757;p13"/>
          <p:cNvSpPr txBox="1"/>
          <p:nvPr/>
        </p:nvSpPr>
        <p:spPr>
          <a:xfrm>
            <a:off x="923670" y="1538267"/>
            <a:ext cx="4130952" cy="1538842"/>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400"/>
            </a:pPr>
            <a:r>
              <a:rPr lang="en-US" sz="1800" b="1" i="0" u="none" strike="noStrike" cap="none" dirty="0">
                <a:solidFill>
                  <a:schemeClr val="accent2"/>
                </a:solidFill>
                <a:latin typeface="Arial"/>
                <a:ea typeface="Arial"/>
                <a:cs typeface="Arial"/>
                <a:sym typeface="Arial"/>
              </a:rPr>
              <a:t>Transient Tritanopia </a:t>
            </a:r>
            <a:endParaRPr sz="1800" b="1" dirty="0"/>
          </a:p>
          <a:p>
            <a:pPr marL="0" marR="0" lvl="4" indent="0" algn="l" rtl="0">
              <a:lnSpc>
                <a:spcPct val="100000"/>
              </a:lnSpc>
              <a:spcBef>
                <a:spcPts val="0"/>
              </a:spcBef>
              <a:spcAft>
                <a:spcPts val="0"/>
              </a:spcAft>
              <a:buNone/>
            </a:pPr>
            <a:r>
              <a:rPr lang="en-US" sz="1400" b="0" i="0" u="none" strike="noStrike" cap="none" dirty="0">
                <a:solidFill>
                  <a:schemeClr val="accent2"/>
                </a:solidFill>
                <a:latin typeface="Arial"/>
                <a:ea typeface="Arial"/>
                <a:cs typeface="Arial"/>
                <a:sym typeface="Arial"/>
              </a:rPr>
              <a:t>      </a:t>
            </a:r>
          </a:p>
          <a:p>
            <a:pPr marR="0" lvl="4" algn="l" rtl="0">
              <a:lnSpc>
                <a:spcPct val="150000"/>
              </a:lnSpc>
              <a:spcBef>
                <a:spcPts val="0"/>
              </a:spcBef>
              <a:spcAft>
                <a:spcPts val="0"/>
              </a:spcAft>
              <a:buClr>
                <a:srgbClr val="000000"/>
              </a:buClr>
              <a:buSzPts val="1400"/>
            </a:pPr>
            <a:r>
              <a:rPr lang="en-US" sz="1600" b="0" i="0" u="none" strike="noStrike" cap="none" dirty="0">
                <a:solidFill>
                  <a:schemeClr val="accent2"/>
                </a:solidFill>
                <a:latin typeface="Arial"/>
                <a:ea typeface="Arial"/>
                <a:cs typeface="Arial"/>
                <a:sym typeface="Arial"/>
              </a:rPr>
              <a:t>Rely on colors that are easy to differentiate         for individuals with transient tritanopia.</a:t>
            </a:r>
            <a:endParaRPr lang="en-US" sz="1600"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2"/>
              </a:solidFill>
              <a:latin typeface="Arial"/>
              <a:ea typeface="Arial"/>
              <a:cs typeface="Arial"/>
              <a:sym typeface="Arial"/>
            </a:endParaRPr>
          </a:p>
        </p:txBody>
      </p:sp>
      <p:sp>
        <p:nvSpPr>
          <p:cNvPr id="758" name="Google Shape;758;p13"/>
          <p:cNvSpPr txBox="1"/>
          <p:nvPr/>
        </p:nvSpPr>
        <p:spPr>
          <a:xfrm>
            <a:off x="923670" y="4735946"/>
            <a:ext cx="769912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Levdikova, T. (2019, November 10). </a:t>
            </a:r>
            <a:r>
              <a:rPr lang="en-US" sz="800" b="0" i="1" u="none" strike="noStrike" cap="none">
                <a:solidFill>
                  <a:srgbClr val="000000"/>
                </a:solidFill>
                <a:latin typeface="Times New Roman"/>
                <a:ea typeface="Times New Roman"/>
                <a:cs typeface="Times New Roman"/>
                <a:sym typeface="Times New Roman"/>
              </a:rPr>
              <a:t>Designing apps for elderly smartphone users | Clutch.co</a:t>
            </a:r>
            <a:r>
              <a:rPr lang="en-US" sz="800" b="0" i="0" u="none" strike="noStrike" cap="none">
                <a:solidFill>
                  <a:srgbClr val="000000"/>
                </a:solidFill>
                <a:latin typeface="Times New Roman"/>
                <a:ea typeface="Times New Roman"/>
                <a:cs typeface="Times New Roman"/>
                <a:sym typeface="Times New Roman"/>
              </a:rPr>
              <a:t>. Clutch. Retrieved January 20, 2023, from </a:t>
            </a:r>
            <a:r>
              <a:rPr lang="en-US" sz="800" b="0" i="0" u="sng" strike="noStrike" cap="none">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https://clutch.co/app-development/resources/designing-apps-for-elderly-smartphone-users</a:t>
            </a:r>
            <a:endParaRPr sz="800" b="0" i="0" u="none" strike="noStrike" cap="none">
              <a:solidFill>
                <a:srgbClr val="000000"/>
              </a:solidFill>
              <a:latin typeface="Times New Roman"/>
              <a:ea typeface="Times New Roman"/>
              <a:cs typeface="Times New Roman"/>
              <a:sym typeface="Times New Roman"/>
            </a:endParaRPr>
          </a:p>
        </p:txBody>
      </p:sp>
      <p:sp>
        <p:nvSpPr>
          <p:cNvPr id="2" name="Slide Number Placeholder 1">
            <a:extLst>
              <a:ext uri="{FF2B5EF4-FFF2-40B4-BE49-F238E27FC236}">
                <a16:creationId xmlns:a16="http://schemas.microsoft.com/office/drawing/2014/main" id="{2C74C0FE-1250-13B4-D274-9FF640371A35}"/>
              </a:ext>
            </a:extLst>
          </p:cNvPr>
          <p:cNvSpPr>
            <a:spLocks noGrp="1"/>
          </p:cNvSpPr>
          <p:nvPr>
            <p:ph type="sldNum" sz="quarter" idx="10"/>
          </p:nvPr>
        </p:nvSpPr>
        <p:spPr/>
        <p:txBody>
          <a:bodyPr/>
          <a:lstStyle/>
          <a:p>
            <a:fld id="{F34743C9-0929-A040-B54E-269859FCA9AC}" type="slidenum">
              <a:rPr lang="en-US" smtClean="0">
                <a:solidFill>
                  <a:schemeClr val="accent6">
                    <a:lumMod val="10000"/>
                  </a:schemeClr>
                </a:solidFill>
              </a:rPr>
              <a:t>17</a:t>
            </a:fld>
            <a:endParaRPr lang="en-US" dirty="0">
              <a:solidFill>
                <a:schemeClr val="accent6">
                  <a:lumMod val="10000"/>
                </a:schemeClr>
              </a:solidFill>
            </a:endParaRPr>
          </a:p>
        </p:txBody>
      </p:sp>
    </p:spTree>
    <p:extLst>
      <p:ext uri="{BB962C8B-B14F-4D97-AF65-F5344CB8AC3E}">
        <p14:creationId xmlns:p14="http://schemas.microsoft.com/office/powerpoint/2010/main" val="124927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752"/>
        <p:cNvGrpSpPr/>
        <p:nvPr/>
      </p:nvGrpSpPr>
      <p:grpSpPr>
        <a:xfrm>
          <a:off x="0" y="0"/>
          <a:ext cx="0" cy="0"/>
          <a:chOff x="0" y="0"/>
          <a:chExt cx="0" cy="0"/>
        </a:xfrm>
      </p:grpSpPr>
      <p:sp>
        <p:nvSpPr>
          <p:cNvPr id="753" name="Google Shape;753;p13"/>
          <p:cNvSpPr/>
          <p:nvPr/>
        </p:nvSpPr>
        <p:spPr>
          <a:xfrm flipH="1">
            <a:off x="0" y="3983174"/>
            <a:ext cx="5846134" cy="1160326"/>
          </a:xfrm>
          <a:custGeom>
            <a:avLst/>
            <a:gdLst/>
            <a:ahLst/>
            <a:cxnLst/>
            <a:rect l="l" t="t" r="r" b="b"/>
            <a:pathLst>
              <a:path w="285665" h="92558" extrusionOk="0">
                <a:moveTo>
                  <a:pt x="278169" y="1"/>
                </a:moveTo>
                <a:cubicBezTo>
                  <a:pt x="245103" y="1"/>
                  <a:pt x="237289" y="34204"/>
                  <a:pt x="215521" y="46452"/>
                </a:cubicBezTo>
                <a:cubicBezTo>
                  <a:pt x="210824" y="49099"/>
                  <a:pt x="205743" y="50132"/>
                  <a:pt x="200501" y="50132"/>
                </a:cubicBezTo>
                <a:cubicBezTo>
                  <a:pt x="186898" y="50132"/>
                  <a:pt x="172212" y="43174"/>
                  <a:pt x="160329" y="39405"/>
                </a:cubicBezTo>
                <a:cubicBezTo>
                  <a:pt x="149756" y="36049"/>
                  <a:pt x="139429" y="34533"/>
                  <a:pt x="129067" y="34533"/>
                </a:cubicBezTo>
                <a:cubicBezTo>
                  <a:pt x="118680" y="34533"/>
                  <a:pt x="108258" y="36057"/>
                  <a:pt x="97518" y="38777"/>
                </a:cubicBezTo>
                <a:cubicBezTo>
                  <a:pt x="76534" y="44084"/>
                  <a:pt x="56263" y="52344"/>
                  <a:pt x="37689" y="63499"/>
                </a:cubicBezTo>
                <a:cubicBezTo>
                  <a:pt x="28673" y="68920"/>
                  <a:pt x="20071" y="74997"/>
                  <a:pt x="11954" y="81688"/>
                </a:cubicBezTo>
                <a:cubicBezTo>
                  <a:pt x="8802" y="84298"/>
                  <a:pt x="5706" y="86980"/>
                  <a:pt x="2753" y="89819"/>
                </a:cubicBezTo>
                <a:cubicBezTo>
                  <a:pt x="2368" y="90190"/>
                  <a:pt x="542" y="92558"/>
                  <a:pt x="0" y="92558"/>
                </a:cubicBezTo>
                <a:lnTo>
                  <a:pt x="285308" y="92201"/>
                </a:lnTo>
                <a:lnTo>
                  <a:pt x="285664" y="546"/>
                </a:lnTo>
                <a:cubicBezTo>
                  <a:pt x="283027" y="176"/>
                  <a:pt x="280534" y="1"/>
                  <a:pt x="2781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13"/>
          <p:cNvSpPr/>
          <p:nvPr/>
        </p:nvSpPr>
        <p:spPr>
          <a:xfrm rot="10800000" flipH="1">
            <a:off x="3297866" y="0"/>
            <a:ext cx="5846134" cy="1057244"/>
          </a:xfrm>
          <a:custGeom>
            <a:avLst/>
            <a:gdLst/>
            <a:ahLst/>
            <a:cxnLst/>
            <a:rect l="l" t="t" r="r" b="b"/>
            <a:pathLst>
              <a:path w="285665" h="92558" extrusionOk="0">
                <a:moveTo>
                  <a:pt x="278169" y="1"/>
                </a:moveTo>
                <a:cubicBezTo>
                  <a:pt x="245103" y="1"/>
                  <a:pt x="237289" y="34204"/>
                  <a:pt x="215521" y="46452"/>
                </a:cubicBezTo>
                <a:cubicBezTo>
                  <a:pt x="210824" y="49099"/>
                  <a:pt x="205743" y="50132"/>
                  <a:pt x="200501" y="50132"/>
                </a:cubicBezTo>
                <a:cubicBezTo>
                  <a:pt x="186898" y="50132"/>
                  <a:pt x="172212" y="43174"/>
                  <a:pt x="160329" y="39405"/>
                </a:cubicBezTo>
                <a:cubicBezTo>
                  <a:pt x="149756" y="36049"/>
                  <a:pt x="139429" y="34533"/>
                  <a:pt x="129067" y="34533"/>
                </a:cubicBezTo>
                <a:cubicBezTo>
                  <a:pt x="118680" y="34533"/>
                  <a:pt x="108258" y="36057"/>
                  <a:pt x="97518" y="38777"/>
                </a:cubicBezTo>
                <a:cubicBezTo>
                  <a:pt x="76534" y="44084"/>
                  <a:pt x="56263" y="52344"/>
                  <a:pt x="37689" y="63499"/>
                </a:cubicBezTo>
                <a:cubicBezTo>
                  <a:pt x="28673" y="68920"/>
                  <a:pt x="20071" y="74997"/>
                  <a:pt x="11954" y="81688"/>
                </a:cubicBezTo>
                <a:cubicBezTo>
                  <a:pt x="8802" y="84298"/>
                  <a:pt x="5706" y="86980"/>
                  <a:pt x="2753" y="89819"/>
                </a:cubicBezTo>
                <a:cubicBezTo>
                  <a:pt x="2368" y="90190"/>
                  <a:pt x="542" y="92558"/>
                  <a:pt x="0" y="92558"/>
                </a:cubicBezTo>
                <a:lnTo>
                  <a:pt x="285308" y="92201"/>
                </a:lnTo>
                <a:lnTo>
                  <a:pt x="285664" y="546"/>
                </a:lnTo>
                <a:cubicBezTo>
                  <a:pt x="283027" y="176"/>
                  <a:pt x="280534" y="1"/>
                  <a:pt x="2781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13"/>
          <p:cNvSpPr txBox="1">
            <a:spLocks noGrp="1"/>
          </p:cNvSpPr>
          <p:nvPr>
            <p:ph type="title"/>
          </p:nvPr>
        </p:nvSpPr>
        <p:spPr>
          <a:xfrm>
            <a:off x="1064225" y="654998"/>
            <a:ext cx="5156708" cy="616476"/>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000"/>
              <a:buNone/>
            </a:pPr>
            <a:r>
              <a:rPr lang="en-US" sz="3300"/>
              <a:t>Age Friendly Features</a:t>
            </a:r>
            <a:endParaRPr/>
          </a:p>
        </p:txBody>
      </p:sp>
      <p:pic>
        <p:nvPicPr>
          <p:cNvPr id="756" name="Google Shape;756;p13" descr="Chart, bar chart&#10;&#10;Description automatically generated"/>
          <p:cNvPicPr preferRelativeResize="0"/>
          <p:nvPr/>
        </p:nvPicPr>
        <p:blipFill rotWithShape="1">
          <a:blip r:embed="rId3">
            <a:alphaModFix/>
          </a:blip>
          <a:srcRect/>
          <a:stretch/>
        </p:blipFill>
        <p:spPr>
          <a:xfrm>
            <a:off x="5304536" y="1188720"/>
            <a:ext cx="3620008" cy="2313432"/>
          </a:xfrm>
          <a:prstGeom prst="rect">
            <a:avLst/>
          </a:prstGeom>
          <a:noFill/>
          <a:ln>
            <a:noFill/>
          </a:ln>
        </p:spPr>
      </p:pic>
      <p:sp>
        <p:nvSpPr>
          <p:cNvPr id="757" name="Google Shape;757;p13"/>
          <p:cNvSpPr txBox="1"/>
          <p:nvPr/>
        </p:nvSpPr>
        <p:spPr>
          <a:xfrm>
            <a:off x="719512" y="1452699"/>
            <a:ext cx="4261104" cy="2893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accent2"/>
                </a:solidFill>
                <a:latin typeface="Arial"/>
                <a:ea typeface="Arial"/>
                <a:cs typeface="Arial"/>
                <a:sym typeface="Arial"/>
              </a:rPr>
              <a:t>Age-related Transient Tritanopia: </a:t>
            </a:r>
            <a:endParaRPr/>
          </a:p>
          <a:p>
            <a:pPr marL="0" marR="0" lvl="4" indent="0" algn="l" rtl="0">
              <a:lnSpc>
                <a:spcPct val="100000"/>
              </a:lnSpc>
              <a:spcBef>
                <a:spcPts val="0"/>
              </a:spcBef>
              <a:spcAft>
                <a:spcPts val="0"/>
              </a:spcAft>
              <a:buNone/>
            </a:pPr>
            <a:r>
              <a:rPr lang="en-US" sz="1400" b="0" i="0" u="none" strike="noStrike" cap="none">
                <a:solidFill>
                  <a:schemeClr val="accent2"/>
                </a:solidFill>
                <a:latin typeface="Arial"/>
                <a:ea typeface="Arial"/>
                <a:cs typeface="Arial"/>
                <a:sym typeface="Arial"/>
              </a:rPr>
              <a:t>      Age causes a decline in color vision or the  </a:t>
            </a:r>
            <a:endParaRPr/>
          </a:p>
          <a:p>
            <a:pPr marL="0" marR="0" lvl="4" indent="0" algn="l" rtl="0">
              <a:lnSpc>
                <a:spcPct val="100000"/>
              </a:lnSpc>
              <a:spcBef>
                <a:spcPts val="0"/>
              </a:spcBef>
              <a:spcAft>
                <a:spcPts val="0"/>
              </a:spcAft>
              <a:buNone/>
            </a:pPr>
            <a:r>
              <a:rPr lang="en-US" sz="1400" b="0" i="0" u="none" strike="noStrike" cap="none">
                <a:solidFill>
                  <a:schemeClr val="accent2"/>
                </a:solidFill>
                <a:latin typeface="Arial"/>
                <a:ea typeface="Arial"/>
                <a:cs typeface="Arial"/>
                <a:sym typeface="Arial"/>
              </a:rPr>
              <a:t>      capacity to recognize colors. People in their </a:t>
            </a:r>
            <a:endParaRPr/>
          </a:p>
          <a:p>
            <a:pPr marL="0" marR="0" lvl="4" indent="0" algn="l" rtl="0">
              <a:lnSpc>
                <a:spcPct val="100000"/>
              </a:lnSpc>
              <a:spcBef>
                <a:spcPts val="0"/>
              </a:spcBef>
              <a:spcAft>
                <a:spcPts val="0"/>
              </a:spcAft>
              <a:buNone/>
            </a:pPr>
            <a:r>
              <a:rPr lang="en-US" sz="1400" b="0" i="0" u="none" strike="noStrike" cap="none">
                <a:solidFill>
                  <a:schemeClr val="accent2"/>
                </a:solidFill>
                <a:latin typeface="Arial"/>
                <a:ea typeface="Arial"/>
                <a:cs typeface="Arial"/>
                <a:sym typeface="Arial"/>
              </a:rPr>
              <a:t>      mid-70s are frequently found to have issues</a:t>
            </a:r>
            <a:endParaRPr/>
          </a:p>
          <a:p>
            <a:pPr marL="0" marR="0" lvl="4" indent="0" algn="l" rtl="0">
              <a:lnSpc>
                <a:spcPct val="100000"/>
              </a:lnSpc>
              <a:spcBef>
                <a:spcPts val="0"/>
              </a:spcBef>
              <a:spcAft>
                <a:spcPts val="0"/>
              </a:spcAft>
              <a:buNone/>
            </a:pPr>
            <a:r>
              <a:rPr lang="en-US" sz="1400" b="0" i="0" u="none" strike="noStrike" cap="none">
                <a:solidFill>
                  <a:schemeClr val="accent2"/>
                </a:solidFill>
                <a:latin typeface="Arial"/>
                <a:ea typeface="Arial"/>
                <a:cs typeface="Arial"/>
                <a:sym typeface="Arial"/>
              </a:rPr>
              <a:t>      with blue-yellow color vision.</a:t>
            </a:r>
            <a:endParaRPr/>
          </a:p>
          <a:p>
            <a:pPr marL="0" marR="0" lvl="4" indent="0" algn="l" rtl="0">
              <a:lnSpc>
                <a:spcPct val="100000"/>
              </a:lnSpc>
              <a:spcBef>
                <a:spcPts val="0"/>
              </a:spcBef>
              <a:spcAft>
                <a:spcPts val="0"/>
              </a:spcAft>
              <a:buNone/>
            </a:pPr>
            <a:endParaRPr sz="1400" b="0" i="0" u="none" strike="noStrike" cap="none">
              <a:solidFill>
                <a:schemeClr val="accent2"/>
              </a:solidFill>
              <a:latin typeface="Arial"/>
              <a:ea typeface="Arial"/>
              <a:cs typeface="Arial"/>
              <a:sym typeface="Arial"/>
            </a:endParaRPr>
          </a:p>
          <a:p>
            <a:pPr marL="285750" marR="0" lvl="4"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accent2"/>
                </a:solidFill>
                <a:latin typeface="Arial"/>
                <a:ea typeface="Arial"/>
                <a:cs typeface="Arial"/>
                <a:sym typeface="Arial"/>
              </a:rPr>
              <a:t>When possible, avoid the sole reliance of app’s interface on colors as a guide from feature-to-feature. In case of inevitable use of color-coded features, rely on colors that are easy to differentiate for individuals with transient tritanopia.</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758" name="Google Shape;758;p13"/>
          <p:cNvSpPr txBox="1"/>
          <p:nvPr/>
        </p:nvSpPr>
        <p:spPr>
          <a:xfrm>
            <a:off x="923670" y="4735946"/>
            <a:ext cx="769912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Levdikova, T. (2019, November 10). </a:t>
            </a:r>
            <a:r>
              <a:rPr lang="en-US" sz="800" b="0" i="1" u="none" strike="noStrike" cap="none">
                <a:solidFill>
                  <a:srgbClr val="000000"/>
                </a:solidFill>
                <a:latin typeface="Times New Roman"/>
                <a:ea typeface="Times New Roman"/>
                <a:cs typeface="Times New Roman"/>
                <a:sym typeface="Times New Roman"/>
              </a:rPr>
              <a:t>Designing apps for elderly smartphone users | Clutch.co</a:t>
            </a:r>
            <a:r>
              <a:rPr lang="en-US" sz="800" b="0" i="0" u="none" strike="noStrike" cap="none">
                <a:solidFill>
                  <a:srgbClr val="000000"/>
                </a:solidFill>
                <a:latin typeface="Times New Roman"/>
                <a:ea typeface="Times New Roman"/>
                <a:cs typeface="Times New Roman"/>
                <a:sym typeface="Times New Roman"/>
              </a:rPr>
              <a:t>. Clutch. Retrieved January 20, 2023, from </a:t>
            </a:r>
            <a:r>
              <a:rPr lang="en-US" sz="800" b="0" i="0" u="sng" strike="noStrike" cap="none">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https://clutch.co/app-development/resources/designing-apps-for-elderly-smartphone-users</a:t>
            </a:r>
            <a:endParaRPr sz="800" b="0" i="0" u="none" strike="noStrike" cap="none">
              <a:solidFill>
                <a:srgbClr val="000000"/>
              </a:solidFill>
              <a:latin typeface="Times New Roman"/>
              <a:ea typeface="Times New Roman"/>
              <a:cs typeface="Times New Roman"/>
              <a:sym typeface="Times New Roman"/>
            </a:endParaRPr>
          </a:p>
        </p:txBody>
      </p:sp>
      <p:sp>
        <p:nvSpPr>
          <p:cNvPr id="2" name="Slide Number Placeholder 1">
            <a:extLst>
              <a:ext uri="{FF2B5EF4-FFF2-40B4-BE49-F238E27FC236}">
                <a16:creationId xmlns:a16="http://schemas.microsoft.com/office/drawing/2014/main" id="{C4B368E8-FCAB-A36F-BAC6-09EF255844AA}"/>
              </a:ext>
            </a:extLst>
          </p:cNvPr>
          <p:cNvSpPr>
            <a:spLocks noGrp="1"/>
          </p:cNvSpPr>
          <p:nvPr>
            <p:ph type="sldNum" sz="quarter" idx="10"/>
          </p:nvPr>
        </p:nvSpPr>
        <p:spPr/>
        <p:txBody>
          <a:bodyPr/>
          <a:lstStyle/>
          <a:p>
            <a:fld id="{F34743C9-0929-A040-B54E-269859FCA9AC}"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grpSp>
        <p:nvGrpSpPr>
          <p:cNvPr id="763" name="Google Shape;763;p14"/>
          <p:cNvGrpSpPr/>
          <p:nvPr/>
        </p:nvGrpSpPr>
        <p:grpSpPr>
          <a:xfrm>
            <a:off x="653325" y="2649963"/>
            <a:ext cx="7704025" cy="516062"/>
            <a:chOff x="653325" y="2649963"/>
            <a:chExt cx="7704025" cy="516062"/>
          </a:xfrm>
        </p:grpSpPr>
        <p:sp>
          <p:nvSpPr>
            <p:cNvPr id="764" name="Google Shape;764;p14"/>
            <p:cNvSpPr/>
            <p:nvPr/>
          </p:nvSpPr>
          <p:spPr>
            <a:xfrm>
              <a:off x="6349750" y="2649975"/>
              <a:ext cx="2007600" cy="4635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14"/>
            <p:cNvSpPr/>
            <p:nvPr/>
          </p:nvSpPr>
          <p:spPr>
            <a:xfrm>
              <a:off x="4489849" y="2649975"/>
              <a:ext cx="2007600" cy="463500"/>
            </a:xfrm>
            <a:prstGeom prst="homePlate">
              <a:avLst>
                <a:gd name="adj" fmla="val 50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14"/>
            <p:cNvSpPr/>
            <p:nvPr/>
          </p:nvSpPr>
          <p:spPr>
            <a:xfrm>
              <a:off x="2638500" y="2649975"/>
              <a:ext cx="2007600" cy="4635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14"/>
            <p:cNvSpPr/>
            <p:nvPr/>
          </p:nvSpPr>
          <p:spPr>
            <a:xfrm>
              <a:off x="653325" y="2649963"/>
              <a:ext cx="2134200" cy="463500"/>
            </a:xfrm>
            <a:prstGeom prst="homePlate">
              <a:avLst>
                <a:gd name="adj" fmla="val 50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14"/>
            <p:cNvSpPr/>
            <p:nvPr/>
          </p:nvSpPr>
          <p:spPr>
            <a:xfrm>
              <a:off x="4429914" y="2702525"/>
              <a:ext cx="2134200" cy="463500"/>
            </a:xfrm>
            <a:prstGeom prst="homePlat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9" name="Google Shape;769;p14"/>
          <p:cNvSpPr/>
          <p:nvPr/>
        </p:nvSpPr>
        <p:spPr>
          <a:xfrm>
            <a:off x="6289825" y="2702525"/>
            <a:ext cx="2134200" cy="463500"/>
          </a:xfrm>
          <a:prstGeom prst="homePlate">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14"/>
          <p:cNvSpPr/>
          <p:nvPr/>
        </p:nvSpPr>
        <p:spPr>
          <a:xfrm>
            <a:off x="2578646" y="2702525"/>
            <a:ext cx="2134200" cy="463500"/>
          </a:xfrm>
          <a:prstGeom prst="homePlate">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14"/>
          <p:cNvSpPr/>
          <p:nvPr/>
        </p:nvSpPr>
        <p:spPr>
          <a:xfrm>
            <a:off x="720000" y="2702525"/>
            <a:ext cx="2134200" cy="463500"/>
          </a:xfrm>
          <a:prstGeom prst="homePlat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14"/>
          <p:cNvSpPr txBox="1"/>
          <p:nvPr/>
        </p:nvSpPr>
        <p:spPr>
          <a:xfrm>
            <a:off x="720000" y="2750150"/>
            <a:ext cx="1918500" cy="36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4"/>
                </a:solidFill>
                <a:latin typeface="Fjalla One"/>
                <a:ea typeface="Fjalla One"/>
                <a:cs typeface="Fjalla One"/>
                <a:sym typeface="Fjalla One"/>
              </a:rPr>
              <a:t>10.7</a:t>
            </a:r>
            <a:endParaRPr sz="1400" b="0" i="0" u="none" strike="noStrike" cap="none">
              <a:solidFill>
                <a:schemeClr val="accent4"/>
              </a:solidFill>
              <a:latin typeface="Fjalla One"/>
              <a:ea typeface="Fjalla One"/>
              <a:cs typeface="Fjalla One"/>
              <a:sym typeface="Fjalla One"/>
            </a:endParaRPr>
          </a:p>
        </p:txBody>
      </p:sp>
      <p:sp>
        <p:nvSpPr>
          <p:cNvPr id="773" name="Google Shape;773;p14"/>
          <p:cNvSpPr txBox="1"/>
          <p:nvPr/>
        </p:nvSpPr>
        <p:spPr>
          <a:xfrm>
            <a:off x="2568924" y="2750150"/>
            <a:ext cx="1918500" cy="36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2"/>
                </a:solidFill>
                <a:latin typeface="Fjalla One"/>
                <a:ea typeface="Fjalla One"/>
                <a:cs typeface="Fjalla One"/>
                <a:sym typeface="Fjalla One"/>
              </a:rPr>
              <a:t>10.9</a:t>
            </a:r>
            <a:endParaRPr sz="1400" b="0" i="0" u="none" strike="noStrike" cap="none">
              <a:solidFill>
                <a:schemeClr val="accent2"/>
              </a:solidFill>
              <a:latin typeface="Fjalla One"/>
              <a:ea typeface="Fjalla One"/>
              <a:cs typeface="Fjalla One"/>
              <a:sym typeface="Fjalla One"/>
            </a:endParaRPr>
          </a:p>
        </p:txBody>
      </p:sp>
      <p:sp>
        <p:nvSpPr>
          <p:cNvPr id="774" name="Google Shape;774;p14"/>
          <p:cNvSpPr txBox="1"/>
          <p:nvPr/>
        </p:nvSpPr>
        <p:spPr>
          <a:xfrm>
            <a:off x="6289827" y="2750150"/>
            <a:ext cx="1918500" cy="36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2"/>
                </a:solidFill>
                <a:latin typeface="Fjalla One"/>
                <a:ea typeface="Fjalla One"/>
                <a:cs typeface="Fjalla One"/>
                <a:sym typeface="Fjalla One"/>
              </a:rPr>
              <a:t>11.5</a:t>
            </a:r>
            <a:endParaRPr sz="1400" b="0" i="0" u="none" strike="noStrike" cap="none">
              <a:solidFill>
                <a:schemeClr val="accent2"/>
              </a:solidFill>
              <a:latin typeface="Fjalla One"/>
              <a:ea typeface="Fjalla One"/>
              <a:cs typeface="Fjalla One"/>
              <a:sym typeface="Fjalla One"/>
            </a:endParaRPr>
          </a:p>
        </p:txBody>
      </p:sp>
      <p:sp>
        <p:nvSpPr>
          <p:cNvPr id="775" name="Google Shape;775;p14"/>
          <p:cNvSpPr txBox="1"/>
          <p:nvPr/>
        </p:nvSpPr>
        <p:spPr>
          <a:xfrm>
            <a:off x="4487425" y="2750150"/>
            <a:ext cx="1918500" cy="36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4"/>
                </a:solidFill>
                <a:latin typeface="Fjalla One"/>
                <a:ea typeface="Fjalla One"/>
                <a:cs typeface="Fjalla One"/>
                <a:sym typeface="Fjalla One"/>
              </a:rPr>
              <a:t>11.3</a:t>
            </a:r>
            <a:endParaRPr sz="1400" b="0" i="0" u="none" strike="noStrike" cap="none">
              <a:solidFill>
                <a:schemeClr val="accent4"/>
              </a:solidFill>
              <a:latin typeface="Fjalla One"/>
              <a:ea typeface="Fjalla One"/>
              <a:cs typeface="Fjalla One"/>
              <a:sym typeface="Fjalla One"/>
            </a:endParaRPr>
          </a:p>
        </p:txBody>
      </p:sp>
      <p:sp>
        <p:nvSpPr>
          <p:cNvPr id="776" name="Google Shape;776;p14"/>
          <p:cNvSpPr txBox="1">
            <a:spLocks noGrp="1"/>
          </p:cNvSpPr>
          <p:nvPr>
            <p:ph type="title"/>
          </p:nvPr>
        </p:nvSpPr>
        <p:spPr>
          <a:xfrm>
            <a:off x="2568924" y="279449"/>
            <a:ext cx="6117989" cy="921201"/>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3300"/>
              <a:buNone/>
            </a:pPr>
            <a:r>
              <a:rPr lang="en-US"/>
              <a:t>Lowest reading grade-level content</a:t>
            </a:r>
            <a:endParaRPr/>
          </a:p>
        </p:txBody>
      </p:sp>
      <p:cxnSp>
        <p:nvCxnSpPr>
          <p:cNvPr id="777" name="Google Shape;777;p14"/>
          <p:cNvCxnSpPr/>
          <p:nvPr/>
        </p:nvCxnSpPr>
        <p:spPr>
          <a:xfrm rot="10800000">
            <a:off x="3526825" y="3162125"/>
            <a:ext cx="2700" cy="492600"/>
          </a:xfrm>
          <a:prstGeom prst="straightConnector1">
            <a:avLst/>
          </a:prstGeom>
          <a:noFill/>
          <a:ln w="9525" cap="flat" cmpd="sng">
            <a:solidFill>
              <a:schemeClr val="lt1"/>
            </a:solidFill>
            <a:prstDash val="solid"/>
            <a:round/>
            <a:headEnd type="none" w="sm" len="sm"/>
            <a:tailEnd type="none" w="sm" len="sm"/>
          </a:ln>
        </p:spPr>
      </p:cxnSp>
      <p:sp>
        <p:nvSpPr>
          <p:cNvPr id="778" name="Google Shape;778;p14"/>
          <p:cNvSpPr txBox="1"/>
          <p:nvPr/>
        </p:nvSpPr>
        <p:spPr>
          <a:xfrm>
            <a:off x="6319825" y="3641450"/>
            <a:ext cx="1858500" cy="528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2"/>
                </a:solidFill>
                <a:latin typeface="Open Sans"/>
                <a:ea typeface="Open Sans"/>
                <a:cs typeface="Open Sans"/>
                <a:sym typeface="Open Sans"/>
              </a:rPr>
              <a:t>Diagnosis Specific </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2"/>
                </a:solidFill>
                <a:latin typeface="Open Sans"/>
                <a:ea typeface="Open Sans"/>
                <a:cs typeface="Open Sans"/>
                <a:sym typeface="Open Sans"/>
              </a:rPr>
              <a:t>Websites </a:t>
            </a:r>
            <a:endParaRPr sz="1400" b="0" i="0" u="none" strike="noStrike" cap="none">
              <a:solidFill>
                <a:schemeClr val="accent2"/>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Open Sans"/>
              <a:ea typeface="Open Sans"/>
              <a:cs typeface="Open Sans"/>
              <a:sym typeface="Open Sans"/>
            </a:endParaRPr>
          </a:p>
        </p:txBody>
      </p:sp>
      <p:cxnSp>
        <p:nvCxnSpPr>
          <p:cNvPr id="779" name="Google Shape;779;p14"/>
          <p:cNvCxnSpPr/>
          <p:nvPr/>
        </p:nvCxnSpPr>
        <p:spPr>
          <a:xfrm rot="10800000">
            <a:off x="5445325" y="2209925"/>
            <a:ext cx="2700" cy="492600"/>
          </a:xfrm>
          <a:prstGeom prst="straightConnector1">
            <a:avLst/>
          </a:prstGeom>
          <a:noFill/>
          <a:ln w="9525" cap="flat" cmpd="sng">
            <a:solidFill>
              <a:schemeClr val="accent1"/>
            </a:solidFill>
            <a:prstDash val="solid"/>
            <a:round/>
            <a:headEnd type="none" w="sm" len="sm"/>
            <a:tailEnd type="none" w="sm" len="sm"/>
          </a:ln>
        </p:spPr>
      </p:cxnSp>
      <p:cxnSp>
        <p:nvCxnSpPr>
          <p:cNvPr id="780" name="Google Shape;780;p14"/>
          <p:cNvCxnSpPr/>
          <p:nvPr/>
        </p:nvCxnSpPr>
        <p:spPr>
          <a:xfrm rot="10800000">
            <a:off x="7247725" y="3162125"/>
            <a:ext cx="2700" cy="492600"/>
          </a:xfrm>
          <a:prstGeom prst="straightConnector1">
            <a:avLst/>
          </a:prstGeom>
          <a:noFill/>
          <a:ln w="9525" cap="flat" cmpd="sng">
            <a:solidFill>
              <a:schemeClr val="lt1"/>
            </a:solidFill>
            <a:prstDash val="solid"/>
            <a:round/>
            <a:headEnd type="none" w="sm" len="sm"/>
            <a:tailEnd type="none" w="sm" len="sm"/>
          </a:ln>
        </p:spPr>
      </p:cxnSp>
      <p:sp>
        <p:nvSpPr>
          <p:cNvPr id="781" name="Google Shape;781;p14"/>
          <p:cNvSpPr txBox="1"/>
          <p:nvPr/>
        </p:nvSpPr>
        <p:spPr>
          <a:xfrm>
            <a:off x="720000" y="1591175"/>
            <a:ext cx="18585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2"/>
                </a:solidFill>
                <a:latin typeface="Open Sans"/>
                <a:ea typeface="Open Sans"/>
                <a:cs typeface="Open Sans"/>
                <a:sym typeface="Open Sans"/>
              </a:rPr>
              <a:t>The National Institutes of Health</a:t>
            </a:r>
            <a:endParaRPr sz="1400" b="0" i="0" u="none" strike="noStrike" cap="none">
              <a:solidFill>
                <a:schemeClr val="accent2"/>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Open Sans"/>
              <a:ea typeface="Open Sans"/>
              <a:cs typeface="Open Sans"/>
              <a:sym typeface="Open Sans"/>
            </a:endParaRPr>
          </a:p>
        </p:txBody>
      </p:sp>
      <p:sp>
        <p:nvSpPr>
          <p:cNvPr id="782" name="Google Shape;782;p14"/>
          <p:cNvSpPr txBox="1"/>
          <p:nvPr/>
        </p:nvSpPr>
        <p:spPr>
          <a:xfrm>
            <a:off x="2569000" y="3641450"/>
            <a:ext cx="1947000" cy="762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2"/>
                </a:solidFill>
                <a:latin typeface="Open Sans"/>
                <a:ea typeface="Open Sans"/>
                <a:cs typeface="Open Sans"/>
                <a:sym typeface="Open Sans"/>
              </a:rPr>
              <a:t>WebMD</a:t>
            </a:r>
            <a:endParaRPr sz="1400" b="0" i="0" u="none" strike="noStrike" cap="none">
              <a:solidFill>
                <a:schemeClr val="accent2"/>
              </a:solidFill>
              <a:latin typeface="Open Sans"/>
              <a:ea typeface="Open Sans"/>
              <a:cs typeface="Open Sans"/>
              <a:sym typeface="Open Sans"/>
            </a:endParaRPr>
          </a:p>
        </p:txBody>
      </p:sp>
      <p:sp>
        <p:nvSpPr>
          <p:cNvPr id="783" name="Google Shape;783;p14"/>
          <p:cNvSpPr txBox="1"/>
          <p:nvPr/>
        </p:nvSpPr>
        <p:spPr>
          <a:xfrm>
            <a:off x="4578175" y="1603400"/>
            <a:ext cx="1737000" cy="528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2"/>
                </a:solidFill>
                <a:latin typeface="Open Sans"/>
                <a:ea typeface="Open Sans"/>
                <a:cs typeface="Open Sans"/>
                <a:sym typeface="Open Sans"/>
              </a:rPr>
              <a:t>Mayo Clinic</a:t>
            </a:r>
            <a:endParaRPr sz="1400" b="0" i="0" u="none" strike="noStrike" cap="none">
              <a:solidFill>
                <a:schemeClr val="accent2"/>
              </a:solidFill>
              <a:latin typeface="Open Sans"/>
              <a:ea typeface="Open Sans"/>
              <a:cs typeface="Open Sans"/>
              <a:sym typeface="Open Sans"/>
            </a:endParaRPr>
          </a:p>
        </p:txBody>
      </p:sp>
      <p:cxnSp>
        <p:nvCxnSpPr>
          <p:cNvPr id="784" name="Google Shape;784;p14"/>
          <p:cNvCxnSpPr/>
          <p:nvPr/>
        </p:nvCxnSpPr>
        <p:spPr>
          <a:xfrm rot="10800000">
            <a:off x="1647900" y="2209925"/>
            <a:ext cx="2700" cy="492600"/>
          </a:xfrm>
          <a:prstGeom prst="straightConnector1">
            <a:avLst/>
          </a:prstGeom>
          <a:noFill/>
          <a:ln w="9525" cap="flat" cmpd="sng">
            <a:solidFill>
              <a:schemeClr val="accent1"/>
            </a:solidFill>
            <a:prstDash val="solid"/>
            <a:round/>
            <a:headEnd type="none" w="sm" len="sm"/>
            <a:tailEnd type="none" w="sm" len="sm"/>
          </a:ln>
        </p:spPr>
      </p:cxnSp>
      <p:sp>
        <p:nvSpPr>
          <p:cNvPr id="785" name="Google Shape;785;p14"/>
          <p:cNvSpPr txBox="1"/>
          <p:nvPr/>
        </p:nvSpPr>
        <p:spPr>
          <a:xfrm>
            <a:off x="145599" y="4101031"/>
            <a:ext cx="541720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chemeClr val="accent2"/>
                </a:solidFill>
                <a:latin typeface="Fira Sans"/>
                <a:ea typeface="Fira Sans"/>
                <a:cs typeface="Fira Sans"/>
                <a:sym typeface="Fira Sans"/>
              </a:rPr>
              <a:t>NIH recommends </a:t>
            </a:r>
            <a:r>
              <a:rPr lang="en-US" sz="2000" b="1" i="0" u="sng" strike="noStrike" cap="none">
                <a:solidFill>
                  <a:schemeClr val="accent2"/>
                </a:solidFill>
                <a:latin typeface="Fira Sans"/>
                <a:ea typeface="Fira Sans"/>
                <a:cs typeface="Fira Sans"/>
                <a:sym typeface="Fira Sans"/>
              </a:rPr>
              <a:t>6-7 reading level</a:t>
            </a:r>
            <a:endParaRPr/>
          </a:p>
        </p:txBody>
      </p:sp>
      <p:sp>
        <p:nvSpPr>
          <p:cNvPr id="786" name="Google Shape;786;p14"/>
          <p:cNvSpPr txBox="1"/>
          <p:nvPr/>
        </p:nvSpPr>
        <p:spPr>
          <a:xfrm>
            <a:off x="15184" y="4729889"/>
            <a:ext cx="900163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Hutchinson, N., Baird, G. L., &amp; Garg, M. (2016, January 29). </a:t>
            </a:r>
            <a:r>
              <a:rPr lang="en-US" sz="800" b="0" i="1" u="none" strike="noStrike" cap="none">
                <a:solidFill>
                  <a:srgbClr val="000000"/>
                </a:solidFill>
                <a:latin typeface="Times New Roman"/>
                <a:ea typeface="Times New Roman"/>
                <a:cs typeface="Times New Roman"/>
                <a:sym typeface="Times New Roman"/>
              </a:rPr>
              <a:t>Examining the reading level of internet medical information for Common Internal Medicine diagnoses</a:t>
            </a:r>
            <a:r>
              <a:rPr lang="en-US" sz="800" b="0" i="0" u="none" strike="noStrike" cap="none">
                <a:solidFill>
                  <a:srgbClr val="000000"/>
                </a:solidFill>
                <a:latin typeface="Times New Roman"/>
                <a:ea typeface="Times New Roman"/>
                <a:cs typeface="Times New Roman"/>
                <a:sym typeface="Times New Roman"/>
              </a:rPr>
              <a:t>. The American Journal of Medicine. Retrieved January 24, 2023, from </a:t>
            </a:r>
            <a:r>
              <a:rPr lang="en-US" sz="800" b="0" i="0" u="sng" strike="noStrike" cap="none">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https://www.amjmed.com/article/S0002-9343(16)30068-7/fulltext</a:t>
            </a: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More references in reference slide…..</a:t>
            </a:r>
            <a:endParaRPr/>
          </a:p>
          <a:p>
            <a:pPr marL="0" marR="0" lvl="0" indent="0" algn="l" rtl="0">
              <a:lnSpc>
                <a:spcPct val="100000"/>
              </a:lnSpc>
              <a:spcBef>
                <a:spcPts val="0"/>
              </a:spcBef>
              <a:spcAft>
                <a:spcPts val="0"/>
              </a:spcAft>
              <a:buNone/>
            </a:pPr>
            <a:endParaRPr sz="800" b="0" i="0" u="none" strike="noStrike" cap="none">
              <a:solidFill>
                <a:srgbClr val="000000"/>
              </a:solidFill>
              <a:latin typeface="Times New Roman"/>
              <a:ea typeface="Times New Roman"/>
              <a:cs typeface="Times New Roman"/>
              <a:sym typeface="Times New Roman"/>
            </a:endParaRPr>
          </a:p>
        </p:txBody>
      </p:sp>
      <p:sp>
        <p:nvSpPr>
          <p:cNvPr id="2" name="Slide Number Placeholder 1">
            <a:extLst>
              <a:ext uri="{FF2B5EF4-FFF2-40B4-BE49-F238E27FC236}">
                <a16:creationId xmlns:a16="http://schemas.microsoft.com/office/drawing/2014/main" id="{D90DE088-9E1D-D37B-27BC-7B8082B9F7ED}"/>
              </a:ext>
            </a:extLst>
          </p:cNvPr>
          <p:cNvSpPr>
            <a:spLocks noGrp="1"/>
          </p:cNvSpPr>
          <p:nvPr>
            <p:ph type="sldNum" sz="quarter" idx="10"/>
          </p:nvPr>
        </p:nvSpPr>
        <p:spPr>
          <a:xfrm>
            <a:off x="7044097" y="4774514"/>
            <a:ext cx="2057400" cy="274637"/>
          </a:xfrm>
        </p:spPr>
        <p:txBody>
          <a:bodyPr/>
          <a:lstStyle/>
          <a:p>
            <a:fld id="{F34743C9-0929-A040-B54E-269859FCA9AC}" type="slidenum">
              <a:rPr lang="en-US" smtClean="0">
                <a:solidFill>
                  <a:schemeClr val="accent6">
                    <a:lumMod val="10000"/>
                  </a:schemeClr>
                </a:solidFill>
              </a:rPr>
              <a:t>19</a:t>
            </a:fld>
            <a:endParaRPr lang="en-US" dirty="0">
              <a:solidFill>
                <a:schemeClr val="accent6">
                  <a:lumMod val="1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
          <p:cNvSpPr/>
          <p:nvPr/>
        </p:nvSpPr>
        <p:spPr>
          <a:xfrm flipH="1">
            <a:off x="0" y="4297680"/>
            <a:ext cx="5846134" cy="845820"/>
          </a:xfrm>
          <a:custGeom>
            <a:avLst/>
            <a:gdLst/>
            <a:ahLst/>
            <a:cxnLst/>
            <a:rect l="l" t="t" r="r" b="b"/>
            <a:pathLst>
              <a:path w="285665" h="92558" extrusionOk="0">
                <a:moveTo>
                  <a:pt x="278169" y="1"/>
                </a:moveTo>
                <a:cubicBezTo>
                  <a:pt x="245103" y="1"/>
                  <a:pt x="237289" y="34204"/>
                  <a:pt x="215521" y="46452"/>
                </a:cubicBezTo>
                <a:cubicBezTo>
                  <a:pt x="210824" y="49099"/>
                  <a:pt x="205743" y="50132"/>
                  <a:pt x="200501" y="50132"/>
                </a:cubicBezTo>
                <a:cubicBezTo>
                  <a:pt x="186898" y="50132"/>
                  <a:pt x="172212" y="43174"/>
                  <a:pt x="160329" y="39405"/>
                </a:cubicBezTo>
                <a:cubicBezTo>
                  <a:pt x="149756" y="36049"/>
                  <a:pt x="139429" y="34533"/>
                  <a:pt x="129067" y="34533"/>
                </a:cubicBezTo>
                <a:cubicBezTo>
                  <a:pt x="118680" y="34533"/>
                  <a:pt x="108258" y="36057"/>
                  <a:pt x="97518" y="38777"/>
                </a:cubicBezTo>
                <a:cubicBezTo>
                  <a:pt x="76534" y="44084"/>
                  <a:pt x="56263" y="52344"/>
                  <a:pt x="37689" y="63499"/>
                </a:cubicBezTo>
                <a:cubicBezTo>
                  <a:pt x="28673" y="68920"/>
                  <a:pt x="20071" y="74997"/>
                  <a:pt x="11954" y="81688"/>
                </a:cubicBezTo>
                <a:cubicBezTo>
                  <a:pt x="8802" y="84298"/>
                  <a:pt x="5706" y="86980"/>
                  <a:pt x="2753" y="89819"/>
                </a:cubicBezTo>
                <a:cubicBezTo>
                  <a:pt x="2368" y="90190"/>
                  <a:pt x="542" y="92558"/>
                  <a:pt x="0" y="92558"/>
                </a:cubicBezTo>
                <a:lnTo>
                  <a:pt x="285308" y="92201"/>
                </a:lnTo>
                <a:lnTo>
                  <a:pt x="285664" y="546"/>
                </a:lnTo>
                <a:cubicBezTo>
                  <a:pt x="283027" y="176"/>
                  <a:pt x="280534" y="1"/>
                  <a:pt x="2781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2"/>
          <p:cNvSpPr txBox="1">
            <a:spLocks noGrp="1"/>
          </p:cNvSpPr>
          <p:nvPr>
            <p:ph type="title"/>
          </p:nvPr>
        </p:nvSpPr>
        <p:spPr>
          <a:xfrm>
            <a:off x="5121043" y="-20307"/>
            <a:ext cx="3852000" cy="1497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4000"/>
              <a:buNone/>
            </a:pPr>
            <a:r>
              <a:rPr lang="en-US"/>
              <a:t>OUR TEAM </a:t>
            </a:r>
            <a:endParaRPr/>
          </a:p>
        </p:txBody>
      </p:sp>
      <p:pic>
        <p:nvPicPr>
          <p:cNvPr id="379" name="Google Shape;379;p2" descr="A picture containing person&#10;&#10;Description automatically generated"/>
          <p:cNvPicPr preferRelativeResize="0"/>
          <p:nvPr/>
        </p:nvPicPr>
        <p:blipFill rotWithShape="1">
          <a:blip r:embed="rId3">
            <a:alphaModFix/>
          </a:blip>
          <a:srcRect/>
          <a:stretch/>
        </p:blipFill>
        <p:spPr>
          <a:xfrm>
            <a:off x="2096957" y="382282"/>
            <a:ext cx="2540000" cy="2683244"/>
          </a:xfrm>
          <a:prstGeom prst="rect">
            <a:avLst/>
          </a:prstGeom>
          <a:noFill/>
          <a:ln>
            <a:noFill/>
          </a:ln>
        </p:spPr>
      </p:pic>
      <p:pic>
        <p:nvPicPr>
          <p:cNvPr id="380" name="Google Shape;380;p2" descr="A picture containing person&#10;&#10;Description automatically generated"/>
          <p:cNvPicPr preferRelativeResize="0"/>
          <p:nvPr/>
        </p:nvPicPr>
        <p:blipFill rotWithShape="1">
          <a:blip r:embed="rId4">
            <a:alphaModFix/>
          </a:blip>
          <a:srcRect l="23675" t="28496" r="17770" b="16100"/>
          <a:stretch/>
        </p:blipFill>
        <p:spPr>
          <a:xfrm>
            <a:off x="2497276" y="2653382"/>
            <a:ext cx="1536599" cy="1453896"/>
          </a:xfrm>
          <a:prstGeom prst="rect">
            <a:avLst/>
          </a:prstGeom>
          <a:noFill/>
          <a:ln>
            <a:noFill/>
          </a:ln>
        </p:spPr>
      </p:pic>
      <p:pic>
        <p:nvPicPr>
          <p:cNvPr id="381" name="Google Shape;381;p2"/>
          <p:cNvPicPr preferRelativeResize="0"/>
          <p:nvPr/>
        </p:nvPicPr>
        <p:blipFill rotWithShape="1">
          <a:blip r:embed="rId5">
            <a:alphaModFix/>
          </a:blip>
          <a:srcRect l="22297" t="22701" r="19611" b="24340"/>
          <a:stretch/>
        </p:blipFill>
        <p:spPr>
          <a:xfrm>
            <a:off x="6685969" y="965538"/>
            <a:ext cx="1600608" cy="1459154"/>
          </a:xfrm>
          <a:prstGeom prst="rect">
            <a:avLst/>
          </a:prstGeom>
          <a:noFill/>
          <a:ln>
            <a:noFill/>
          </a:ln>
        </p:spPr>
      </p:pic>
      <p:pic>
        <p:nvPicPr>
          <p:cNvPr id="382" name="Google Shape;382;p2"/>
          <p:cNvPicPr preferRelativeResize="0"/>
          <p:nvPr/>
        </p:nvPicPr>
        <p:blipFill rotWithShape="1">
          <a:blip r:embed="rId6">
            <a:alphaModFix/>
          </a:blip>
          <a:srcRect l="10108" t="12298" r="8686" b="17746"/>
          <a:stretch/>
        </p:blipFill>
        <p:spPr>
          <a:xfrm>
            <a:off x="6476777" y="2405297"/>
            <a:ext cx="2122930" cy="1828800"/>
          </a:xfrm>
          <a:prstGeom prst="rect">
            <a:avLst/>
          </a:prstGeom>
          <a:noFill/>
          <a:ln>
            <a:noFill/>
          </a:ln>
        </p:spPr>
      </p:pic>
      <p:sp>
        <p:nvSpPr>
          <p:cNvPr id="383" name="Google Shape;383;p2"/>
          <p:cNvSpPr txBox="1"/>
          <p:nvPr/>
        </p:nvSpPr>
        <p:spPr>
          <a:xfrm>
            <a:off x="26622" y="950779"/>
            <a:ext cx="2223600" cy="476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n-US" sz="2300" b="0" i="0" u="none" strike="noStrike" cap="none">
                <a:solidFill>
                  <a:schemeClr val="accent2"/>
                </a:solidFill>
                <a:latin typeface="Fjalla One"/>
                <a:ea typeface="Fjalla One"/>
                <a:cs typeface="Fjalla One"/>
                <a:sym typeface="Fjalla One"/>
              </a:rPr>
              <a:t>Mehak Muneer</a:t>
            </a:r>
            <a:endParaRPr/>
          </a:p>
        </p:txBody>
      </p:sp>
      <p:sp>
        <p:nvSpPr>
          <p:cNvPr id="384" name="Google Shape;384;p2"/>
          <p:cNvSpPr txBox="1"/>
          <p:nvPr/>
        </p:nvSpPr>
        <p:spPr>
          <a:xfrm>
            <a:off x="-715191" y="1356560"/>
            <a:ext cx="3145228" cy="40951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1600"/>
              </a:spcAft>
              <a:buNone/>
            </a:pPr>
            <a:r>
              <a:rPr lang="en-US" sz="1400" b="0" i="0" u="sng" strike="noStrike" cap="none" dirty="0">
                <a:solidFill>
                  <a:schemeClr val="accent2"/>
                </a:solidFill>
                <a:latin typeface="Arial"/>
                <a:ea typeface="Arial"/>
                <a:cs typeface="Arial"/>
                <a:sym typeface="Arial"/>
                <a:hlinkClick r:id="rId7">
                  <a:extLst>
                    <a:ext uri="{A12FA001-AC4F-418D-AE19-62706E023703}">
                      <ahyp:hlinkClr xmlns:ahyp="http://schemas.microsoft.com/office/drawing/2018/hyperlinkcolor" val="tx"/>
                    </a:ext>
                  </a:extLst>
                </a:hlinkClick>
              </a:rPr>
              <a:t>mmuneer@umaryland.edu</a:t>
            </a:r>
            <a:r>
              <a:rPr lang="en-US" sz="1400" b="0" i="0" u="none" strike="noStrike" cap="none" dirty="0">
                <a:solidFill>
                  <a:schemeClr val="accent2"/>
                </a:solidFill>
                <a:latin typeface="Arial"/>
                <a:ea typeface="Arial"/>
                <a:cs typeface="Arial"/>
                <a:sym typeface="Arial"/>
              </a:rPr>
              <a:t> </a:t>
            </a:r>
            <a:br>
              <a:rPr lang="en-US" sz="1400" b="0" i="0" u="none" strike="noStrike" cap="none" dirty="0">
                <a:solidFill>
                  <a:srgbClr val="000000"/>
                </a:solidFill>
                <a:latin typeface="Arial"/>
                <a:ea typeface="Arial"/>
                <a:cs typeface="Arial"/>
                <a:sym typeface="Arial"/>
              </a:rPr>
            </a:br>
            <a:r>
              <a:rPr lang="en-US" sz="1400" b="0" i="0" u="none" strike="noStrike" cap="none" dirty="0">
                <a:solidFill>
                  <a:srgbClr val="000000"/>
                </a:solidFill>
                <a:latin typeface="Arial"/>
                <a:ea typeface="Arial"/>
                <a:cs typeface="Arial"/>
                <a:sym typeface="Arial"/>
              </a:rPr>
              <a:t>                                                  </a:t>
            </a:r>
            <a:endParaRPr dirty="0"/>
          </a:p>
        </p:txBody>
      </p:sp>
      <p:sp>
        <p:nvSpPr>
          <p:cNvPr id="385" name="Google Shape;385;p2"/>
          <p:cNvSpPr txBox="1"/>
          <p:nvPr/>
        </p:nvSpPr>
        <p:spPr>
          <a:xfrm>
            <a:off x="1052376" y="1697753"/>
            <a:ext cx="4042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accent2"/>
                </a:solidFill>
                <a:latin typeface="Arial"/>
                <a:ea typeface="Arial"/>
                <a:cs typeface="Arial"/>
                <a:sym typeface="Arial"/>
              </a:rPr>
              <a:t>P1</a:t>
            </a:r>
            <a:endParaRPr/>
          </a:p>
        </p:txBody>
      </p:sp>
      <p:sp>
        <p:nvSpPr>
          <p:cNvPr id="386" name="Google Shape;386;p2"/>
          <p:cNvSpPr txBox="1"/>
          <p:nvPr/>
        </p:nvSpPr>
        <p:spPr>
          <a:xfrm>
            <a:off x="257137" y="3062403"/>
            <a:ext cx="2855468" cy="7620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1600"/>
              </a:spcAft>
              <a:buClr>
                <a:schemeClr val="hlink"/>
              </a:buClr>
              <a:buSzPts val="1100"/>
              <a:buFont typeface="Arial"/>
              <a:buNone/>
            </a:pPr>
            <a:r>
              <a:rPr lang="en-US" sz="1400" b="0" i="0" u="sng" strike="noStrike" cap="none">
                <a:solidFill>
                  <a:schemeClr val="accent2"/>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uali@umaryland.edu</a:t>
            </a:r>
            <a:br>
              <a:rPr lang="en-US" sz="1400" b="0" i="0" u="none" strike="noStrike" cap="none">
                <a:solidFill>
                  <a:schemeClr val="accent2"/>
                </a:solidFill>
                <a:latin typeface="Open Sans"/>
                <a:ea typeface="Open Sans"/>
                <a:cs typeface="Open Sans"/>
                <a:sym typeface="Open Sans"/>
              </a:rPr>
            </a:br>
            <a:r>
              <a:rPr lang="en-US" sz="1400" b="0" i="0" u="none" strike="noStrike" cap="none">
                <a:solidFill>
                  <a:schemeClr val="accent2"/>
                </a:solidFill>
                <a:latin typeface="Open Sans"/>
                <a:ea typeface="Open Sans"/>
                <a:cs typeface="Open Sans"/>
                <a:sym typeface="Open Sans"/>
              </a:rPr>
              <a:t>                  P1</a:t>
            </a:r>
            <a:endParaRPr/>
          </a:p>
        </p:txBody>
      </p:sp>
      <p:sp>
        <p:nvSpPr>
          <p:cNvPr id="387" name="Google Shape;387;p2"/>
          <p:cNvSpPr txBox="1"/>
          <p:nvPr/>
        </p:nvSpPr>
        <p:spPr>
          <a:xfrm>
            <a:off x="536276" y="2761284"/>
            <a:ext cx="2122800" cy="47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300"/>
              <a:buFont typeface="Fjalla One"/>
              <a:buNone/>
            </a:pPr>
            <a:r>
              <a:rPr lang="en-US" sz="2300" b="1" i="0" u="none" strike="noStrike" cap="none">
                <a:solidFill>
                  <a:schemeClr val="accent2"/>
                </a:solidFill>
                <a:latin typeface="Fjalla One"/>
                <a:ea typeface="Fjalla One"/>
                <a:cs typeface="Fjalla One"/>
                <a:sym typeface="Fjalla One"/>
              </a:rPr>
              <a:t>Urooba Ali</a:t>
            </a:r>
            <a:endParaRPr/>
          </a:p>
        </p:txBody>
      </p:sp>
      <p:sp>
        <p:nvSpPr>
          <p:cNvPr id="388" name="Google Shape;388;p2"/>
          <p:cNvSpPr txBox="1"/>
          <p:nvPr/>
        </p:nvSpPr>
        <p:spPr>
          <a:xfrm>
            <a:off x="4534556" y="959502"/>
            <a:ext cx="2122800" cy="47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300"/>
              <a:buFont typeface="Fjalla One"/>
              <a:buNone/>
            </a:pPr>
            <a:r>
              <a:rPr lang="en-US" sz="2300" b="1" i="0" u="none" strike="noStrike" cap="none">
                <a:solidFill>
                  <a:schemeClr val="accent2"/>
                </a:solidFill>
                <a:latin typeface="Fjalla One"/>
                <a:ea typeface="Fjalla One"/>
                <a:cs typeface="Fjalla One"/>
                <a:sym typeface="Fjalla One"/>
              </a:rPr>
              <a:t>Nana Esi Bray</a:t>
            </a:r>
            <a:endParaRPr/>
          </a:p>
        </p:txBody>
      </p:sp>
      <p:sp>
        <p:nvSpPr>
          <p:cNvPr id="389" name="Google Shape;389;p2"/>
          <p:cNvSpPr txBox="1"/>
          <p:nvPr/>
        </p:nvSpPr>
        <p:spPr>
          <a:xfrm>
            <a:off x="4386528" y="1342904"/>
            <a:ext cx="2855468" cy="7620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1600"/>
              </a:spcAft>
              <a:buClr>
                <a:schemeClr val="hlink"/>
              </a:buClr>
              <a:buSzPts val="1100"/>
              <a:buFont typeface="Arial"/>
              <a:buNone/>
            </a:pPr>
            <a:r>
              <a:rPr lang="en-US" sz="1400" b="0" i="0" u="sng" strike="noStrike" cap="none">
                <a:solidFill>
                  <a:schemeClr val="accent2"/>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nbray@umaryland.edu</a:t>
            </a:r>
            <a:br>
              <a:rPr lang="en-US" sz="1400" b="0" i="0" u="none" strike="noStrike" cap="none">
                <a:solidFill>
                  <a:schemeClr val="accent2"/>
                </a:solidFill>
                <a:latin typeface="Open Sans"/>
                <a:ea typeface="Open Sans"/>
                <a:cs typeface="Open Sans"/>
                <a:sym typeface="Open Sans"/>
              </a:rPr>
            </a:br>
            <a:r>
              <a:rPr lang="en-US" sz="1400" b="0" i="0" u="none" strike="noStrike" cap="none">
                <a:solidFill>
                  <a:schemeClr val="accent2"/>
                </a:solidFill>
                <a:latin typeface="Open Sans"/>
                <a:ea typeface="Open Sans"/>
                <a:cs typeface="Open Sans"/>
                <a:sym typeface="Open Sans"/>
              </a:rPr>
              <a:t>                    P1</a:t>
            </a:r>
            <a:endParaRPr/>
          </a:p>
        </p:txBody>
      </p:sp>
      <p:sp>
        <p:nvSpPr>
          <p:cNvPr id="390" name="Google Shape;390;p2"/>
          <p:cNvSpPr txBox="1"/>
          <p:nvPr/>
        </p:nvSpPr>
        <p:spPr>
          <a:xfrm>
            <a:off x="4563169" y="2790964"/>
            <a:ext cx="2122800" cy="47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300" b="0" i="0" u="none" strike="noStrike" cap="none">
                <a:solidFill>
                  <a:schemeClr val="accent2"/>
                </a:solidFill>
                <a:latin typeface="Fjalla One"/>
                <a:ea typeface="Fjalla One"/>
                <a:cs typeface="Fjalla One"/>
                <a:sym typeface="Fjalla One"/>
              </a:rPr>
              <a:t>Naiha Muneer</a:t>
            </a:r>
            <a:endParaRPr/>
          </a:p>
        </p:txBody>
      </p:sp>
      <p:sp>
        <p:nvSpPr>
          <p:cNvPr id="391" name="Google Shape;391;p2"/>
          <p:cNvSpPr txBox="1"/>
          <p:nvPr/>
        </p:nvSpPr>
        <p:spPr>
          <a:xfrm>
            <a:off x="4135453" y="3169408"/>
            <a:ext cx="2855468" cy="7620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1600"/>
              </a:spcAft>
              <a:buNone/>
            </a:pPr>
            <a:r>
              <a:rPr lang="en-US" sz="1400" b="0" i="0" u="sng" strike="noStrike" cap="none" dirty="0">
                <a:solidFill>
                  <a:schemeClr val="accent2"/>
                </a:solidFill>
                <a:latin typeface="Arial"/>
                <a:ea typeface="Arial"/>
                <a:cs typeface="Arial"/>
                <a:sym typeface="Arial"/>
                <a:hlinkClick r:id="rId10">
                  <a:extLst>
                    <a:ext uri="{A12FA001-AC4F-418D-AE19-62706E023703}">
                      <ahyp:hlinkClr xmlns:ahyp="http://schemas.microsoft.com/office/drawing/2018/hyperlinkcolor" val="tx"/>
                    </a:ext>
                  </a:extLst>
                </a:hlinkClick>
              </a:rPr>
              <a:t>naiha.muneer@umaryland.edu</a:t>
            </a:r>
            <a:br>
              <a:rPr lang="en-US" sz="1400" b="0" i="0" u="none" strike="noStrike" cap="none" dirty="0">
                <a:solidFill>
                  <a:srgbClr val="000000"/>
                </a:solidFill>
                <a:latin typeface="Arial"/>
                <a:ea typeface="Arial"/>
                <a:cs typeface="Arial"/>
                <a:sym typeface="Arial"/>
              </a:rPr>
            </a:br>
            <a:r>
              <a:rPr lang="en-US" sz="1400" b="0" i="0" u="none" strike="noStrike" cap="none" dirty="0">
                <a:solidFill>
                  <a:schemeClr val="accent2"/>
                </a:solidFill>
                <a:latin typeface="Arial"/>
                <a:ea typeface="Arial"/>
                <a:cs typeface="Arial"/>
                <a:sym typeface="Arial"/>
              </a:rPr>
              <a:t>                         P1</a:t>
            </a:r>
            <a:endParaRPr dirty="0"/>
          </a:p>
        </p:txBody>
      </p:sp>
      <p:sp>
        <p:nvSpPr>
          <p:cNvPr id="2" name="Slide Number Placeholder 1">
            <a:extLst>
              <a:ext uri="{FF2B5EF4-FFF2-40B4-BE49-F238E27FC236}">
                <a16:creationId xmlns:a16="http://schemas.microsoft.com/office/drawing/2014/main" id="{9E3F2EA3-3AF7-2E35-CDD1-60E8620C9707}"/>
              </a:ext>
            </a:extLst>
          </p:cNvPr>
          <p:cNvSpPr>
            <a:spLocks noGrp="1"/>
          </p:cNvSpPr>
          <p:nvPr>
            <p:ph type="sldNum" sz="quarter" idx="10"/>
          </p:nvPr>
        </p:nvSpPr>
        <p:spPr/>
        <p:txBody>
          <a:bodyPr/>
          <a:lstStyle/>
          <a:p>
            <a:fld id="{F34743C9-0929-A040-B54E-269859FCA9AC}" type="slidenum">
              <a:rPr lang="en-US" smtClean="0">
                <a:solidFill>
                  <a:schemeClr val="accent6">
                    <a:lumMod val="10000"/>
                  </a:schemeClr>
                </a:solidFill>
              </a:rPr>
              <a:t>2</a:t>
            </a:fld>
            <a:endParaRPr lang="en-US" dirty="0">
              <a:solidFill>
                <a:schemeClr val="accent6">
                  <a:lumMod val="1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5"/>
          <p:cNvSpPr txBox="1"/>
          <p:nvPr/>
        </p:nvSpPr>
        <p:spPr>
          <a:xfrm>
            <a:off x="521522" y="1619301"/>
            <a:ext cx="3850973" cy="1014548"/>
          </a:xfrm>
          <a:prstGeom prst="rect">
            <a:avLst/>
          </a:prstGeom>
          <a:noFill/>
          <a:ln>
            <a:solidFill>
              <a:schemeClr val="accent4"/>
            </a:solid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accent2"/>
                </a:solidFill>
                <a:latin typeface="Fjalla One"/>
                <a:ea typeface="Fjalla One"/>
                <a:cs typeface="Fjalla One"/>
                <a:sym typeface="Fjalla One"/>
              </a:rPr>
              <a:t>Use of Flesch Reading Ease Score </a:t>
            </a:r>
            <a:endParaRPr dirty="0"/>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accent2"/>
              </a:solidFill>
              <a:latin typeface="Fjalla One"/>
              <a:ea typeface="Fjalla One"/>
              <a:cs typeface="Fjalla One"/>
              <a:sym typeface="Fjalla One"/>
            </a:endParaRPr>
          </a:p>
        </p:txBody>
      </p:sp>
      <p:sp>
        <p:nvSpPr>
          <p:cNvPr id="793" name="Google Shape;793;p15"/>
          <p:cNvSpPr txBox="1"/>
          <p:nvPr/>
        </p:nvSpPr>
        <p:spPr>
          <a:xfrm>
            <a:off x="985128" y="2662063"/>
            <a:ext cx="3850973" cy="92328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Font typeface="Arial" panose="020B0604020202020204" pitchFamily="34" charset="0"/>
              <a:buChar char="•"/>
            </a:pPr>
            <a:r>
              <a:rPr lang="en-US" sz="1800" b="0" i="0" u="none" strike="noStrike" cap="none" dirty="0">
                <a:solidFill>
                  <a:schemeClr val="accent2"/>
                </a:solidFill>
                <a:latin typeface="Fira Sans"/>
                <a:ea typeface="Fira Sans"/>
                <a:cs typeface="Fira Sans"/>
                <a:sym typeface="Fira Sans"/>
              </a:rPr>
              <a:t>Short sentences </a:t>
            </a:r>
          </a:p>
          <a:p>
            <a:pPr marL="285750" marR="0" lvl="0" indent="-285750" algn="l" rtl="0">
              <a:lnSpc>
                <a:spcPct val="150000"/>
              </a:lnSpc>
              <a:spcBef>
                <a:spcPts val="0"/>
              </a:spcBef>
              <a:spcAft>
                <a:spcPts val="0"/>
              </a:spcAft>
              <a:buFont typeface="Arial" panose="020B0604020202020204" pitchFamily="34" charset="0"/>
              <a:buChar char="•"/>
            </a:pPr>
            <a:r>
              <a:rPr lang="en-US" sz="1800" b="0" i="0" u="none" strike="noStrike" cap="none" dirty="0">
                <a:solidFill>
                  <a:schemeClr val="accent2"/>
                </a:solidFill>
                <a:latin typeface="Fira Sans"/>
                <a:ea typeface="Fira Sans"/>
                <a:cs typeface="Fira Sans"/>
                <a:sym typeface="Fira Sans"/>
              </a:rPr>
              <a:t>Simple words</a:t>
            </a:r>
            <a:endParaRPr dirty="0"/>
          </a:p>
        </p:txBody>
      </p:sp>
      <p:sp>
        <p:nvSpPr>
          <p:cNvPr id="794" name="Google Shape;794;p15"/>
          <p:cNvSpPr txBox="1"/>
          <p:nvPr/>
        </p:nvSpPr>
        <p:spPr>
          <a:xfrm>
            <a:off x="815078" y="4804946"/>
            <a:ext cx="784783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Rakt, M. van de. (2022, October 13). </a:t>
            </a:r>
            <a:r>
              <a:rPr lang="en-US" sz="800" b="0" i="1" u="none" strike="noStrike" cap="none">
                <a:solidFill>
                  <a:srgbClr val="000000"/>
                </a:solidFill>
                <a:latin typeface="Times New Roman"/>
                <a:ea typeface="Times New Roman"/>
                <a:cs typeface="Times New Roman"/>
                <a:sym typeface="Times New Roman"/>
              </a:rPr>
              <a:t>The flesch reading ease score: Why and how to use it</a:t>
            </a:r>
            <a:r>
              <a:rPr lang="en-US" sz="800" b="0" i="0" u="none" strike="noStrike" cap="none">
                <a:solidFill>
                  <a:srgbClr val="000000"/>
                </a:solidFill>
                <a:latin typeface="Times New Roman"/>
                <a:ea typeface="Times New Roman"/>
                <a:cs typeface="Times New Roman"/>
                <a:sym typeface="Times New Roman"/>
              </a:rPr>
              <a:t>. Yoast. Retrieved January 24, 2023, from </a:t>
            </a:r>
            <a:r>
              <a:rPr lang="en-US" sz="800" b="0" i="0" u="sng" strike="noStrike" cap="none">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https://yoast.com/flesch-reading-ease-score/</a:t>
            </a: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 </a:t>
            </a:r>
            <a:endParaRPr/>
          </a:p>
        </p:txBody>
      </p:sp>
      <p:sp>
        <p:nvSpPr>
          <p:cNvPr id="2" name="Google Shape;799;p16">
            <a:extLst>
              <a:ext uri="{FF2B5EF4-FFF2-40B4-BE49-F238E27FC236}">
                <a16:creationId xmlns:a16="http://schemas.microsoft.com/office/drawing/2014/main" id="{2DC44B91-97F4-917E-F8B4-6FE012DEEB8A}"/>
              </a:ext>
            </a:extLst>
          </p:cNvPr>
          <p:cNvSpPr txBox="1"/>
          <p:nvPr/>
        </p:nvSpPr>
        <p:spPr>
          <a:xfrm>
            <a:off x="4372495" y="1591087"/>
            <a:ext cx="4518836" cy="884750"/>
          </a:xfrm>
          <a:prstGeom prst="rect">
            <a:avLst/>
          </a:prstGeom>
          <a:noFill/>
          <a:ln>
            <a:solidFill>
              <a:schemeClr val="accent4"/>
            </a:solid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accent2"/>
                </a:solidFill>
                <a:latin typeface="Fjalla One"/>
                <a:ea typeface="Fjalla One"/>
                <a:cs typeface="Fjalla One"/>
                <a:sym typeface="Fjalla One"/>
              </a:rPr>
              <a:t>Use of Flesch-Kincaid Grade Level</a:t>
            </a:r>
            <a:endParaRPr dirty="0"/>
          </a:p>
        </p:txBody>
      </p:sp>
      <p:sp>
        <p:nvSpPr>
          <p:cNvPr id="4" name="TextBox 3">
            <a:extLst>
              <a:ext uri="{FF2B5EF4-FFF2-40B4-BE49-F238E27FC236}">
                <a16:creationId xmlns:a16="http://schemas.microsoft.com/office/drawing/2014/main" id="{6A95AB8D-27FA-CE64-A6AE-D6BFDDCAE439}"/>
              </a:ext>
            </a:extLst>
          </p:cNvPr>
          <p:cNvSpPr txBox="1"/>
          <p:nvPr/>
        </p:nvSpPr>
        <p:spPr>
          <a:xfrm>
            <a:off x="4950631" y="2571750"/>
            <a:ext cx="3498073" cy="1296124"/>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1800" dirty="0">
                <a:solidFill>
                  <a:schemeClr val="accent2"/>
                </a:solidFill>
                <a:latin typeface="Fira Sans" panose="020B0503050000020004" pitchFamily="34" charset="0"/>
              </a:rPr>
              <a:t>Average Sentence Length</a:t>
            </a:r>
          </a:p>
          <a:p>
            <a:pPr marL="285750" indent="-285750">
              <a:lnSpc>
                <a:spcPct val="150000"/>
              </a:lnSpc>
              <a:buFont typeface="Arial" panose="020B0604020202020204" pitchFamily="34" charset="0"/>
              <a:buChar char="•"/>
            </a:pPr>
            <a:r>
              <a:rPr lang="en-US" sz="1800" dirty="0">
                <a:solidFill>
                  <a:schemeClr val="accent2"/>
                </a:solidFill>
                <a:latin typeface="Fira Sans" panose="020B0503050000020004" pitchFamily="34" charset="0"/>
              </a:rPr>
              <a:t>Average number of syllables </a:t>
            </a:r>
          </a:p>
          <a:p>
            <a:pPr>
              <a:lnSpc>
                <a:spcPct val="150000"/>
              </a:lnSpc>
            </a:pPr>
            <a:r>
              <a:rPr lang="en-US" sz="1800" dirty="0">
                <a:solidFill>
                  <a:schemeClr val="accent2"/>
                </a:solidFill>
                <a:latin typeface="Fira Sans" panose="020B0503050000020004" pitchFamily="34" charset="0"/>
              </a:rPr>
              <a:t>     per word</a:t>
            </a:r>
          </a:p>
        </p:txBody>
      </p:sp>
      <p:sp>
        <p:nvSpPr>
          <p:cNvPr id="5" name="Slide Number Placeholder 4">
            <a:extLst>
              <a:ext uri="{FF2B5EF4-FFF2-40B4-BE49-F238E27FC236}">
                <a16:creationId xmlns:a16="http://schemas.microsoft.com/office/drawing/2014/main" id="{92D4B91C-D82F-2CA1-343C-958797EF5F16}"/>
              </a:ext>
            </a:extLst>
          </p:cNvPr>
          <p:cNvSpPr>
            <a:spLocks noGrp="1"/>
          </p:cNvSpPr>
          <p:nvPr>
            <p:ph type="sldNum" sz="quarter" idx="10"/>
          </p:nvPr>
        </p:nvSpPr>
        <p:spPr>
          <a:xfrm>
            <a:off x="7001420" y="4868863"/>
            <a:ext cx="2057400" cy="274637"/>
          </a:xfrm>
        </p:spPr>
        <p:txBody>
          <a:bodyPr/>
          <a:lstStyle/>
          <a:p>
            <a:fld id="{F34743C9-0929-A040-B54E-269859FCA9AC}" type="slidenum">
              <a:rPr lang="en-US" smtClean="0">
                <a:solidFill>
                  <a:schemeClr val="accent6">
                    <a:lumMod val="10000"/>
                  </a:schemeClr>
                </a:solidFill>
              </a:rPr>
              <a:t>20</a:t>
            </a:fld>
            <a:endParaRPr lang="en-US" dirty="0">
              <a:solidFill>
                <a:schemeClr val="accent6">
                  <a:lumMod val="1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798"/>
        <p:cNvGrpSpPr/>
        <p:nvPr/>
      </p:nvGrpSpPr>
      <p:grpSpPr>
        <a:xfrm>
          <a:off x="0" y="0"/>
          <a:ext cx="0" cy="0"/>
          <a:chOff x="0" y="0"/>
          <a:chExt cx="0" cy="0"/>
        </a:xfrm>
      </p:grpSpPr>
      <p:sp>
        <p:nvSpPr>
          <p:cNvPr id="799" name="Google Shape;799;p16"/>
          <p:cNvSpPr txBox="1"/>
          <p:nvPr/>
        </p:nvSpPr>
        <p:spPr>
          <a:xfrm>
            <a:off x="1221499" y="532617"/>
            <a:ext cx="7034996" cy="108160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accent2"/>
                </a:solidFill>
                <a:latin typeface="Fjalla One"/>
                <a:ea typeface="Fjalla One"/>
                <a:cs typeface="Fjalla One"/>
                <a:sym typeface="Fjalla One"/>
              </a:rPr>
              <a:t>Use of Flesch-Kincaid Grade Level</a:t>
            </a:r>
            <a:endParaRPr dirty="0"/>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accent2"/>
              </a:solidFill>
              <a:latin typeface="Fjalla One"/>
              <a:ea typeface="Fjalla One"/>
              <a:cs typeface="Fjalla One"/>
              <a:sym typeface="Fjalla One"/>
            </a:endParaRPr>
          </a:p>
        </p:txBody>
      </p:sp>
      <p:sp>
        <p:nvSpPr>
          <p:cNvPr id="800" name="Google Shape;800;p16"/>
          <p:cNvSpPr txBox="1"/>
          <p:nvPr/>
        </p:nvSpPr>
        <p:spPr>
          <a:xfrm>
            <a:off x="533400" y="1452982"/>
            <a:ext cx="8496299" cy="2428229"/>
          </a:xfrm>
          <a:prstGeom prst="rect">
            <a:avLst/>
          </a:prstGeom>
          <a:blipFill rotWithShape="1">
            <a:blip r:embed="rId3">
              <a:alphaModFix/>
            </a:blip>
            <a:stretch>
              <a:fillRect l="-59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dirty="0">
                <a:latin typeface="Arial"/>
                <a:ea typeface="Arial"/>
                <a:cs typeface="Arial"/>
                <a:sym typeface="Arial"/>
              </a:rPr>
              <a:t> </a:t>
            </a:r>
            <a:endParaRPr dirty="0"/>
          </a:p>
        </p:txBody>
      </p:sp>
      <p:sp>
        <p:nvSpPr>
          <p:cNvPr id="801" name="Google Shape;801;p16"/>
          <p:cNvSpPr txBox="1"/>
          <p:nvPr/>
        </p:nvSpPr>
        <p:spPr>
          <a:xfrm>
            <a:off x="785241" y="4801576"/>
            <a:ext cx="757351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Rakt, M. van de. (2022, October 13). </a:t>
            </a:r>
            <a:r>
              <a:rPr lang="en-US" sz="800" b="0" i="1" u="none" strike="noStrike" cap="none">
                <a:solidFill>
                  <a:srgbClr val="000000"/>
                </a:solidFill>
                <a:latin typeface="Times New Roman"/>
                <a:ea typeface="Times New Roman"/>
                <a:cs typeface="Times New Roman"/>
                <a:sym typeface="Times New Roman"/>
              </a:rPr>
              <a:t>The flesch reading ease score: Why and how to use it</a:t>
            </a:r>
            <a:r>
              <a:rPr lang="en-US" sz="800" b="0" i="0" u="none" strike="noStrike" cap="none">
                <a:solidFill>
                  <a:srgbClr val="000000"/>
                </a:solidFill>
                <a:latin typeface="Times New Roman"/>
                <a:ea typeface="Times New Roman"/>
                <a:cs typeface="Times New Roman"/>
                <a:sym typeface="Times New Roman"/>
              </a:rPr>
              <a:t>. Yoast. Retrieved January 24, 2023, from </a:t>
            </a:r>
            <a:r>
              <a:rPr lang="en-US" sz="800" b="0" i="0" u="sng" strike="noStrike" cap="none">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https://yoast.com/flesch-reading-ease-score/</a:t>
            </a: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 </a:t>
            </a:r>
            <a:endParaRPr/>
          </a:p>
        </p:txBody>
      </p:sp>
      <p:sp>
        <p:nvSpPr>
          <p:cNvPr id="2" name="Google Shape;792;p15">
            <a:extLst>
              <a:ext uri="{FF2B5EF4-FFF2-40B4-BE49-F238E27FC236}">
                <a16:creationId xmlns:a16="http://schemas.microsoft.com/office/drawing/2014/main" id="{943859B5-7A89-F4F3-D038-AFA4C761AF58}"/>
              </a:ext>
            </a:extLst>
          </p:cNvPr>
          <p:cNvSpPr txBox="1"/>
          <p:nvPr/>
        </p:nvSpPr>
        <p:spPr>
          <a:xfrm>
            <a:off x="533400" y="3529277"/>
            <a:ext cx="7861300" cy="1087414"/>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3" name="Slide Number Placeholder 2">
            <a:extLst>
              <a:ext uri="{FF2B5EF4-FFF2-40B4-BE49-F238E27FC236}">
                <a16:creationId xmlns:a16="http://schemas.microsoft.com/office/drawing/2014/main" id="{01BDB562-BB1C-C894-1036-F77D233A35BB}"/>
              </a:ext>
            </a:extLst>
          </p:cNvPr>
          <p:cNvSpPr>
            <a:spLocks noGrp="1"/>
          </p:cNvSpPr>
          <p:nvPr>
            <p:ph type="sldNum" sz="quarter" idx="10"/>
          </p:nvPr>
        </p:nvSpPr>
        <p:spPr/>
        <p:txBody>
          <a:bodyPr/>
          <a:lstStyle/>
          <a:p>
            <a:fld id="{F34743C9-0929-A040-B54E-269859FCA9AC}" type="slidenum">
              <a:rPr lang="en-US" smtClean="0">
                <a:solidFill>
                  <a:schemeClr val="accent6">
                    <a:lumMod val="10000"/>
                  </a:schemeClr>
                </a:solidFill>
              </a:rPr>
              <a:t>21</a:t>
            </a:fld>
            <a:endParaRPr lang="en-US" dirty="0">
              <a:solidFill>
                <a:schemeClr val="accent6">
                  <a:lumMod val="1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805"/>
        <p:cNvGrpSpPr/>
        <p:nvPr/>
      </p:nvGrpSpPr>
      <p:grpSpPr>
        <a:xfrm>
          <a:off x="0" y="0"/>
          <a:ext cx="0" cy="0"/>
          <a:chOff x="0" y="0"/>
          <a:chExt cx="0" cy="0"/>
        </a:xfrm>
      </p:grpSpPr>
      <p:pic>
        <p:nvPicPr>
          <p:cNvPr id="806" name="Google Shape;806;p17" descr="Graphical user interface, text, application&#10;&#10;Description automatically generated"/>
          <p:cNvPicPr preferRelativeResize="0"/>
          <p:nvPr/>
        </p:nvPicPr>
        <p:blipFill rotWithShape="1">
          <a:blip r:embed="rId3">
            <a:alphaModFix/>
          </a:blip>
          <a:srcRect t="8847" r="941"/>
          <a:stretch/>
        </p:blipFill>
        <p:spPr>
          <a:xfrm>
            <a:off x="0" y="0"/>
            <a:ext cx="9144000" cy="5143500"/>
          </a:xfrm>
          <a:prstGeom prst="rect">
            <a:avLst/>
          </a:prstGeom>
          <a:noFill/>
          <a:ln>
            <a:noFill/>
          </a:ln>
        </p:spPr>
      </p:pic>
      <p:sp>
        <p:nvSpPr>
          <p:cNvPr id="2" name="Slide Number Placeholder 1">
            <a:extLst>
              <a:ext uri="{FF2B5EF4-FFF2-40B4-BE49-F238E27FC236}">
                <a16:creationId xmlns:a16="http://schemas.microsoft.com/office/drawing/2014/main" id="{BF96E1B2-FBD2-56C8-293A-3B141CB81BA6}"/>
              </a:ext>
            </a:extLst>
          </p:cNvPr>
          <p:cNvSpPr>
            <a:spLocks noGrp="1"/>
          </p:cNvSpPr>
          <p:nvPr>
            <p:ph type="sldNum" sz="quarter" idx="10"/>
          </p:nvPr>
        </p:nvSpPr>
        <p:spPr>
          <a:xfrm>
            <a:off x="6613398" y="4776407"/>
            <a:ext cx="2057400" cy="274637"/>
          </a:xfrm>
        </p:spPr>
        <p:txBody>
          <a:bodyPr/>
          <a:lstStyle/>
          <a:p>
            <a:fld id="{F34743C9-0929-A040-B54E-269859FCA9AC}" type="slidenum">
              <a:rPr lang="en-US" smtClean="0">
                <a:solidFill>
                  <a:schemeClr val="accent6">
                    <a:lumMod val="10000"/>
                  </a:schemeClr>
                </a:solidFill>
              </a:rPr>
              <a:t>22</a:t>
            </a:fld>
            <a:endParaRPr lang="en-US" dirty="0">
              <a:solidFill>
                <a:schemeClr val="accent6">
                  <a:lumMod val="1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810"/>
        <p:cNvGrpSpPr/>
        <p:nvPr/>
      </p:nvGrpSpPr>
      <p:grpSpPr>
        <a:xfrm>
          <a:off x="0" y="0"/>
          <a:ext cx="0" cy="0"/>
          <a:chOff x="0" y="0"/>
          <a:chExt cx="0" cy="0"/>
        </a:xfrm>
      </p:grpSpPr>
      <p:sp>
        <p:nvSpPr>
          <p:cNvPr id="811" name="Google Shape;811;p18"/>
          <p:cNvSpPr txBox="1">
            <a:spLocks noGrp="1"/>
          </p:cNvSpPr>
          <p:nvPr>
            <p:ph type="title"/>
          </p:nvPr>
        </p:nvSpPr>
        <p:spPr>
          <a:xfrm>
            <a:off x="4572000" y="540000"/>
            <a:ext cx="3852000" cy="1182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3300"/>
              <a:buNone/>
            </a:pPr>
            <a:endParaRPr/>
          </a:p>
        </p:txBody>
      </p:sp>
      <p:pic>
        <p:nvPicPr>
          <p:cNvPr id="812" name="Google Shape;812;p18" descr="Graphical user interface, text, application&#10;&#10;Description automatically generated"/>
          <p:cNvPicPr preferRelativeResize="0"/>
          <p:nvPr/>
        </p:nvPicPr>
        <p:blipFill rotWithShape="1">
          <a:blip r:embed="rId3">
            <a:alphaModFix/>
          </a:blip>
          <a:srcRect t="9056" r="-118"/>
          <a:stretch/>
        </p:blipFill>
        <p:spPr>
          <a:xfrm>
            <a:off x="0" y="0"/>
            <a:ext cx="9144000" cy="5143500"/>
          </a:xfrm>
          <a:prstGeom prst="rect">
            <a:avLst/>
          </a:prstGeom>
          <a:noFill/>
          <a:ln>
            <a:noFill/>
          </a:ln>
        </p:spPr>
      </p:pic>
      <p:sp>
        <p:nvSpPr>
          <p:cNvPr id="2" name="Slide Number Placeholder 1">
            <a:extLst>
              <a:ext uri="{FF2B5EF4-FFF2-40B4-BE49-F238E27FC236}">
                <a16:creationId xmlns:a16="http://schemas.microsoft.com/office/drawing/2014/main" id="{1A8E6AA5-C238-AB84-5F88-1A5BF13EEF14}"/>
              </a:ext>
            </a:extLst>
          </p:cNvPr>
          <p:cNvSpPr>
            <a:spLocks noGrp="1"/>
          </p:cNvSpPr>
          <p:nvPr>
            <p:ph type="sldNum" sz="quarter" idx="10"/>
          </p:nvPr>
        </p:nvSpPr>
        <p:spPr/>
        <p:txBody>
          <a:bodyPr/>
          <a:lstStyle/>
          <a:p>
            <a:fld id="{F34743C9-0929-A040-B54E-269859FCA9AC}" type="slidenum">
              <a:rPr lang="en-US" smtClean="0">
                <a:solidFill>
                  <a:schemeClr val="accent6">
                    <a:lumMod val="10000"/>
                  </a:schemeClr>
                </a:solidFill>
              </a:rPr>
              <a:t>23</a:t>
            </a:fld>
            <a:endParaRPr lang="en-US" dirty="0">
              <a:solidFill>
                <a:schemeClr val="accent6">
                  <a:lumMod val="1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g204a902d789_0_16"/>
          <p:cNvSpPr txBox="1">
            <a:spLocks noGrp="1"/>
          </p:cNvSpPr>
          <p:nvPr>
            <p:ph type="subTitle" idx="1"/>
          </p:nvPr>
        </p:nvSpPr>
        <p:spPr>
          <a:xfrm>
            <a:off x="1610784" y="2073900"/>
            <a:ext cx="5209200" cy="995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5400" dirty="0"/>
              <a:t>Impact</a:t>
            </a:r>
          </a:p>
        </p:txBody>
      </p:sp>
      <p:sp>
        <p:nvSpPr>
          <p:cNvPr id="2" name="Slide Number Placeholder 1">
            <a:extLst>
              <a:ext uri="{FF2B5EF4-FFF2-40B4-BE49-F238E27FC236}">
                <a16:creationId xmlns:a16="http://schemas.microsoft.com/office/drawing/2014/main" id="{45436A04-CB5B-3DA3-9697-6D020CDDF8CE}"/>
              </a:ext>
            </a:extLst>
          </p:cNvPr>
          <p:cNvSpPr>
            <a:spLocks noGrp="1"/>
          </p:cNvSpPr>
          <p:nvPr>
            <p:ph type="sldNum" sz="quarter" idx="16"/>
          </p:nvPr>
        </p:nvSpPr>
        <p:spPr>
          <a:xfrm>
            <a:off x="6906006" y="4703255"/>
            <a:ext cx="2057400" cy="274637"/>
          </a:xfrm>
        </p:spPr>
        <p:txBody>
          <a:bodyPr/>
          <a:lstStyle/>
          <a:p>
            <a:fld id="{F34743C9-0929-A040-B54E-269859FCA9AC}" type="slidenum">
              <a:rPr lang="en-US" smtClean="0">
                <a:solidFill>
                  <a:schemeClr val="accent6">
                    <a:lumMod val="10000"/>
                  </a:schemeClr>
                </a:solidFill>
              </a:rPr>
              <a:t>24</a:t>
            </a:fld>
            <a:endParaRPr lang="en-US" dirty="0">
              <a:solidFill>
                <a:schemeClr val="accent6">
                  <a:lumMod val="1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20"/>
          <p:cNvSpPr/>
          <p:nvPr/>
        </p:nvSpPr>
        <p:spPr>
          <a:xfrm flipH="1">
            <a:off x="0" y="4192524"/>
            <a:ext cx="8750808" cy="950976"/>
          </a:xfrm>
          <a:custGeom>
            <a:avLst/>
            <a:gdLst/>
            <a:ahLst/>
            <a:cxnLst/>
            <a:rect l="l" t="t" r="r" b="b"/>
            <a:pathLst>
              <a:path w="285665" h="92558" extrusionOk="0">
                <a:moveTo>
                  <a:pt x="278169" y="1"/>
                </a:moveTo>
                <a:cubicBezTo>
                  <a:pt x="245103" y="1"/>
                  <a:pt x="237289" y="34204"/>
                  <a:pt x="215521" y="46452"/>
                </a:cubicBezTo>
                <a:cubicBezTo>
                  <a:pt x="210824" y="49099"/>
                  <a:pt x="205743" y="50132"/>
                  <a:pt x="200501" y="50132"/>
                </a:cubicBezTo>
                <a:cubicBezTo>
                  <a:pt x="186898" y="50132"/>
                  <a:pt x="172212" y="43174"/>
                  <a:pt x="160329" y="39405"/>
                </a:cubicBezTo>
                <a:cubicBezTo>
                  <a:pt x="149756" y="36049"/>
                  <a:pt x="139429" y="34533"/>
                  <a:pt x="129067" y="34533"/>
                </a:cubicBezTo>
                <a:cubicBezTo>
                  <a:pt x="118680" y="34533"/>
                  <a:pt x="108258" y="36057"/>
                  <a:pt x="97518" y="38777"/>
                </a:cubicBezTo>
                <a:cubicBezTo>
                  <a:pt x="76534" y="44084"/>
                  <a:pt x="56263" y="52344"/>
                  <a:pt x="37689" y="63499"/>
                </a:cubicBezTo>
                <a:cubicBezTo>
                  <a:pt x="28673" y="68920"/>
                  <a:pt x="20071" y="74997"/>
                  <a:pt x="11954" y="81688"/>
                </a:cubicBezTo>
                <a:cubicBezTo>
                  <a:pt x="8802" y="84298"/>
                  <a:pt x="5706" y="86980"/>
                  <a:pt x="2753" y="89819"/>
                </a:cubicBezTo>
                <a:cubicBezTo>
                  <a:pt x="2368" y="90190"/>
                  <a:pt x="542" y="92558"/>
                  <a:pt x="0" y="92558"/>
                </a:cubicBezTo>
                <a:lnTo>
                  <a:pt x="285308" y="92201"/>
                </a:lnTo>
                <a:lnTo>
                  <a:pt x="285664" y="546"/>
                </a:lnTo>
                <a:cubicBezTo>
                  <a:pt x="283027" y="176"/>
                  <a:pt x="280534" y="1"/>
                  <a:pt x="2781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Agrawal, A. (2009, June). </a:t>
            </a:r>
            <a:r>
              <a:rPr lang="en-US" sz="800" b="0" i="1" u="none" strike="noStrike" cap="none">
                <a:solidFill>
                  <a:srgbClr val="000000"/>
                </a:solidFill>
                <a:latin typeface="Times New Roman"/>
                <a:ea typeface="Times New Roman"/>
                <a:cs typeface="Times New Roman"/>
                <a:sym typeface="Times New Roman"/>
              </a:rPr>
              <a:t>Medication errors: Prevention using Information Technology Systems</a:t>
            </a:r>
            <a:r>
              <a:rPr lang="en-US" sz="800" b="0" i="0" u="none" strike="noStrike" cap="none">
                <a:solidFill>
                  <a:srgbClr val="000000"/>
                </a:solidFill>
                <a:latin typeface="Times New Roman"/>
                <a:ea typeface="Times New Roman"/>
                <a:cs typeface="Times New Roman"/>
                <a:sym typeface="Times New Roman"/>
              </a:rPr>
              <a:t>. British journal of clinical pharmacology. Retrieved January 24, 2023, from </a:t>
            </a:r>
            <a:r>
              <a:rPr lang="en-US" sz="800" b="0" i="0" u="sng" strike="noStrike" cap="none">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https://www.ncbi.nlm.nih.gov/pmc/articles/PMC2723209/</a:t>
            </a:r>
            <a:endParaRPr sz="800" b="0" i="0" u="none" strike="noStrike" cap="none">
              <a:solidFill>
                <a:srgbClr val="000000"/>
              </a:solidFill>
              <a:latin typeface="Times New Roman"/>
              <a:ea typeface="Times New Roman"/>
              <a:cs typeface="Times New Roman"/>
              <a:sym typeface="Times New Roman"/>
            </a:endParaRPr>
          </a:p>
        </p:txBody>
      </p:sp>
      <p:sp>
        <p:nvSpPr>
          <p:cNvPr id="823" name="Google Shape;823;p20"/>
          <p:cNvSpPr txBox="1">
            <a:spLocks noGrp="1"/>
          </p:cNvSpPr>
          <p:nvPr>
            <p:ph type="title"/>
          </p:nvPr>
        </p:nvSpPr>
        <p:spPr>
          <a:xfrm>
            <a:off x="-82541" y="0"/>
            <a:ext cx="8485632" cy="1182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4000"/>
              <a:buNone/>
            </a:pPr>
            <a:r>
              <a:rPr lang="en-US" sz="3600"/>
              <a:t>IMPACT OF TECHNOLOGY USED IN THE APP</a:t>
            </a:r>
            <a:endParaRPr/>
          </a:p>
        </p:txBody>
      </p:sp>
      <p:sp>
        <p:nvSpPr>
          <p:cNvPr id="824" name="Google Shape;824;p20"/>
          <p:cNvSpPr txBox="1"/>
          <p:nvPr/>
        </p:nvSpPr>
        <p:spPr>
          <a:xfrm>
            <a:off x="808056" y="950976"/>
            <a:ext cx="7527888" cy="353943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2000"/>
              <a:buFont typeface="Arial"/>
              <a:buChar char="•"/>
            </a:pPr>
            <a:r>
              <a:rPr lang="en-US" sz="2000" b="1" i="0" u="none" strike="noStrike" cap="none" dirty="0">
                <a:solidFill>
                  <a:schemeClr val="accent2"/>
                </a:solidFill>
                <a:latin typeface="Arial"/>
                <a:ea typeface="Arial"/>
                <a:cs typeface="Arial"/>
                <a:sym typeface="Arial"/>
              </a:rPr>
              <a:t>Impact of Flesh-Kincaid Grade Level: </a:t>
            </a:r>
            <a:r>
              <a:rPr lang="en-US" sz="2000" b="0" i="0" u="none" strike="noStrike" cap="none" dirty="0">
                <a:solidFill>
                  <a:schemeClr val="accent2"/>
                </a:solidFill>
                <a:latin typeface="Arial"/>
                <a:ea typeface="Arial"/>
                <a:cs typeface="Arial"/>
                <a:sym typeface="Arial"/>
              </a:rPr>
              <a:t>Easy to understand and follow</a:t>
            </a:r>
            <a:endParaRPr dirty="0"/>
          </a:p>
          <a:p>
            <a:pPr marL="285750" marR="0" lvl="0" indent="-285750" algn="l" rtl="0">
              <a:lnSpc>
                <a:spcPct val="150000"/>
              </a:lnSpc>
              <a:spcBef>
                <a:spcPts val="0"/>
              </a:spcBef>
              <a:spcAft>
                <a:spcPts val="0"/>
              </a:spcAft>
              <a:buClr>
                <a:srgbClr val="000000"/>
              </a:buClr>
              <a:buSzPts val="2000"/>
              <a:buFont typeface="Arial"/>
              <a:buChar char="•"/>
            </a:pPr>
            <a:r>
              <a:rPr lang="en-US" sz="2000" b="1" i="0" u="none" strike="noStrike" cap="none" dirty="0">
                <a:solidFill>
                  <a:schemeClr val="accent2"/>
                </a:solidFill>
                <a:latin typeface="Arial"/>
                <a:ea typeface="Arial"/>
                <a:cs typeface="Arial"/>
                <a:sym typeface="Arial"/>
              </a:rPr>
              <a:t>Impact of barcoding: </a:t>
            </a:r>
            <a:r>
              <a:rPr lang="en-US" sz="2000" b="0" i="0" u="none" strike="noStrike" cap="none" dirty="0">
                <a:solidFill>
                  <a:schemeClr val="accent2"/>
                </a:solidFill>
                <a:latin typeface="Arial"/>
                <a:ea typeface="Arial"/>
                <a:cs typeface="Arial"/>
                <a:sym typeface="Arial"/>
              </a:rPr>
              <a:t>Enhance the accuracy of choosing and comparing the right drug </a:t>
            </a:r>
            <a:endParaRPr dirty="0"/>
          </a:p>
          <a:p>
            <a:pPr marL="285750" marR="0" lvl="0" indent="-285750" algn="l" rtl="0">
              <a:lnSpc>
                <a:spcPct val="150000"/>
              </a:lnSpc>
              <a:spcBef>
                <a:spcPts val="0"/>
              </a:spcBef>
              <a:spcAft>
                <a:spcPts val="0"/>
              </a:spcAft>
              <a:buClr>
                <a:srgbClr val="000000"/>
              </a:buClr>
              <a:buSzPts val="2000"/>
              <a:buFont typeface="Arial"/>
              <a:buChar char="•"/>
            </a:pPr>
            <a:r>
              <a:rPr lang="en-US" sz="2000" b="1" i="0" u="none" strike="noStrike" cap="none" dirty="0">
                <a:solidFill>
                  <a:schemeClr val="accent2"/>
                </a:solidFill>
                <a:latin typeface="Arial"/>
                <a:ea typeface="Arial"/>
                <a:cs typeface="Arial"/>
                <a:sym typeface="Arial"/>
              </a:rPr>
              <a:t>Impact of Online Medication List: </a:t>
            </a:r>
            <a:r>
              <a:rPr lang="en-US" sz="2000" b="0" i="0" u="none" strike="noStrike" cap="none" dirty="0">
                <a:solidFill>
                  <a:schemeClr val="accent2"/>
                </a:solidFill>
                <a:latin typeface="Arial"/>
                <a:ea typeface="Arial"/>
                <a:cs typeface="Arial"/>
                <a:sym typeface="Arial"/>
              </a:rPr>
              <a:t>Easy access to information from multiple prescribers and convenient access to drug allergies and drug-drug interactions </a:t>
            </a:r>
            <a:endParaRPr sz="2000" b="1" i="0" u="none" strike="noStrike" cap="none" dirty="0">
              <a:solidFill>
                <a:schemeClr val="accent2"/>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accent2"/>
              </a:solidFill>
              <a:latin typeface="Arial"/>
              <a:ea typeface="Arial"/>
              <a:cs typeface="Arial"/>
              <a:sym typeface="Arial"/>
            </a:endParaRPr>
          </a:p>
        </p:txBody>
      </p:sp>
      <p:pic>
        <p:nvPicPr>
          <p:cNvPr id="825" name="Google Shape;825;p20"/>
          <p:cNvPicPr preferRelativeResize="0"/>
          <p:nvPr/>
        </p:nvPicPr>
        <p:blipFill rotWithShape="1">
          <a:blip r:embed="rId4">
            <a:alphaModFix/>
          </a:blip>
          <a:srcRect l="31874" t="27712" r="13281" b="35157"/>
          <a:stretch/>
        </p:blipFill>
        <p:spPr>
          <a:xfrm>
            <a:off x="0" y="0"/>
            <a:ext cx="1096791" cy="1115568"/>
          </a:xfrm>
          <a:prstGeom prst="rect">
            <a:avLst/>
          </a:prstGeom>
          <a:noFill/>
          <a:ln>
            <a:noFill/>
          </a:ln>
        </p:spPr>
      </p:pic>
      <p:pic>
        <p:nvPicPr>
          <p:cNvPr id="826" name="Google Shape;826;p20"/>
          <p:cNvPicPr preferRelativeResize="0"/>
          <p:nvPr/>
        </p:nvPicPr>
        <p:blipFill>
          <a:blip r:embed="rId5">
            <a:alphaModFix/>
          </a:blip>
          <a:stretch>
            <a:fillRect/>
          </a:stretch>
        </p:blipFill>
        <p:spPr>
          <a:xfrm>
            <a:off x="4062566" y="2290862"/>
            <a:ext cx="625675" cy="561775"/>
          </a:xfrm>
          <a:prstGeom prst="rect">
            <a:avLst/>
          </a:prstGeom>
          <a:noFill/>
          <a:ln>
            <a:noFill/>
          </a:ln>
        </p:spPr>
      </p:pic>
      <p:sp>
        <p:nvSpPr>
          <p:cNvPr id="2" name="Slide Number Placeholder 1">
            <a:extLst>
              <a:ext uri="{FF2B5EF4-FFF2-40B4-BE49-F238E27FC236}">
                <a16:creationId xmlns:a16="http://schemas.microsoft.com/office/drawing/2014/main" id="{26D2E422-C9E7-A143-87DF-EAB125A344F3}"/>
              </a:ext>
            </a:extLst>
          </p:cNvPr>
          <p:cNvSpPr>
            <a:spLocks noGrp="1"/>
          </p:cNvSpPr>
          <p:nvPr>
            <p:ph type="sldNum" sz="quarter" idx="10"/>
          </p:nvPr>
        </p:nvSpPr>
        <p:spPr/>
        <p:txBody>
          <a:bodyPr/>
          <a:lstStyle/>
          <a:p>
            <a:fld id="{F34743C9-0929-A040-B54E-269859FCA9AC}" type="slidenum">
              <a:rPr lang="en-US" smtClean="0">
                <a:solidFill>
                  <a:schemeClr val="accent6">
                    <a:lumMod val="10000"/>
                  </a:schemeClr>
                </a:solidFill>
              </a:rPr>
              <a:t>25</a:t>
            </a:fld>
            <a:endParaRPr lang="en-US" dirty="0">
              <a:solidFill>
                <a:schemeClr val="accent6">
                  <a:lumMod val="1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21"/>
          <p:cNvSpPr txBox="1">
            <a:spLocks noGrp="1"/>
          </p:cNvSpPr>
          <p:nvPr>
            <p:ph type="ctrTitle"/>
          </p:nvPr>
        </p:nvSpPr>
        <p:spPr>
          <a:xfrm>
            <a:off x="720056" y="2867605"/>
            <a:ext cx="3275700" cy="7329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5000"/>
              <a:buFont typeface="Fjalla One"/>
              <a:buNone/>
            </a:pPr>
            <a:br>
              <a:rPr lang="en-US" sz="3200" b="1" dirty="0">
                <a:solidFill>
                  <a:schemeClr val="accent2"/>
                </a:solidFill>
                <a:latin typeface="Fjalla One"/>
                <a:ea typeface="Fjalla One"/>
                <a:cs typeface="Fjalla One"/>
                <a:sym typeface="Fjalla One"/>
              </a:rPr>
            </a:br>
            <a:br>
              <a:rPr lang="en-US" sz="3200" b="1" dirty="0">
                <a:solidFill>
                  <a:schemeClr val="accent2"/>
                </a:solidFill>
                <a:latin typeface="Fjalla One"/>
                <a:ea typeface="Fjalla One"/>
                <a:cs typeface="Fjalla One"/>
                <a:sym typeface="Fjalla One"/>
              </a:rPr>
            </a:br>
            <a:r>
              <a:rPr lang="en-US" sz="2800" dirty="0"/>
              <a:t>THANKS</a:t>
            </a:r>
            <a:endParaRPr dirty="0"/>
          </a:p>
        </p:txBody>
      </p:sp>
      <p:sp>
        <p:nvSpPr>
          <p:cNvPr id="833" name="Google Shape;833;p21"/>
          <p:cNvSpPr txBox="1"/>
          <p:nvPr/>
        </p:nvSpPr>
        <p:spPr>
          <a:xfrm>
            <a:off x="712225" y="4224750"/>
            <a:ext cx="3630300" cy="307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chemeClr val="lt1"/>
                </a:solidFill>
                <a:latin typeface="Open Sans"/>
                <a:ea typeface="Open Sans"/>
                <a:cs typeface="Open Sans"/>
                <a:sym typeface="Open Sans"/>
              </a:rPr>
              <a:t>Please keep this slide for attribution</a:t>
            </a:r>
            <a:endParaRPr sz="11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160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834" name="Google Shape;834;p21"/>
          <p:cNvGrpSpPr/>
          <p:nvPr/>
        </p:nvGrpSpPr>
        <p:grpSpPr>
          <a:xfrm>
            <a:off x="5698560" y="832105"/>
            <a:ext cx="2942520" cy="1835318"/>
            <a:chOff x="1190200" y="811850"/>
            <a:chExt cx="5212075" cy="3882800"/>
          </a:xfrm>
        </p:grpSpPr>
        <p:sp>
          <p:nvSpPr>
            <p:cNvPr id="835" name="Google Shape;835;p21"/>
            <p:cNvSpPr/>
            <p:nvPr/>
          </p:nvSpPr>
          <p:spPr>
            <a:xfrm>
              <a:off x="1190200" y="4224300"/>
              <a:ext cx="5212075" cy="1700"/>
            </a:xfrm>
            <a:custGeom>
              <a:avLst/>
              <a:gdLst/>
              <a:ahLst/>
              <a:cxnLst/>
              <a:rect l="l" t="t" r="r" b="b"/>
              <a:pathLst>
                <a:path w="208483" h="68" extrusionOk="0">
                  <a:moveTo>
                    <a:pt x="0" y="0"/>
                  </a:moveTo>
                  <a:lnTo>
                    <a:pt x="0" y="67"/>
                  </a:lnTo>
                  <a:lnTo>
                    <a:pt x="208482" y="67"/>
                  </a:lnTo>
                  <a:lnTo>
                    <a:pt x="2084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21"/>
            <p:cNvSpPr/>
            <p:nvPr/>
          </p:nvSpPr>
          <p:spPr>
            <a:xfrm>
              <a:off x="5534950" y="4391925"/>
              <a:ext cx="345275" cy="2525"/>
            </a:xfrm>
            <a:custGeom>
              <a:avLst/>
              <a:gdLst/>
              <a:ahLst/>
              <a:cxnLst/>
              <a:rect l="l" t="t" r="r" b="b"/>
              <a:pathLst>
                <a:path w="13811" h="101" extrusionOk="0">
                  <a:moveTo>
                    <a:pt x="1" y="0"/>
                  </a:moveTo>
                  <a:lnTo>
                    <a:pt x="1" y="100"/>
                  </a:lnTo>
                  <a:lnTo>
                    <a:pt x="13811" y="100"/>
                  </a:lnTo>
                  <a:lnTo>
                    <a:pt x="138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21"/>
            <p:cNvSpPr/>
            <p:nvPr/>
          </p:nvSpPr>
          <p:spPr>
            <a:xfrm>
              <a:off x="4551750" y="4420275"/>
              <a:ext cx="90925" cy="2525"/>
            </a:xfrm>
            <a:custGeom>
              <a:avLst/>
              <a:gdLst/>
              <a:ahLst/>
              <a:cxnLst/>
              <a:rect l="l" t="t" r="r" b="b"/>
              <a:pathLst>
                <a:path w="3637" h="101" extrusionOk="0">
                  <a:moveTo>
                    <a:pt x="1" y="0"/>
                  </a:moveTo>
                  <a:lnTo>
                    <a:pt x="1" y="100"/>
                  </a:lnTo>
                  <a:lnTo>
                    <a:pt x="3637" y="100"/>
                  </a:lnTo>
                  <a:lnTo>
                    <a:pt x="363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21"/>
            <p:cNvSpPr/>
            <p:nvPr/>
          </p:nvSpPr>
          <p:spPr>
            <a:xfrm>
              <a:off x="5027100" y="4295175"/>
              <a:ext cx="497875" cy="2525"/>
            </a:xfrm>
            <a:custGeom>
              <a:avLst/>
              <a:gdLst/>
              <a:ahLst/>
              <a:cxnLst/>
              <a:rect l="l" t="t" r="r" b="b"/>
              <a:pathLst>
                <a:path w="19915" h="101" extrusionOk="0">
                  <a:moveTo>
                    <a:pt x="0" y="1"/>
                  </a:moveTo>
                  <a:lnTo>
                    <a:pt x="0" y="101"/>
                  </a:lnTo>
                  <a:lnTo>
                    <a:pt x="19914" y="101"/>
                  </a:lnTo>
                  <a:lnTo>
                    <a:pt x="199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21"/>
            <p:cNvSpPr/>
            <p:nvPr/>
          </p:nvSpPr>
          <p:spPr>
            <a:xfrm>
              <a:off x="1737250" y="4312700"/>
              <a:ext cx="247700" cy="2525"/>
            </a:xfrm>
            <a:custGeom>
              <a:avLst/>
              <a:gdLst/>
              <a:ahLst/>
              <a:cxnLst/>
              <a:rect l="l" t="t" r="r" b="b"/>
              <a:pathLst>
                <a:path w="9908" h="101" extrusionOk="0">
                  <a:moveTo>
                    <a:pt x="0" y="0"/>
                  </a:moveTo>
                  <a:lnTo>
                    <a:pt x="0" y="100"/>
                  </a:lnTo>
                  <a:lnTo>
                    <a:pt x="9907" y="100"/>
                  </a:lnTo>
                  <a:lnTo>
                    <a:pt x="990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21"/>
            <p:cNvSpPr/>
            <p:nvPr/>
          </p:nvSpPr>
          <p:spPr>
            <a:xfrm>
              <a:off x="2076650" y="4312700"/>
              <a:ext cx="268550" cy="2525"/>
            </a:xfrm>
            <a:custGeom>
              <a:avLst/>
              <a:gdLst/>
              <a:ahLst/>
              <a:cxnLst/>
              <a:rect l="l" t="t" r="r" b="b"/>
              <a:pathLst>
                <a:path w="10742" h="101" extrusionOk="0">
                  <a:moveTo>
                    <a:pt x="1" y="0"/>
                  </a:moveTo>
                  <a:lnTo>
                    <a:pt x="1" y="100"/>
                  </a:lnTo>
                  <a:lnTo>
                    <a:pt x="10742" y="100"/>
                  </a:lnTo>
                  <a:lnTo>
                    <a:pt x="1074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21"/>
            <p:cNvSpPr/>
            <p:nvPr/>
          </p:nvSpPr>
          <p:spPr>
            <a:xfrm>
              <a:off x="2561175" y="4356900"/>
              <a:ext cx="673000" cy="1675"/>
            </a:xfrm>
            <a:custGeom>
              <a:avLst/>
              <a:gdLst/>
              <a:ahLst/>
              <a:cxnLst/>
              <a:rect l="l" t="t" r="r" b="b"/>
              <a:pathLst>
                <a:path w="26920" h="67" extrusionOk="0">
                  <a:moveTo>
                    <a:pt x="0" y="0"/>
                  </a:moveTo>
                  <a:lnTo>
                    <a:pt x="0" y="67"/>
                  </a:lnTo>
                  <a:lnTo>
                    <a:pt x="26919" y="67"/>
                  </a:lnTo>
                  <a:lnTo>
                    <a:pt x="2691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21"/>
            <p:cNvSpPr/>
            <p:nvPr/>
          </p:nvSpPr>
          <p:spPr>
            <a:xfrm>
              <a:off x="1587975" y="811850"/>
              <a:ext cx="2132375" cy="2947975"/>
            </a:xfrm>
            <a:custGeom>
              <a:avLst/>
              <a:gdLst/>
              <a:ahLst/>
              <a:cxnLst/>
              <a:rect l="l" t="t" r="r" b="b"/>
              <a:pathLst>
                <a:path w="85295" h="117919" extrusionOk="0">
                  <a:moveTo>
                    <a:pt x="82926" y="67"/>
                  </a:moveTo>
                  <a:cubicBezTo>
                    <a:pt x="84194" y="67"/>
                    <a:pt x="85195" y="1102"/>
                    <a:pt x="85195" y="2369"/>
                  </a:cubicBezTo>
                  <a:lnTo>
                    <a:pt x="85195" y="115517"/>
                  </a:lnTo>
                  <a:cubicBezTo>
                    <a:pt x="85195" y="116818"/>
                    <a:pt x="84160" y="117818"/>
                    <a:pt x="82926" y="117818"/>
                  </a:cubicBezTo>
                  <a:lnTo>
                    <a:pt x="2402" y="117818"/>
                  </a:lnTo>
                  <a:cubicBezTo>
                    <a:pt x="1101" y="117818"/>
                    <a:pt x="100" y="116784"/>
                    <a:pt x="100" y="115517"/>
                  </a:cubicBezTo>
                  <a:lnTo>
                    <a:pt x="100" y="2369"/>
                  </a:lnTo>
                  <a:cubicBezTo>
                    <a:pt x="100" y="1068"/>
                    <a:pt x="1135" y="67"/>
                    <a:pt x="2402" y="67"/>
                  </a:cubicBezTo>
                  <a:close/>
                  <a:moveTo>
                    <a:pt x="2402" y="1"/>
                  </a:moveTo>
                  <a:cubicBezTo>
                    <a:pt x="1101" y="1"/>
                    <a:pt x="0" y="1068"/>
                    <a:pt x="0" y="2369"/>
                  </a:cubicBezTo>
                  <a:lnTo>
                    <a:pt x="0" y="115517"/>
                  </a:lnTo>
                  <a:cubicBezTo>
                    <a:pt x="0" y="116818"/>
                    <a:pt x="1101" y="117919"/>
                    <a:pt x="2402" y="117919"/>
                  </a:cubicBezTo>
                  <a:lnTo>
                    <a:pt x="82926" y="117919"/>
                  </a:lnTo>
                  <a:cubicBezTo>
                    <a:pt x="84261" y="117919"/>
                    <a:pt x="85295" y="116818"/>
                    <a:pt x="85295" y="115517"/>
                  </a:cubicBezTo>
                  <a:lnTo>
                    <a:pt x="85295" y="2369"/>
                  </a:lnTo>
                  <a:cubicBezTo>
                    <a:pt x="85295" y="1068"/>
                    <a:pt x="84261" y="1"/>
                    <a:pt x="8292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21"/>
            <p:cNvSpPr/>
            <p:nvPr/>
          </p:nvSpPr>
          <p:spPr>
            <a:xfrm>
              <a:off x="3842925" y="811850"/>
              <a:ext cx="2132375" cy="2947975"/>
            </a:xfrm>
            <a:custGeom>
              <a:avLst/>
              <a:gdLst/>
              <a:ahLst/>
              <a:cxnLst/>
              <a:rect l="l" t="t" r="r" b="b"/>
              <a:pathLst>
                <a:path w="85295" h="117919" extrusionOk="0">
                  <a:moveTo>
                    <a:pt x="82893" y="67"/>
                  </a:moveTo>
                  <a:cubicBezTo>
                    <a:pt x="84194" y="67"/>
                    <a:pt x="85194" y="1102"/>
                    <a:pt x="85194" y="2369"/>
                  </a:cubicBezTo>
                  <a:lnTo>
                    <a:pt x="85194" y="115517"/>
                  </a:lnTo>
                  <a:cubicBezTo>
                    <a:pt x="85194" y="116818"/>
                    <a:pt x="84160" y="117818"/>
                    <a:pt x="82893" y="117818"/>
                  </a:cubicBezTo>
                  <a:lnTo>
                    <a:pt x="2402" y="117818"/>
                  </a:lnTo>
                  <a:cubicBezTo>
                    <a:pt x="1101" y="117818"/>
                    <a:pt x="100" y="116784"/>
                    <a:pt x="100" y="115517"/>
                  </a:cubicBezTo>
                  <a:lnTo>
                    <a:pt x="100" y="2369"/>
                  </a:lnTo>
                  <a:cubicBezTo>
                    <a:pt x="100" y="1068"/>
                    <a:pt x="1134" y="67"/>
                    <a:pt x="2402" y="67"/>
                  </a:cubicBezTo>
                  <a:close/>
                  <a:moveTo>
                    <a:pt x="2402" y="1"/>
                  </a:moveTo>
                  <a:cubicBezTo>
                    <a:pt x="1101" y="1"/>
                    <a:pt x="0" y="1068"/>
                    <a:pt x="0" y="2369"/>
                  </a:cubicBezTo>
                  <a:lnTo>
                    <a:pt x="0" y="115517"/>
                  </a:lnTo>
                  <a:cubicBezTo>
                    <a:pt x="0" y="116818"/>
                    <a:pt x="1068" y="117919"/>
                    <a:pt x="2402" y="117919"/>
                  </a:cubicBezTo>
                  <a:lnTo>
                    <a:pt x="82893" y="117919"/>
                  </a:lnTo>
                  <a:cubicBezTo>
                    <a:pt x="84227" y="117919"/>
                    <a:pt x="85294" y="116818"/>
                    <a:pt x="85261" y="115517"/>
                  </a:cubicBezTo>
                  <a:lnTo>
                    <a:pt x="85261" y="2369"/>
                  </a:lnTo>
                  <a:cubicBezTo>
                    <a:pt x="85261" y="1035"/>
                    <a:pt x="84194" y="1"/>
                    <a:pt x="828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21"/>
            <p:cNvSpPr/>
            <p:nvPr/>
          </p:nvSpPr>
          <p:spPr>
            <a:xfrm>
              <a:off x="4143975" y="1082875"/>
              <a:ext cx="1647025" cy="3141450"/>
            </a:xfrm>
            <a:custGeom>
              <a:avLst/>
              <a:gdLst/>
              <a:ahLst/>
              <a:cxnLst/>
              <a:rect l="l" t="t" r="r" b="b"/>
              <a:pathLst>
                <a:path w="65881" h="125658" extrusionOk="0">
                  <a:moveTo>
                    <a:pt x="0" y="1"/>
                  </a:moveTo>
                  <a:lnTo>
                    <a:pt x="0" y="125657"/>
                  </a:lnTo>
                  <a:lnTo>
                    <a:pt x="65880" y="125657"/>
                  </a:lnTo>
                  <a:lnTo>
                    <a:pt x="6588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21"/>
            <p:cNvSpPr/>
            <p:nvPr/>
          </p:nvSpPr>
          <p:spPr>
            <a:xfrm>
              <a:off x="4267375" y="1184625"/>
              <a:ext cx="1401875" cy="3039700"/>
            </a:xfrm>
            <a:custGeom>
              <a:avLst/>
              <a:gdLst/>
              <a:ahLst/>
              <a:cxnLst/>
              <a:rect l="l" t="t" r="r" b="b"/>
              <a:pathLst>
                <a:path w="56075" h="121588" extrusionOk="0">
                  <a:moveTo>
                    <a:pt x="1" y="0"/>
                  </a:moveTo>
                  <a:lnTo>
                    <a:pt x="1" y="121587"/>
                  </a:lnTo>
                  <a:lnTo>
                    <a:pt x="56074" y="121587"/>
                  </a:lnTo>
                  <a:lnTo>
                    <a:pt x="5607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21"/>
            <p:cNvSpPr/>
            <p:nvPr/>
          </p:nvSpPr>
          <p:spPr>
            <a:xfrm>
              <a:off x="4771075" y="1437300"/>
              <a:ext cx="393650" cy="107600"/>
            </a:xfrm>
            <a:custGeom>
              <a:avLst/>
              <a:gdLst/>
              <a:ahLst/>
              <a:cxnLst/>
              <a:rect l="l" t="t" r="r" b="b"/>
              <a:pathLst>
                <a:path w="15746" h="4304" extrusionOk="0">
                  <a:moveTo>
                    <a:pt x="1" y="1"/>
                  </a:moveTo>
                  <a:lnTo>
                    <a:pt x="1" y="4304"/>
                  </a:lnTo>
                  <a:lnTo>
                    <a:pt x="15745" y="4304"/>
                  </a:lnTo>
                  <a:lnTo>
                    <a:pt x="1574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21"/>
            <p:cNvSpPr/>
            <p:nvPr/>
          </p:nvSpPr>
          <p:spPr>
            <a:xfrm>
              <a:off x="5309800" y="2518900"/>
              <a:ext cx="280225" cy="66750"/>
            </a:xfrm>
            <a:custGeom>
              <a:avLst/>
              <a:gdLst/>
              <a:ahLst/>
              <a:cxnLst/>
              <a:rect l="l" t="t" r="r" b="b"/>
              <a:pathLst>
                <a:path w="11209" h="2670" extrusionOk="0">
                  <a:moveTo>
                    <a:pt x="1335" y="1"/>
                  </a:moveTo>
                  <a:cubicBezTo>
                    <a:pt x="601" y="1"/>
                    <a:pt x="0" y="635"/>
                    <a:pt x="0" y="1335"/>
                  </a:cubicBezTo>
                  <a:cubicBezTo>
                    <a:pt x="0" y="2102"/>
                    <a:pt x="601" y="2670"/>
                    <a:pt x="1335" y="2670"/>
                  </a:cubicBezTo>
                  <a:lnTo>
                    <a:pt x="9874" y="2670"/>
                  </a:lnTo>
                  <a:cubicBezTo>
                    <a:pt x="10641" y="2670"/>
                    <a:pt x="11208" y="2102"/>
                    <a:pt x="11208" y="1335"/>
                  </a:cubicBezTo>
                  <a:cubicBezTo>
                    <a:pt x="11208" y="601"/>
                    <a:pt x="10641" y="1"/>
                    <a:pt x="98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21"/>
            <p:cNvSpPr/>
            <p:nvPr/>
          </p:nvSpPr>
          <p:spPr>
            <a:xfrm>
              <a:off x="1924050" y="1417300"/>
              <a:ext cx="1095800" cy="882325"/>
            </a:xfrm>
            <a:custGeom>
              <a:avLst/>
              <a:gdLst/>
              <a:ahLst/>
              <a:cxnLst/>
              <a:rect l="l" t="t" r="r" b="b"/>
              <a:pathLst>
                <a:path w="43832" h="35293" extrusionOk="0">
                  <a:moveTo>
                    <a:pt x="0" y="0"/>
                  </a:moveTo>
                  <a:lnTo>
                    <a:pt x="0" y="35292"/>
                  </a:lnTo>
                  <a:lnTo>
                    <a:pt x="43832" y="35292"/>
                  </a:lnTo>
                  <a:lnTo>
                    <a:pt x="4383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21"/>
            <p:cNvSpPr/>
            <p:nvPr/>
          </p:nvSpPr>
          <p:spPr>
            <a:xfrm>
              <a:off x="1982425" y="1475675"/>
              <a:ext cx="978225" cy="764725"/>
            </a:xfrm>
            <a:custGeom>
              <a:avLst/>
              <a:gdLst/>
              <a:ahLst/>
              <a:cxnLst/>
              <a:rect l="l" t="t" r="r" b="b"/>
              <a:pathLst>
                <a:path w="39129" h="30589" extrusionOk="0">
                  <a:moveTo>
                    <a:pt x="0" y="0"/>
                  </a:moveTo>
                  <a:lnTo>
                    <a:pt x="0" y="30589"/>
                  </a:lnTo>
                  <a:lnTo>
                    <a:pt x="39128" y="30589"/>
                  </a:lnTo>
                  <a:lnTo>
                    <a:pt x="3912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21"/>
            <p:cNvSpPr/>
            <p:nvPr/>
          </p:nvSpPr>
          <p:spPr>
            <a:xfrm>
              <a:off x="2095825" y="1831750"/>
              <a:ext cx="749725" cy="36725"/>
            </a:xfrm>
            <a:custGeom>
              <a:avLst/>
              <a:gdLst/>
              <a:ahLst/>
              <a:cxnLst/>
              <a:rect l="l" t="t" r="r" b="b"/>
              <a:pathLst>
                <a:path w="29989" h="1469" extrusionOk="0">
                  <a:moveTo>
                    <a:pt x="1" y="1"/>
                  </a:moveTo>
                  <a:lnTo>
                    <a:pt x="1" y="1468"/>
                  </a:lnTo>
                  <a:lnTo>
                    <a:pt x="29989" y="1468"/>
                  </a:lnTo>
                  <a:lnTo>
                    <a:pt x="2998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21"/>
            <p:cNvSpPr/>
            <p:nvPr/>
          </p:nvSpPr>
          <p:spPr>
            <a:xfrm>
              <a:off x="2097500" y="1915150"/>
              <a:ext cx="748900" cy="36725"/>
            </a:xfrm>
            <a:custGeom>
              <a:avLst/>
              <a:gdLst/>
              <a:ahLst/>
              <a:cxnLst/>
              <a:rect l="l" t="t" r="r" b="b"/>
              <a:pathLst>
                <a:path w="29956" h="1469" extrusionOk="0">
                  <a:moveTo>
                    <a:pt x="1" y="0"/>
                  </a:moveTo>
                  <a:lnTo>
                    <a:pt x="1" y="1468"/>
                  </a:lnTo>
                  <a:lnTo>
                    <a:pt x="29955" y="1468"/>
                  </a:lnTo>
                  <a:lnTo>
                    <a:pt x="2995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21"/>
            <p:cNvSpPr/>
            <p:nvPr/>
          </p:nvSpPr>
          <p:spPr>
            <a:xfrm>
              <a:off x="2095825" y="1997700"/>
              <a:ext cx="749725" cy="36725"/>
            </a:xfrm>
            <a:custGeom>
              <a:avLst/>
              <a:gdLst/>
              <a:ahLst/>
              <a:cxnLst/>
              <a:rect l="l" t="t" r="r" b="b"/>
              <a:pathLst>
                <a:path w="29989" h="1469" extrusionOk="0">
                  <a:moveTo>
                    <a:pt x="1" y="1"/>
                  </a:moveTo>
                  <a:lnTo>
                    <a:pt x="1" y="1468"/>
                  </a:lnTo>
                  <a:lnTo>
                    <a:pt x="29989" y="1468"/>
                  </a:lnTo>
                  <a:lnTo>
                    <a:pt x="2998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21"/>
            <p:cNvSpPr/>
            <p:nvPr/>
          </p:nvSpPr>
          <p:spPr>
            <a:xfrm>
              <a:off x="2285125" y="2081100"/>
              <a:ext cx="373625" cy="36725"/>
            </a:xfrm>
            <a:custGeom>
              <a:avLst/>
              <a:gdLst/>
              <a:ahLst/>
              <a:cxnLst/>
              <a:rect l="l" t="t" r="r" b="b"/>
              <a:pathLst>
                <a:path w="14945" h="1469" extrusionOk="0">
                  <a:moveTo>
                    <a:pt x="1" y="0"/>
                  </a:moveTo>
                  <a:lnTo>
                    <a:pt x="1" y="1468"/>
                  </a:lnTo>
                  <a:lnTo>
                    <a:pt x="14945" y="1468"/>
                  </a:lnTo>
                  <a:lnTo>
                    <a:pt x="1494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21"/>
            <p:cNvSpPr/>
            <p:nvPr/>
          </p:nvSpPr>
          <p:spPr>
            <a:xfrm>
              <a:off x="1924050" y="1416450"/>
              <a:ext cx="173475" cy="172650"/>
            </a:xfrm>
            <a:custGeom>
              <a:avLst/>
              <a:gdLst/>
              <a:ahLst/>
              <a:cxnLst/>
              <a:rect l="l" t="t" r="r" b="b"/>
              <a:pathLst>
                <a:path w="6939" h="6906" extrusionOk="0">
                  <a:moveTo>
                    <a:pt x="0" y="1"/>
                  </a:moveTo>
                  <a:lnTo>
                    <a:pt x="0" y="6239"/>
                  </a:lnTo>
                  <a:cubicBezTo>
                    <a:pt x="701" y="6706"/>
                    <a:pt x="1501" y="6906"/>
                    <a:pt x="2335" y="6906"/>
                  </a:cubicBezTo>
                  <a:lnTo>
                    <a:pt x="2369" y="6906"/>
                  </a:lnTo>
                  <a:cubicBezTo>
                    <a:pt x="4870" y="6906"/>
                    <a:pt x="6939" y="4871"/>
                    <a:pt x="6939" y="2369"/>
                  </a:cubicBezTo>
                  <a:cubicBezTo>
                    <a:pt x="6939" y="1535"/>
                    <a:pt x="6672" y="735"/>
                    <a:pt x="627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21"/>
            <p:cNvSpPr/>
            <p:nvPr/>
          </p:nvSpPr>
          <p:spPr>
            <a:xfrm>
              <a:off x="2840525" y="1417300"/>
              <a:ext cx="178500" cy="172350"/>
            </a:xfrm>
            <a:custGeom>
              <a:avLst/>
              <a:gdLst/>
              <a:ahLst/>
              <a:cxnLst/>
              <a:rect l="l" t="t" r="r" b="b"/>
              <a:pathLst>
                <a:path w="7140" h="6894" extrusionOk="0">
                  <a:moveTo>
                    <a:pt x="868" y="0"/>
                  </a:moveTo>
                  <a:cubicBezTo>
                    <a:pt x="1" y="1468"/>
                    <a:pt x="1" y="3236"/>
                    <a:pt x="868" y="4703"/>
                  </a:cubicBezTo>
                  <a:cubicBezTo>
                    <a:pt x="1725" y="6109"/>
                    <a:pt x="3232" y="6893"/>
                    <a:pt x="4781" y="6893"/>
                  </a:cubicBezTo>
                  <a:cubicBezTo>
                    <a:pt x="5584" y="6893"/>
                    <a:pt x="6399" y="6682"/>
                    <a:pt x="7139" y="6238"/>
                  </a:cubicBezTo>
                  <a:lnTo>
                    <a:pt x="713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21"/>
            <p:cNvSpPr/>
            <p:nvPr/>
          </p:nvSpPr>
          <p:spPr>
            <a:xfrm>
              <a:off x="1924050" y="2126475"/>
              <a:ext cx="173475" cy="172300"/>
            </a:xfrm>
            <a:custGeom>
              <a:avLst/>
              <a:gdLst/>
              <a:ahLst/>
              <a:cxnLst/>
              <a:rect l="l" t="t" r="r" b="b"/>
              <a:pathLst>
                <a:path w="6939" h="6892" extrusionOk="0">
                  <a:moveTo>
                    <a:pt x="2351" y="0"/>
                  </a:moveTo>
                  <a:cubicBezTo>
                    <a:pt x="1550" y="0"/>
                    <a:pt x="738" y="211"/>
                    <a:pt x="0" y="654"/>
                  </a:cubicBezTo>
                  <a:lnTo>
                    <a:pt x="0" y="6892"/>
                  </a:lnTo>
                  <a:lnTo>
                    <a:pt x="6271" y="6892"/>
                  </a:lnTo>
                  <a:cubicBezTo>
                    <a:pt x="6705" y="6191"/>
                    <a:pt x="6939" y="5391"/>
                    <a:pt x="6939" y="4557"/>
                  </a:cubicBezTo>
                  <a:cubicBezTo>
                    <a:pt x="6939" y="3723"/>
                    <a:pt x="6705" y="2956"/>
                    <a:pt x="6271" y="2222"/>
                  </a:cubicBezTo>
                  <a:cubicBezTo>
                    <a:pt x="5413" y="792"/>
                    <a:pt x="3902" y="0"/>
                    <a:pt x="23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21"/>
            <p:cNvSpPr/>
            <p:nvPr/>
          </p:nvSpPr>
          <p:spPr>
            <a:xfrm>
              <a:off x="2845525" y="2126975"/>
              <a:ext cx="173500" cy="171800"/>
            </a:xfrm>
            <a:custGeom>
              <a:avLst/>
              <a:gdLst/>
              <a:ahLst/>
              <a:cxnLst/>
              <a:rect l="l" t="t" r="r" b="b"/>
              <a:pathLst>
                <a:path w="6940" h="6872" extrusionOk="0">
                  <a:moveTo>
                    <a:pt x="4604" y="0"/>
                  </a:moveTo>
                  <a:cubicBezTo>
                    <a:pt x="2036" y="0"/>
                    <a:pt x="1" y="2035"/>
                    <a:pt x="1" y="4537"/>
                  </a:cubicBezTo>
                  <a:cubicBezTo>
                    <a:pt x="1" y="5371"/>
                    <a:pt x="268" y="6171"/>
                    <a:pt x="668" y="6872"/>
                  </a:cubicBezTo>
                  <a:lnTo>
                    <a:pt x="6939" y="6872"/>
                  </a:lnTo>
                  <a:lnTo>
                    <a:pt x="6939" y="634"/>
                  </a:lnTo>
                  <a:cubicBezTo>
                    <a:pt x="6272" y="200"/>
                    <a:pt x="5438" y="0"/>
                    <a:pt x="46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21"/>
            <p:cNvSpPr/>
            <p:nvPr/>
          </p:nvSpPr>
          <p:spPr>
            <a:xfrm>
              <a:off x="2366850" y="1565125"/>
              <a:ext cx="208525" cy="193650"/>
            </a:xfrm>
            <a:custGeom>
              <a:avLst/>
              <a:gdLst/>
              <a:ahLst/>
              <a:cxnLst/>
              <a:rect l="l" t="t" r="r" b="b"/>
              <a:pathLst>
                <a:path w="8341" h="7746" extrusionOk="0">
                  <a:moveTo>
                    <a:pt x="4146" y="1"/>
                  </a:moveTo>
                  <a:cubicBezTo>
                    <a:pt x="2300" y="1"/>
                    <a:pt x="666" y="1350"/>
                    <a:pt x="368" y="3260"/>
                  </a:cubicBezTo>
                  <a:cubicBezTo>
                    <a:pt x="1" y="5362"/>
                    <a:pt x="1435" y="7363"/>
                    <a:pt x="3570" y="7697"/>
                  </a:cubicBezTo>
                  <a:cubicBezTo>
                    <a:pt x="3775" y="7729"/>
                    <a:pt x="3978" y="7745"/>
                    <a:pt x="4179" y="7745"/>
                  </a:cubicBezTo>
                  <a:cubicBezTo>
                    <a:pt x="6045" y="7745"/>
                    <a:pt x="7706" y="6392"/>
                    <a:pt x="8007" y="4495"/>
                  </a:cubicBezTo>
                  <a:cubicBezTo>
                    <a:pt x="8340" y="2393"/>
                    <a:pt x="6906" y="392"/>
                    <a:pt x="4804" y="58"/>
                  </a:cubicBezTo>
                  <a:cubicBezTo>
                    <a:pt x="4583" y="19"/>
                    <a:pt x="4363" y="1"/>
                    <a:pt x="414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21"/>
            <p:cNvSpPr/>
            <p:nvPr/>
          </p:nvSpPr>
          <p:spPr>
            <a:xfrm>
              <a:off x="1737250" y="2970075"/>
              <a:ext cx="2167400" cy="78400"/>
            </a:xfrm>
            <a:custGeom>
              <a:avLst/>
              <a:gdLst/>
              <a:ahLst/>
              <a:cxnLst/>
              <a:rect l="l" t="t" r="r" b="b"/>
              <a:pathLst>
                <a:path w="86696" h="3136" extrusionOk="0">
                  <a:moveTo>
                    <a:pt x="0" y="0"/>
                  </a:moveTo>
                  <a:lnTo>
                    <a:pt x="0" y="3136"/>
                  </a:lnTo>
                  <a:lnTo>
                    <a:pt x="86696" y="3136"/>
                  </a:lnTo>
                  <a:lnTo>
                    <a:pt x="8669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21"/>
            <p:cNvSpPr/>
            <p:nvPr/>
          </p:nvSpPr>
          <p:spPr>
            <a:xfrm>
              <a:off x="3181600" y="3048450"/>
              <a:ext cx="703025" cy="1175875"/>
            </a:xfrm>
            <a:custGeom>
              <a:avLst/>
              <a:gdLst/>
              <a:ahLst/>
              <a:cxnLst/>
              <a:rect l="l" t="t" r="r" b="b"/>
              <a:pathLst>
                <a:path w="28121" h="47035" extrusionOk="0">
                  <a:moveTo>
                    <a:pt x="1" y="1"/>
                  </a:moveTo>
                  <a:lnTo>
                    <a:pt x="1" y="47034"/>
                  </a:lnTo>
                  <a:lnTo>
                    <a:pt x="28121" y="47034"/>
                  </a:lnTo>
                  <a:lnTo>
                    <a:pt x="2812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21"/>
            <p:cNvSpPr/>
            <p:nvPr/>
          </p:nvSpPr>
          <p:spPr>
            <a:xfrm>
              <a:off x="1763925" y="3048450"/>
              <a:ext cx="703025" cy="1175875"/>
            </a:xfrm>
            <a:custGeom>
              <a:avLst/>
              <a:gdLst/>
              <a:ahLst/>
              <a:cxnLst/>
              <a:rect l="l" t="t" r="r" b="b"/>
              <a:pathLst>
                <a:path w="28121" h="47035" extrusionOk="0">
                  <a:moveTo>
                    <a:pt x="1" y="1"/>
                  </a:moveTo>
                  <a:lnTo>
                    <a:pt x="1" y="47034"/>
                  </a:lnTo>
                  <a:lnTo>
                    <a:pt x="28121" y="47034"/>
                  </a:lnTo>
                  <a:lnTo>
                    <a:pt x="2812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21"/>
            <p:cNvSpPr/>
            <p:nvPr/>
          </p:nvSpPr>
          <p:spPr>
            <a:xfrm>
              <a:off x="1763925" y="3048450"/>
              <a:ext cx="23375" cy="1175875"/>
            </a:xfrm>
            <a:custGeom>
              <a:avLst/>
              <a:gdLst/>
              <a:ahLst/>
              <a:cxnLst/>
              <a:rect l="l" t="t" r="r" b="b"/>
              <a:pathLst>
                <a:path w="935" h="47035" extrusionOk="0">
                  <a:moveTo>
                    <a:pt x="1" y="1"/>
                  </a:moveTo>
                  <a:lnTo>
                    <a:pt x="1" y="47034"/>
                  </a:lnTo>
                  <a:lnTo>
                    <a:pt x="935" y="47034"/>
                  </a:lnTo>
                  <a:lnTo>
                    <a:pt x="93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21"/>
            <p:cNvSpPr/>
            <p:nvPr/>
          </p:nvSpPr>
          <p:spPr>
            <a:xfrm>
              <a:off x="3181600" y="3048450"/>
              <a:ext cx="23375" cy="1175875"/>
            </a:xfrm>
            <a:custGeom>
              <a:avLst/>
              <a:gdLst/>
              <a:ahLst/>
              <a:cxnLst/>
              <a:rect l="l" t="t" r="r" b="b"/>
              <a:pathLst>
                <a:path w="935" h="47035" extrusionOk="0">
                  <a:moveTo>
                    <a:pt x="1" y="1"/>
                  </a:moveTo>
                  <a:lnTo>
                    <a:pt x="1" y="47034"/>
                  </a:lnTo>
                  <a:lnTo>
                    <a:pt x="935" y="47034"/>
                  </a:lnTo>
                  <a:lnTo>
                    <a:pt x="93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21"/>
            <p:cNvSpPr/>
            <p:nvPr/>
          </p:nvSpPr>
          <p:spPr>
            <a:xfrm>
              <a:off x="2004100" y="2782425"/>
              <a:ext cx="129275" cy="187675"/>
            </a:xfrm>
            <a:custGeom>
              <a:avLst/>
              <a:gdLst/>
              <a:ahLst/>
              <a:cxnLst/>
              <a:rect l="l" t="t" r="r" b="b"/>
              <a:pathLst>
                <a:path w="5171" h="7507" extrusionOk="0">
                  <a:moveTo>
                    <a:pt x="1" y="1"/>
                  </a:moveTo>
                  <a:lnTo>
                    <a:pt x="434" y="7506"/>
                  </a:lnTo>
                  <a:lnTo>
                    <a:pt x="4771" y="7506"/>
                  </a:lnTo>
                  <a:lnTo>
                    <a:pt x="517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21"/>
            <p:cNvSpPr/>
            <p:nvPr/>
          </p:nvSpPr>
          <p:spPr>
            <a:xfrm>
              <a:off x="2580350" y="2889175"/>
              <a:ext cx="677175" cy="80925"/>
            </a:xfrm>
            <a:custGeom>
              <a:avLst/>
              <a:gdLst/>
              <a:ahLst/>
              <a:cxnLst/>
              <a:rect l="l" t="t" r="r" b="b"/>
              <a:pathLst>
                <a:path w="27087" h="3237" extrusionOk="0">
                  <a:moveTo>
                    <a:pt x="0" y="1"/>
                  </a:moveTo>
                  <a:lnTo>
                    <a:pt x="0" y="3236"/>
                  </a:lnTo>
                  <a:lnTo>
                    <a:pt x="27086" y="3236"/>
                  </a:lnTo>
                  <a:lnTo>
                    <a:pt x="2708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21"/>
            <p:cNvSpPr/>
            <p:nvPr/>
          </p:nvSpPr>
          <p:spPr>
            <a:xfrm>
              <a:off x="2945600" y="2898350"/>
              <a:ext cx="311925" cy="62575"/>
            </a:xfrm>
            <a:custGeom>
              <a:avLst/>
              <a:gdLst/>
              <a:ahLst/>
              <a:cxnLst/>
              <a:rect l="l" t="t" r="r" b="b"/>
              <a:pathLst>
                <a:path w="12477" h="2503" extrusionOk="0">
                  <a:moveTo>
                    <a:pt x="1" y="1"/>
                  </a:moveTo>
                  <a:lnTo>
                    <a:pt x="1" y="2502"/>
                  </a:lnTo>
                  <a:lnTo>
                    <a:pt x="12476" y="2502"/>
                  </a:lnTo>
                  <a:lnTo>
                    <a:pt x="124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21"/>
            <p:cNvSpPr/>
            <p:nvPr/>
          </p:nvSpPr>
          <p:spPr>
            <a:xfrm>
              <a:off x="1774775" y="4458625"/>
              <a:ext cx="4042900" cy="236025"/>
            </a:xfrm>
            <a:custGeom>
              <a:avLst/>
              <a:gdLst/>
              <a:ahLst/>
              <a:cxnLst/>
              <a:rect l="l" t="t" r="r" b="b"/>
              <a:pathLst>
                <a:path w="161716" h="9441" extrusionOk="0">
                  <a:moveTo>
                    <a:pt x="80858" y="1"/>
                  </a:moveTo>
                  <a:cubicBezTo>
                    <a:pt x="36193" y="1"/>
                    <a:pt x="0" y="2102"/>
                    <a:pt x="0" y="4738"/>
                  </a:cubicBezTo>
                  <a:cubicBezTo>
                    <a:pt x="0" y="7339"/>
                    <a:pt x="36193" y="9441"/>
                    <a:pt x="80858" y="9441"/>
                  </a:cubicBezTo>
                  <a:cubicBezTo>
                    <a:pt x="125523" y="9441"/>
                    <a:pt x="161716" y="7339"/>
                    <a:pt x="161716" y="4738"/>
                  </a:cubicBezTo>
                  <a:cubicBezTo>
                    <a:pt x="161716" y="2102"/>
                    <a:pt x="125523" y="1"/>
                    <a:pt x="8085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21"/>
            <p:cNvSpPr/>
            <p:nvPr/>
          </p:nvSpPr>
          <p:spPr>
            <a:xfrm>
              <a:off x="4411650" y="3186050"/>
              <a:ext cx="660500" cy="661350"/>
            </a:xfrm>
            <a:custGeom>
              <a:avLst/>
              <a:gdLst/>
              <a:ahLst/>
              <a:cxnLst/>
              <a:rect l="l" t="t" r="r" b="b"/>
              <a:pathLst>
                <a:path w="26420" h="26454" extrusionOk="0">
                  <a:moveTo>
                    <a:pt x="13210" y="1"/>
                  </a:moveTo>
                  <a:cubicBezTo>
                    <a:pt x="5905" y="1"/>
                    <a:pt x="1" y="5905"/>
                    <a:pt x="1" y="13210"/>
                  </a:cubicBezTo>
                  <a:cubicBezTo>
                    <a:pt x="1" y="20515"/>
                    <a:pt x="5905" y="26453"/>
                    <a:pt x="13210" y="26453"/>
                  </a:cubicBezTo>
                  <a:cubicBezTo>
                    <a:pt x="20515" y="26453"/>
                    <a:pt x="26420" y="20515"/>
                    <a:pt x="26420" y="13210"/>
                  </a:cubicBezTo>
                  <a:cubicBezTo>
                    <a:pt x="26420" y="5905"/>
                    <a:pt x="20515" y="1"/>
                    <a:pt x="132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21"/>
            <p:cNvSpPr/>
            <p:nvPr/>
          </p:nvSpPr>
          <p:spPr>
            <a:xfrm>
              <a:off x="4406650" y="3181875"/>
              <a:ext cx="669675" cy="669675"/>
            </a:xfrm>
            <a:custGeom>
              <a:avLst/>
              <a:gdLst/>
              <a:ahLst/>
              <a:cxnLst/>
              <a:rect l="l" t="t" r="r" b="b"/>
              <a:pathLst>
                <a:path w="26787" h="26787" extrusionOk="0">
                  <a:moveTo>
                    <a:pt x="13410" y="368"/>
                  </a:moveTo>
                  <a:cubicBezTo>
                    <a:pt x="20615" y="368"/>
                    <a:pt x="26453" y="6205"/>
                    <a:pt x="26453" y="13444"/>
                  </a:cubicBezTo>
                  <a:cubicBezTo>
                    <a:pt x="26453" y="20649"/>
                    <a:pt x="20615" y="26487"/>
                    <a:pt x="13410" y="26487"/>
                  </a:cubicBezTo>
                  <a:cubicBezTo>
                    <a:pt x="6172" y="26487"/>
                    <a:pt x="334" y="20649"/>
                    <a:pt x="334" y="13444"/>
                  </a:cubicBezTo>
                  <a:cubicBezTo>
                    <a:pt x="334" y="6205"/>
                    <a:pt x="6172" y="368"/>
                    <a:pt x="13410" y="368"/>
                  </a:cubicBezTo>
                  <a:close/>
                  <a:moveTo>
                    <a:pt x="13410" y="1"/>
                  </a:moveTo>
                  <a:cubicBezTo>
                    <a:pt x="5971" y="1"/>
                    <a:pt x="1" y="5972"/>
                    <a:pt x="1" y="13377"/>
                  </a:cubicBezTo>
                  <a:cubicBezTo>
                    <a:pt x="1" y="20816"/>
                    <a:pt x="6038" y="26787"/>
                    <a:pt x="13410" y="26787"/>
                  </a:cubicBezTo>
                  <a:cubicBezTo>
                    <a:pt x="20782" y="26787"/>
                    <a:pt x="26786" y="20783"/>
                    <a:pt x="26786" y="13377"/>
                  </a:cubicBezTo>
                  <a:cubicBezTo>
                    <a:pt x="26786" y="5972"/>
                    <a:pt x="20782" y="1"/>
                    <a:pt x="1341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21"/>
            <p:cNvSpPr/>
            <p:nvPr/>
          </p:nvSpPr>
          <p:spPr>
            <a:xfrm>
              <a:off x="4688525" y="3330325"/>
              <a:ext cx="106750" cy="373625"/>
            </a:xfrm>
            <a:custGeom>
              <a:avLst/>
              <a:gdLst/>
              <a:ahLst/>
              <a:cxnLst/>
              <a:rect l="l" t="t" r="r" b="b"/>
              <a:pathLst>
                <a:path w="4270" h="14945" extrusionOk="0">
                  <a:moveTo>
                    <a:pt x="0" y="1"/>
                  </a:moveTo>
                  <a:lnTo>
                    <a:pt x="0" y="14945"/>
                  </a:lnTo>
                  <a:lnTo>
                    <a:pt x="4270" y="14945"/>
                  </a:lnTo>
                  <a:lnTo>
                    <a:pt x="427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21"/>
            <p:cNvSpPr/>
            <p:nvPr/>
          </p:nvSpPr>
          <p:spPr>
            <a:xfrm>
              <a:off x="4555100" y="3462925"/>
              <a:ext cx="374450" cy="106775"/>
            </a:xfrm>
            <a:custGeom>
              <a:avLst/>
              <a:gdLst/>
              <a:ahLst/>
              <a:cxnLst/>
              <a:rect l="l" t="t" r="r" b="b"/>
              <a:pathLst>
                <a:path w="14978" h="4271" extrusionOk="0">
                  <a:moveTo>
                    <a:pt x="0" y="0"/>
                  </a:moveTo>
                  <a:lnTo>
                    <a:pt x="0" y="4270"/>
                  </a:lnTo>
                  <a:lnTo>
                    <a:pt x="14977" y="4270"/>
                  </a:lnTo>
                  <a:lnTo>
                    <a:pt x="1497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21"/>
            <p:cNvSpPr/>
            <p:nvPr/>
          </p:nvSpPr>
          <p:spPr>
            <a:xfrm>
              <a:off x="2497800" y="929450"/>
              <a:ext cx="175975" cy="91750"/>
            </a:xfrm>
            <a:custGeom>
              <a:avLst/>
              <a:gdLst/>
              <a:ahLst/>
              <a:cxnLst/>
              <a:rect l="l" t="t" r="r" b="b"/>
              <a:pathLst>
                <a:path w="7039" h="3670" extrusionOk="0">
                  <a:moveTo>
                    <a:pt x="6972" y="0"/>
                  </a:moveTo>
                  <a:cubicBezTo>
                    <a:pt x="4370" y="367"/>
                    <a:pt x="1901" y="1535"/>
                    <a:pt x="0" y="3369"/>
                  </a:cubicBezTo>
                  <a:lnTo>
                    <a:pt x="267" y="3669"/>
                  </a:lnTo>
                  <a:cubicBezTo>
                    <a:pt x="2168" y="1868"/>
                    <a:pt x="4537" y="734"/>
                    <a:pt x="7038" y="400"/>
                  </a:cubicBezTo>
                  <a:lnTo>
                    <a:pt x="69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21"/>
            <p:cNvSpPr/>
            <p:nvPr/>
          </p:nvSpPr>
          <p:spPr>
            <a:xfrm>
              <a:off x="2418575" y="1056200"/>
              <a:ext cx="50050" cy="78400"/>
            </a:xfrm>
            <a:custGeom>
              <a:avLst/>
              <a:gdLst/>
              <a:ahLst/>
              <a:cxnLst/>
              <a:rect l="l" t="t" r="r" b="b"/>
              <a:pathLst>
                <a:path w="2002" h="3136" extrusionOk="0">
                  <a:moveTo>
                    <a:pt x="1668" y="0"/>
                  </a:moveTo>
                  <a:cubicBezTo>
                    <a:pt x="1001" y="934"/>
                    <a:pt x="400" y="1935"/>
                    <a:pt x="0" y="2969"/>
                  </a:cubicBezTo>
                  <a:lnTo>
                    <a:pt x="367" y="3136"/>
                  </a:lnTo>
                  <a:cubicBezTo>
                    <a:pt x="767" y="2102"/>
                    <a:pt x="1334" y="1135"/>
                    <a:pt x="2002" y="267"/>
                  </a:cubicBezTo>
                  <a:lnTo>
                    <a:pt x="166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21"/>
            <p:cNvSpPr/>
            <p:nvPr/>
          </p:nvSpPr>
          <p:spPr>
            <a:xfrm>
              <a:off x="2432750" y="962800"/>
              <a:ext cx="571250" cy="571275"/>
            </a:xfrm>
            <a:custGeom>
              <a:avLst/>
              <a:gdLst/>
              <a:ahLst/>
              <a:cxnLst/>
              <a:rect l="l" t="t" r="r" b="b"/>
              <a:pathLst>
                <a:path w="22850" h="22851" extrusionOk="0">
                  <a:moveTo>
                    <a:pt x="11442" y="0"/>
                  </a:moveTo>
                  <a:cubicBezTo>
                    <a:pt x="5104" y="0"/>
                    <a:pt x="0" y="5104"/>
                    <a:pt x="0" y="11409"/>
                  </a:cubicBezTo>
                  <a:cubicBezTo>
                    <a:pt x="0" y="17713"/>
                    <a:pt x="5104" y="22850"/>
                    <a:pt x="11442" y="22850"/>
                  </a:cubicBezTo>
                  <a:cubicBezTo>
                    <a:pt x="17746" y="22850"/>
                    <a:pt x="22850" y="17713"/>
                    <a:pt x="22850" y="11409"/>
                  </a:cubicBezTo>
                  <a:cubicBezTo>
                    <a:pt x="22850" y="5104"/>
                    <a:pt x="17746" y="0"/>
                    <a:pt x="114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21"/>
            <p:cNvSpPr/>
            <p:nvPr/>
          </p:nvSpPr>
          <p:spPr>
            <a:xfrm>
              <a:off x="2502800" y="1082450"/>
              <a:ext cx="431150" cy="355725"/>
            </a:xfrm>
            <a:custGeom>
              <a:avLst/>
              <a:gdLst/>
              <a:ahLst/>
              <a:cxnLst/>
              <a:rect l="l" t="t" r="r" b="b"/>
              <a:pathLst>
                <a:path w="17246" h="14229" extrusionOk="0">
                  <a:moveTo>
                    <a:pt x="12064" y="1"/>
                  </a:moveTo>
                  <a:cubicBezTo>
                    <a:pt x="10864" y="1"/>
                    <a:pt x="9656" y="451"/>
                    <a:pt x="8706" y="1352"/>
                  </a:cubicBezTo>
                  <a:lnTo>
                    <a:pt x="8640" y="1419"/>
                  </a:lnTo>
                  <a:cubicBezTo>
                    <a:pt x="7689" y="485"/>
                    <a:pt x="6463" y="18"/>
                    <a:pt x="5241" y="18"/>
                  </a:cubicBezTo>
                  <a:cubicBezTo>
                    <a:pt x="4020" y="18"/>
                    <a:pt x="2802" y="485"/>
                    <a:pt x="1868" y="1419"/>
                  </a:cubicBezTo>
                  <a:lnTo>
                    <a:pt x="1801" y="1519"/>
                  </a:lnTo>
                  <a:cubicBezTo>
                    <a:pt x="0" y="3454"/>
                    <a:pt x="67" y="6456"/>
                    <a:pt x="1968" y="8290"/>
                  </a:cubicBezTo>
                  <a:lnTo>
                    <a:pt x="7372" y="13728"/>
                  </a:lnTo>
                  <a:cubicBezTo>
                    <a:pt x="7706" y="14061"/>
                    <a:pt x="8156" y="14228"/>
                    <a:pt x="8606" y="14228"/>
                  </a:cubicBezTo>
                  <a:cubicBezTo>
                    <a:pt x="9057" y="14228"/>
                    <a:pt x="9507" y="14061"/>
                    <a:pt x="9841" y="13728"/>
                  </a:cubicBezTo>
                  <a:lnTo>
                    <a:pt x="15244" y="8290"/>
                  </a:lnTo>
                  <a:cubicBezTo>
                    <a:pt x="17212" y="6422"/>
                    <a:pt x="17246" y="3420"/>
                    <a:pt x="15478" y="1452"/>
                  </a:cubicBezTo>
                  <a:cubicBezTo>
                    <a:pt x="14544" y="485"/>
                    <a:pt x="13308" y="1"/>
                    <a:pt x="120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21"/>
            <p:cNvSpPr/>
            <p:nvPr/>
          </p:nvSpPr>
          <p:spPr>
            <a:xfrm>
              <a:off x="2502800" y="1147500"/>
              <a:ext cx="432000" cy="225625"/>
            </a:xfrm>
            <a:custGeom>
              <a:avLst/>
              <a:gdLst/>
              <a:ahLst/>
              <a:cxnLst/>
              <a:rect l="l" t="t" r="r" b="b"/>
              <a:pathLst>
                <a:path w="17280" h="9025" extrusionOk="0">
                  <a:moveTo>
                    <a:pt x="5881" y="0"/>
                  </a:moveTo>
                  <a:cubicBezTo>
                    <a:pt x="5692" y="0"/>
                    <a:pt x="5520" y="120"/>
                    <a:pt x="5437" y="285"/>
                  </a:cubicBezTo>
                  <a:lnTo>
                    <a:pt x="4170" y="4121"/>
                  </a:lnTo>
                  <a:lnTo>
                    <a:pt x="400" y="4121"/>
                  </a:lnTo>
                  <a:cubicBezTo>
                    <a:pt x="167" y="4121"/>
                    <a:pt x="0" y="4287"/>
                    <a:pt x="0" y="4521"/>
                  </a:cubicBezTo>
                  <a:cubicBezTo>
                    <a:pt x="0" y="4788"/>
                    <a:pt x="167" y="4955"/>
                    <a:pt x="400" y="4955"/>
                  </a:cubicBezTo>
                  <a:lnTo>
                    <a:pt x="4437" y="4955"/>
                  </a:lnTo>
                  <a:cubicBezTo>
                    <a:pt x="4603" y="4955"/>
                    <a:pt x="4770" y="4821"/>
                    <a:pt x="4837" y="4654"/>
                  </a:cubicBezTo>
                  <a:lnTo>
                    <a:pt x="5838" y="1686"/>
                  </a:lnTo>
                  <a:lnTo>
                    <a:pt x="8239" y="8757"/>
                  </a:lnTo>
                  <a:cubicBezTo>
                    <a:pt x="8273" y="8924"/>
                    <a:pt x="8440" y="9024"/>
                    <a:pt x="8640" y="9024"/>
                  </a:cubicBezTo>
                  <a:cubicBezTo>
                    <a:pt x="8806" y="9024"/>
                    <a:pt x="8973" y="8924"/>
                    <a:pt x="9007" y="8791"/>
                  </a:cubicBezTo>
                  <a:lnTo>
                    <a:pt x="11442" y="2953"/>
                  </a:lnTo>
                  <a:lnTo>
                    <a:pt x="12442" y="4688"/>
                  </a:lnTo>
                  <a:cubicBezTo>
                    <a:pt x="12542" y="4821"/>
                    <a:pt x="12676" y="4921"/>
                    <a:pt x="12843" y="4921"/>
                  </a:cubicBezTo>
                  <a:lnTo>
                    <a:pt x="16879" y="4921"/>
                  </a:lnTo>
                  <a:cubicBezTo>
                    <a:pt x="17112" y="4921"/>
                    <a:pt x="17279" y="4754"/>
                    <a:pt x="17279" y="4488"/>
                  </a:cubicBezTo>
                  <a:cubicBezTo>
                    <a:pt x="17279" y="4254"/>
                    <a:pt x="17112" y="4087"/>
                    <a:pt x="16879" y="4087"/>
                  </a:cubicBezTo>
                  <a:lnTo>
                    <a:pt x="13076" y="4087"/>
                  </a:lnTo>
                  <a:lnTo>
                    <a:pt x="11842" y="1786"/>
                  </a:lnTo>
                  <a:cubicBezTo>
                    <a:pt x="11742" y="1652"/>
                    <a:pt x="11608" y="1586"/>
                    <a:pt x="11442" y="1586"/>
                  </a:cubicBezTo>
                  <a:cubicBezTo>
                    <a:pt x="11275" y="1586"/>
                    <a:pt x="11108" y="1652"/>
                    <a:pt x="11075" y="1819"/>
                  </a:cubicBezTo>
                  <a:lnTo>
                    <a:pt x="8706" y="7456"/>
                  </a:lnTo>
                  <a:lnTo>
                    <a:pt x="6238" y="285"/>
                  </a:lnTo>
                  <a:cubicBezTo>
                    <a:pt x="6205" y="151"/>
                    <a:pt x="6138" y="84"/>
                    <a:pt x="6004" y="18"/>
                  </a:cubicBezTo>
                  <a:cubicBezTo>
                    <a:pt x="5963" y="6"/>
                    <a:pt x="5922" y="0"/>
                    <a:pt x="588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21"/>
            <p:cNvSpPr/>
            <p:nvPr/>
          </p:nvSpPr>
          <p:spPr>
            <a:xfrm>
              <a:off x="3088200" y="1330550"/>
              <a:ext cx="1541125" cy="2881275"/>
            </a:xfrm>
            <a:custGeom>
              <a:avLst/>
              <a:gdLst/>
              <a:ahLst/>
              <a:cxnLst/>
              <a:rect l="l" t="t" r="r" b="b"/>
              <a:pathLst>
                <a:path w="61645" h="115251" extrusionOk="0">
                  <a:moveTo>
                    <a:pt x="56537" y="1"/>
                  </a:moveTo>
                  <a:cubicBezTo>
                    <a:pt x="56516" y="1"/>
                    <a:pt x="56495" y="1"/>
                    <a:pt x="56475" y="1"/>
                  </a:cubicBezTo>
                  <a:lnTo>
                    <a:pt x="12943" y="1"/>
                  </a:lnTo>
                  <a:cubicBezTo>
                    <a:pt x="9841" y="34"/>
                    <a:pt x="7306" y="2436"/>
                    <a:pt x="7073" y="5505"/>
                  </a:cubicBezTo>
                  <a:lnTo>
                    <a:pt x="1" y="109746"/>
                  </a:lnTo>
                  <a:lnTo>
                    <a:pt x="1" y="110213"/>
                  </a:lnTo>
                  <a:cubicBezTo>
                    <a:pt x="67" y="112995"/>
                    <a:pt x="2303" y="115250"/>
                    <a:pt x="5110" y="115250"/>
                  </a:cubicBezTo>
                  <a:cubicBezTo>
                    <a:pt x="5130" y="115250"/>
                    <a:pt x="5151" y="115250"/>
                    <a:pt x="5171" y="115250"/>
                  </a:cubicBezTo>
                  <a:lnTo>
                    <a:pt x="48702" y="115250"/>
                  </a:lnTo>
                  <a:cubicBezTo>
                    <a:pt x="51805" y="115217"/>
                    <a:pt x="54340" y="112848"/>
                    <a:pt x="54607" y="109746"/>
                  </a:cubicBezTo>
                  <a:lnTo>
                    <a:pt x="61645" y="5505"/>
                  </a:lnTo>
                  <a:lnTo>
                    <a:pt x="61645" y="5038"/>
                  </a:lnTo>
                  <a:cubicBezTo>
                    <a:pt x="61612" y="2223"/>
                    <a:pt x="59344" y="1"/>
                    <a:pt x="5653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21"/>
            <p:cNvSpPr/>
            <p:nvPr/>
          </p:nvSpPr>
          <p:spPr>
            <a:xfrm>
              <a:off x="4483375" y="1815900"/>
              <a:ext cx="138450" cy="576275"/>
            </a:xfrm>
            <a:custGeom>
              <a:avLst/>
              <a:gdLst/>
              <a:ahLst/>
              <a:cxnLst/>
              <a:rect l="l" t="t" r="r" b="b"/>
              <a:pathLst>
                <a:path w="5538" h="23051" extrusionOk="0">
                  <a:moveTo>
                    <a:pt x="3003" y="1"/>
                  </a:moveTo>
                  <a:cubicBezTo>
                    <a:pt x="2102" y="1"/>
                    <a:pt x="1401" y="668"/>
                    <a:pt x="1335" y="1569"/>
                  </a:cubicBezTo>
                  <a:lnTo>
                    <a:pt x="0" y="21483"/>
                  </a:lnTo>
                  <a:lnTo>
                    <a:pt x="0" y="21616"/>
                  </a:lnTo>
                  <a:cubicBezTo>
                    <a:pt x="34" y="22417"/>
                    <a:pt x="668" y="23051"/>
                    <a:pt x="1435" y="23051"/>
                  </a:cubicBezTo>
                  <a:lnTo>
                    <a:pt x="2536" y="23051"/>
                  </a:lnTo>
                  <a:cubicBezTo>
                    <a:pt x="3403" y="22984"/>
                    <a:pt x="4137" y="22317"/>
                    <a:pt x="4203" y="21483"/>
                  </a:cubicBezTo>
                  <a:lnTo>
                    <a:pt x="5538" y="1569"/>
                  </a:lnTo>
                  <a:lnTo>
                    <a:pt x="5538" y="1435"/>
                  </a:lnTo>
                  <a:cubicBezTo>
                    <a:pt x="5504" y="635"/>
                    <a:pt x="4871" y="1"/>
                    <a:pt x="40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21"/>
            <p:cNvSpPr/>
            <p:nvPr/>
          </p:nvSpPr>
          <p:spPr>
            <a:xfrm>
              <a:off x="3192450" y="1815900"/>
              <a:ext cx="102600" cy="243550"/>
            </a:xfrm>
            <a:custGeom>
              <a:avLst/>
              <a:gdLst/>
              <a:ahLst/>
              <a:cxnLst/>
              <a:rect l="l" t="t" r="r" b="b"/>
              <a:pathLst>
                <a:path w="4104" h="9742" extrusionOk="0">
                  <a:moveTo>
                    <a:pt x="1835" y="1"/>
                  </a:moveTo>
                  <a:cubicBezTo>
                    <a:pt x="1135" y="1"/>
                    <a:pt x="601" y="568"/>
                    <a:pt x="501" y="1268"/>
                  </a:cubicBezTo>
                  <a:lnTo>
                    <a:pt x="1" y="8474"/>
                  </a:lnTo>
                  <a:lnTo>
                    <a:pt x="1" y="8574"/>
                  </a:lnTo>
                  <a:cubicBezTo>
                    <a:pt x="1" y="9241"/>
                    <a:pt x="568" y="9741"/>
                    <a:pt x="1168" y="9741"/>
                  </a:cubicBezTo>
                  <a:lnTo>
                    <a:pt x="2269" y="9741"/>
                  </a:lnTo>
                  <a:cubicBezTo>
                    <a:pt x="2969" y="9741"/>
                    <a:pt x="3570" y="9207"/>
                    <a:pt x="3603" y="8474"/>
                  </a:cubicBezTo>
                  <a:lnTo>
                    <a:pt x="4103" y="1268"/>
                  </a:lnTo>
                  <a:lnTo>
                    <a:pt x="4103" y="1168"/>
                  </a:lnTo>
                  <a:cubicBezTo>
                    <a:pt x="4103" y="501"/>
                    <a:pt x="3603" y="1"/>
                    <a:pt x="293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21"/>
            <p:cNvSpPr/>
            <p:nvPr/>
          </p:nvSpPr>
          <p:spPr>
            <a:xfrm>
              <a:off x="3170775" y="2137800"/>
              <a:ext cx="103425" cy="242700"/>
            </a:xfrm>
            <a:custGeom>
              <a:avLst/>
              <a:gdLst/>
              <a:ahLst/>
              <a:cxnLst/>
              <a:rect l="l" t="t" r="r" b="b"/>
              <a:pathLst>
                <a:path w="4137" h="9708" extrusionOk="0">
                  <a:moveTo>
                    <a:pt x="1835" y="1"/>
                  </a:moveTo>
                  <a:cubicBezTo>
                    <a:pt x="1134" y="1"/>
                    <a:pt x="567" y="534"/>
                    <a:pt x="501" y="1235"/>
                  </a:cubicBezTo>
                  <a:lnTo>
                    <a:pt x="0" y="8440"/>
                  </a:lnTo>
                  <a:lnTo>
                    <a:pt x="0" y="8540"/>
                  </a:lnTo>
                  <a:cubicBezTo>
                    <a:pt x="0" y="9207"/>
                    <a:pt x="534" y="9708"/>
                    <a:pt x="1168" y="9708"/>
                  </a:cubicBezTo>
                  <a:lnTo>
                    <a:pt x="2269" y="9708"/>
                  </a:lnTo>
                  <a:cubicBezTo>
                    <a:pt x="2969" y="9708"/>
                    <a:pt x="3536" y="9174"/>
                    <a:pt x="3636" y="8440"/>
                  </a:cubicBezTo>
                  <a:lnTo>
                    <a:pt x="4137" y="1235"/>
                  </a:lnTo>
                  <a:lnTo>
                    <a:pt x="4137" y="1168"/>
                  </a:lnTo>
                  <a:cubicBezTo>
                    <a:pt x="4137" y="468"/>
                    <a:pt x="3636" y="1"/>
                    <a:pt x="29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21"/>
            <p:cNvSpPr/>
            <p:nvPr/>
          </p:nvSpPr>
          <p:spPr>
            <a:xfrm>
              <a:off x="3065700" y="1330550"/>
              <a:ext cx="1540275" cy="2881275"/>
            </a:xfrm>
            <a:custGeom>
              <a:avLst/>
              <a:gdLst/>
              <a:ahLst/>
              <a:cxnLst/>
              <a:rect l="l" t="t" r="r" b="b"/>
              <a:pathLst>
                <a:path w="61611" h="115251" extrusionOk="0">
                  <a:moveTo>
                    <a:pt x="56502" y="1"/>
                  </a:moveTo>
                  <a:cubicBezTo>
                    <a:pt x="56482" y="1"/>
                    <a:pt x="56461" y="1"/>
                    <a:pt x="56441" y="1"/>
                  </a:cubicBezTo>
                  <a:lnTo>
                    <a:pt x="12976" y="1"/>
                  </a:lnTo>
                  <a:cubicBezTo>
                    <a:pt x="9874" y="34"/>
                    <a:pt x="7305" y="2403"/>
                    <a:pt x="7039" y="5505"/>
                  </a:cubicBezTo>
                  <a:lnTo>
                    <a:pt x="0" y="109746"/>
                  </a:lnTo>
                  <a:lnTo>
                    <a:pt x="0" y="110213"/>
                  </a:lnTo>
                  <a:cubicBezTo>
                    <a:pt x="33" y="112995"/>
                    <a:pt x="2302" y="115250"/>
                    <a:pt x="5109" y="115250"/>
                  </a:cubicBezTo>
                  <a:cubicBezTo>
                    <a:pt x="5129" y="115250"/>
                    <a:pt x="5150" y="115250"/>
                    <a:pt x="5171" y="115250"/>
                  </a:cubicBezTo>
                  <a:lnTo>
                    <a:pt x="48668" y="115250"/>
                  </a:lnTo>
                  <a:cubicBezTo>
                    <a:pt x="51771" y="115217"/>
                    <a:pt x="54339" y="112848"/>
                    <a:pt x="54573" y="109746"/>
                  </a:cubicBezTo>
                  <a:lnTo>
                    <a:pt x="61611" y="5505"/>
                  </a:lnTo>
                  <a:lnTo>
                    <a:pt x="61611" y="5038"/>
                  </a:lnTo>
                  <a:cubicBezTo>
                    <a:pt x="61578" y="2256"/>
                    <a:pt x="59309" y="1"/>
                    <a:pt x="5650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21"/>
            <p:cNvSpPr/>
            <p:nvPr/>
          </p:nvSpPr>
          <p:spPr>
            <a:xfrm>
              <a:off x="3077375" y="1501525"/>
              <a:ext cx="1517775" cy="2543500"/>
            </a:xfrm>
            <a:custGeom>
              <a:avLst/>
              <a:gdLst/>
              <a:ahLst/>
              <a:cxnLst/>
              <a:rect l="l" t="t" r="r" b="b"/>
              <a:pathLst>
                <a:path w="60711" h="101740" extrusionOk="0">
                  <a:moveTo>
                    <a:pt x="6872" y="0"/>
                  </a:moveTo>
                  <a:lnTo>
                    <a:pt x="0" y="101740"/>
                  </a:lnTo>
                  <a:lnTo>
                    <a:pt x="53805" y="101740"/>
                  </a:lnTo>
                  <a:lnTo>
                    <a:pt x="60710" y="0"/>
                  </a:ln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21"/>
            <p:cNvSpPr/>
            <p:nvPr/>
          </p:nvSpPr>
          <p:spPr>
            <a:xfrm>
              <a:off x="3608575" y="1501525"/>
              <a:ext cx="780600" cy="2543500"/>
            </a:xfrm>
            <a:custGeom>
              <a:avLst/>
              <a:gdLst/>
              <a:ahLst/>
              <a:cxnLst/>
              <a:rect l="l" t="t" r="r" b="b"/>
              <a:pathLst>
                <a:path w="31224" h="101740" extrusionOk="0">
                  <a:moveTo>
                    <a:pt x="19181" y="0"/>
                  </a:moveTo>
                  <a:lnTo>
                    <a:pt x="1" y="101740"/>
                  </a:lnTo>
                  <a:lnTo>
                    <a:pt x="12043" y="101740"/>
                  </a:lnTo>
                  <a:lnTo>
                    <a:pt x="31223" y="0"/>
                  </a:ln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21"/>
            <p:cNvSpPr/>
            <p:nvPr/>
          </p:nvSpPr>
          <p:spPr>
            <a:xfrm>
              <a:off x="3380075" y="1501525"/>
              <a:ext cx="632975" cy="2543500"/>
            </a:xfrm>
            <a:custGeom>
              <a:avLst/>
              <a:gdLst/>
              <a:ahLst/>
              <a:cxnLst/>
              <a:rect l="l" t="t" r="r" b="b"/>
              <a:pathLst>
                <a:path w="25319" h="101740" extrusionOk="0">
                  <a:moveTo>
                    <a:pt x="19248" y="0"/>
                  </a:moveTo>
                  <a:lnTo>
                    <a:pt x="1" y="101740"/>
                  </a:lnTo>
                  <a:lnTo>
                    <a:pt x="6139" y="101740"/>
                  </a:lnTo>
                  <a:lnTo>
                    <a:pt x="2531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21"/>
            <p:cNvSpPr/>
            <p:nvPr/>
          </p:nvSpPr>
          <p:spPr>
            <a:xfrm>
              <a:off x="3779525" y="1393950"/>
              <a:ext cx="296075" cy="35050"/>
            </a:xfrm>
            <a:custGeom>
              <a:avLst/>
              <a:gdLst/>
              <a:ahLst/>
              <a:cxnLst/>
              <a:rect l="l" t="t" r="r" b="b"/>
              <a:pathLst>
                <a:path w="11843" h="1402" extrusionOk="0">
                  <a:moveTo>
                    <a:pt x="701" y="0"/>
                  </a:moveTo>
                  <a:cubicBezTo>
                    <a:pt x="335" y="0"/>
                    <a:pt x="34" y="300"/>
                    <a:pt x="1" y="734"/>
                  </a:cubicBezTo>
                  <a:lnTo>
                    <a:pt x="1" y="767"/>
                  </a:lnTo>
                  <a:cubicBezTo>
                    <a:pt x="1" y="1101"/>
                    <a:pt x="301" y="1401"/>
                    <a:pt x="635" y="1401"/>
                  </a:cubicBezTo>
                  <a:lnTo>
                    <a:pt x="11142" y="1401"/>
                  </a:lnTo>
                  <a:cubicBezTo>
                    <a:pt x="11509" y="1401"/>
                    <a:pt x="11809" y="1101"/>
                    <a:pt x="11843" y="734"/>
                  </a:cubicBezTo>
                  <a:lnTo>
                    <a:pt x="11843" y="634"/>
                  </a:lnTo>
                  <a:cubicBezTo>
                    <a:pt x="11843" y="267"/>
                    <a:pt x="11543" y="0"/>
                    <a:pt x="112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21"/>
            <p:cNvSpPr/>
            <p:nvPr/>
          </p:nvSpPr>
          <p:spPr>
            <a:xfrm>
              <a:off x="3617750" y="4250150"/>
              <a:ext cx="125125" cy="221025"/>
            </a:xfrm>
            <a:custGeom>
              <a:avLst/>
              <a:gdLst/>
              <a:ahLst/>
              <a:cxnLst/>
              <a:rect l="l" t="t" r="r" b="b"/>
              <a:pathLst>
                <a:path w="5005" h="8841" extrusionOk="0">
                  <a:moveTo>
                    <a:pt x="3670" y="1"/>
                  </a:moveTo>
                  <a:lnTo>
                    <a:pt x="1" y="334"/>
                  </a:lnTo>
                  <a:lnTo>
                    <a:pt x="1335" y="8840"/>
                  </a:lnTo>
                  <a:lnTo>
                    <a:pt x="5004" y="8473"/>
                  </a:lnTo>
                  <a:lnTo>
                    <a:pt x="3670"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21"/>
            <p:cNvSpPr/>
            <p:nvPr/>
          </p:nvSpPr>
          <p:spPr>
            <a:xfrm>
              <a:off x="3486825" y="4395925"/>
              <a:ext cx="292725" cy="181975"/>
            </a:xfrm>
            <a:custGeom>
              <a:avLst/>
              <a:gdLst/>
              <a:ahLst/>
              <a:cxnLst/>
              <a:rect l="l" t="t" r="r" b="b"/>
              <a:pathLst>
                <a:path w="11709" h="7279" extrusionOk="0">
                  <a:moveTo>
                    <a:pt x="10061" y="1"/>
                  </a:moveTo>
                  <a:cubicBezTo>
                    <a:pt x="10044" y="1"/>
                    <a:pt x="10026" y="3"/>
                    <a:pt x="10008" y="7"/>
                  </a:cubicBezTo>
                  <a:lnTo>
                    <a:pt x="6172" y="1241"/>
                  </a:lnTo>
                  <a:cubicBezTo>
                    <a:pt x="5838" y="1341"/>
                    <a:pt x="5538" y="1508"/>
                    <a:pt x="5271" y="1808"/>
                  </a:cubicBezTo>
                  <a:cubicBezTo>
                    <a:pt x="3170" y="4077"/>
                    <a:pt x="3536" y="4811"/>
                    <a:pt x="634" y="5678"/>
                  </a:cubicBezTo>
                  <a:cubicBezTo>
                    <a:pt x="1" y="5911"/>
                    <a:pt x="334" y="7279"/>
                    <a:pt x="1835" y="7279"/>
                  </a:cubicBezTo>
                  <a:cubicBezTo>
                    <a:pt x="3970" y="7279"/>
                    <a:pt x="4804" y="6145"/>
                    <a:pt x="6739" y="5311"/>
                  </a:cubicBezTo>
                  <a:cubicBezTo>
                    <a:pt x="8473" y="4577"/>
                    <a:pt x="9808" y="4477"/>
                    <a:pt x="11175" y="4077"/>
                  </a:cubicBezTo>
                  <a:lnTo>
                    <a:pt x="11209" y="4077"/>
                  </a:lnTo>
                  <a:cubicBezTo>
                    <a:pt x="11542" y="3943"/>
                    <a:pt x="11709" y="3576"/>
                    <a:pt x="11576" y="3243"/>
                  </a:cubicBezTo>
                  <a:lnTo>
                    <a:pt x="10341" y="174"/>
                  </a:lnTo>
                  <a:cubicBezTo>
                    <a:pt x="10284" y="87"/>
                    <a:pt x="10176" y="1"/>
                    <a:pt x="1006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21"/>
            <p:cNvSpPr/>
            <p:nvPr/>
          </p:nvSpPr>
          <p:spPr>
            <a:xfrm>
              <a:off x="3617750" y="4250150"/>
              <a:ext cx="110100" cy="118450"/>
            </a:xfrm>
            <a:custGeom>
              <a:avLst/>
              <a:gdLst/>
              <a:ahLst/>
              <a:cxnLst/>
              <a:rect l="l" t="t" r="r" b="b"/>
              <a:pathLst>
                <a:path w="4404" h="4738" extrusionOk="0">
                  <a:moveTo>
                    <a:pt x="3670" y="1"/>
                  </a:moveTo>
                  <a:lnTo>
                    <a:pt x="1" y="334"/>
                  </a:lnTo>
                  <a:lnTo>
                    <a:pt x="668" y="4737"/>
                  </a:lnTo>
                  <a:lnTo>
                    <a:pt x="4404" y="4404"/>
                  </a:lnTo>
                  <a:lnTo>
                    <a:pt x="367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21"/>
            <p:cNvSpPr/>
            <p:nvPr/>
          </p:nvSpPr>
          <p:spPr>
            <a:xfrm>
              <a:off x="3219125" y="1571975"/>
              <a:ext cx="552100" cy="867750"/>
            </a:xfrm>
            <a:custGeom>
              <a:avLst/>
              <a:gdLst/>
              <a:ahLst/>
              <a:cxnLst/>
              <a:rect l="l" t="t" r="r" b="b"/>
              <a:pathLst>
                <a:path w="22084" h="34710" extrusionOk="0">
                  <a:moveTo>
                    <a:pt x="13922" y="0"/>
                  </a:moveTo>
                  <a:cubicBezTo>
                    <a:pt x="10677" y="0"/>
                    <a:pt x="7448" y="387"/>
                    <a:pt x="4204" y="1018"/>
                  </a:cubicBezTo>
                  <a:cubicBezTo>
                    <a:pt x="2569" y="1352"/>
                    <a:pt x="1335" y="2686"/>
                    <a:pt x="1102" y="4354"/>
                  </a:cubicBezTo>
                  <a:cubicBezTo>
                    <a:pt x="601" y="8991"/>
                    <a:pt x="1" y="19298"/>
                    <a:pt x="2336" y="34709"/>
                  </a:cubicBezTo>
                  <a:lnTo>
                    <a:pt x="22050" y="33041"/>
                  </a:lnTo>
                  <a:cubicBezTo>
                    <a:pt x="22083" y="30239"/>
                    <a:pt x="20082" y="17497"/>
                    <a:pt x="21750" y="4254"/>
                  </a:cubicBezTo>
                  <a:cubicBezTo>
                    <a:pt x="22050" y="2353"/>
                    <a:pt x="20716" y="551"/>
                    <a:pt x="18748" y="284"/>
                  </a:cubicBezTo>
                  <a:lnTo>
                    <a:pt x="18614" y="284"/>
                  </a:lnTo>
                  <a:cubicBezTo>
                    <a:pt x="17044" y="90"/>
                    <a:pt x="15481" y="0"/>
                    <a:pt x="139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21"/>
            <p:cNvSpPr/>
            <p:nvPr/>
          </p:nvSpPr>
          <p:spPr>
            <a:xfrm>
              <a:off x="3398425" y="1663300"/>
              <a:ext cx="87600" cy="56725"/>
            </a:xfrm>
            <a:custGeom>
              <a:avLst/>
              <a:gdLst/>
              <a:ahLst/>
              <a:cxnLst/>
              <a:rect l="l" t="t" r="r" b="b"/>
              <a:pathLst>
                <a:path w="3504" h="2269" extrusionOk="0">
                  <a:moveTo>
                    <a:pt x="1869" y="0"/>
                  </a:moveTo>
                  <a:lnTo>
                    <a:pt x="1" y="568"/>
                  </a:lnTo>
                  <a:lnTo>
                    <a:pt x="701" y="2002"/>
                  </a:lnTo>
                  <a:cubicBezTo>
                    <a:pt x="768" y="2135"/>
                    <a:pt x="901" y="2235"/>
                    <a:pt x="1068" y="2235"/>
                  </a:cubicBezTo>
                  <a:lnTo>
                    <a:pt x="1835" y="2269"/>
                  </a:lnTo>
                  <a:cubicBezTo>
                    <a:pt x="1935" y="2269"/>
                    <a:pt x="2069" y="2235"/>
                    <a:pt x="2202" y="2169"/>
                  </a:cubicBezTo>
                  <a:lnTo>
                    <a:pt x="3503" y="1168"/>
                  </a:lnTo>
                  <a:lnTo>
                    <a:pt x="1869"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21"/>
            <p:cNvSpPr/>
            <p:nvPr/>
          </p:nvSpPr>
          <p:spPr>
            <a:xfrm>
              <a:off x="3387600" y="1706875"/>
              <a:ext cx="86750" cy="433450"/>
            </a:xfrm>
            <a:custGeom>
              <a:avLst/>
              <a:gdLst/>
              <a:ahLst/>
              <a:cxnLst/>
              <a:rect l="l" t="t" r="r" b="b"/>
              <a:pathLst>
                <a:path w="3470" h="17338" extrusionOk="0">
                  <a:moveTo>
                    <a:pt x="1723" y="1"/>
                  </a:moveTo>
                  <a:cubicBezTo>
                    <a:pt x="1605" y="1"/>
                    <a:pt x="1486" y="19"/>
                    <a:pt x="1368" y="59"/>
                  </a:cubicBezTo>
                  <a:cubicBezTo>
                    <a:pt x="767" y="2194"/>
                    <a:pt x="100" y="8498"/>
                    <a:pt x="0" y="11300"/>
                  </a:cubicBezTo>
                  <a:cubicBezTo>
                    <a:pt x="1868" y="16804"/>
                    <a:pt x="2502" y="17338"/>
                    <a:pt x="2502" y="17338"/>
                  </a:cubicBezTo>
                  <a:lnTo>
                    <a:pt x="3469" y="10733"/>
                  </a:lnTo>
                  <a:cubicBezTo>
                    <a:pt x="3469" y="10733"/>
                    <a:pt x="2368" y="3962"/>
                    <a:pt x="2268" y="125"/>
                  </a:cubicBezTo>
                  <a:cubicBezTo>
                    <a:pt x="2087" y="45"/>
                    <a:pt x="1905" y="1"/>
                    <a:pt x="172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21"/>
            <p:cNvSpPr/>
            <p:nvPr/>
          </p:nvSpPr>
          <p:spPr>
            <a:xfrm>
              <a:off x="3366650" y="1341400"/>
              <a:ext cx="241950" cy="321225"/>
            </a:xfrm>
            <a:custGeom>
              <a:avLst/>
              <a:gdLst/>
              <a:ahLst/>
              <a:cxnLst/>
              <a:rect l="l" t="t" r="r" b="b"/>
              <a:pathLst>
                <a:path w="9678" h="12849" extrusionOk="0">
                  <a:moveTo>
                    <a:pt x="8544" y="1"/>
                  </a:moveTo>
                  <a:lnTo>
                    <a:pt x="3507" y="4504"/>
                  </a:lnTo>
                  <a:cubicBezTo>
                    <a:pt x="4107" y="6572"/>
                    <a:pt x="4274" y="8840"/>
                    <a:pt x="1272" y="9607"/>
                  </a:cubicBezTo>
                  <a:cubicBezTo>
                    <a:pt x="495" y="10741"/>
                    <a:pt x="0" y="12849"/>
                    <a:pt x="2902" y="12849"/>
                  </a:cubicBezTo>
                  <a:cubicBezTo>
                    <a:pt x="2989" y="12849"/>
                    <a:pt x="3080" y="12847"/>
                    <a:pt x="3173" y="12843"/>
                  </a:cubicBezTo>
                  <a:cubicBezTo>
                    <a:pt x="6375" y="12676"/>
                    <a:pt x="8277" y="10908"/>
                    <a:pt x="9678" y="9407"/>
                  </a:cubicBezTo>
                  <a:cubicBezTo>
                    <a:pt x="7710" y="7639"/>
                    <a:pt x="8110" y="2703"/>
                    <a:pt x="8544"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21"/>
            <p:cNvSpPr/>
            <p:nvPr/>
          </p:nvSpPr>
          <p:spPr>
            <a:xfrm>
              <a:off x="3445125" y="1564600"/>
              <a:ext cx="196850" cy="166275"/>
            </a:xfrm>
            <a:custGeom>
              <a:avLst/>
              <a:gdLst/>
              <a:ahLst/>
              <a:cxnLst/>
              <a:rect l="l" t="t" r="r" b="b"/>
              <a:pathLst>
                <a:path w="7874" h="6651" extrusionOk="0">
                  <a:moveTo>
                    <a:pt x="6545" y="0"/>
                  </a:moveTo>
                  <a:cubicBezTo>
                    <a:pt x="6446" y="0"/>
                    <a:pt x="6356" y="44"/>
                    <a:pt x="6305" y="146"/>
                  </a:cubicBezTo>
                  <a:cubicBezTo>
                    <a:pt x="6005" y="679"/>
                    <a:pt x="5038" y="3014"/>
                    <a:pt x="1" y="3915"/>
                  </a:cubicBezTo>
                  <a:cubicBezTo>
                    <a:pt x="835" y="4415"/>
                    <a:pt x="1902" y="5917"/>
                    <a:pt x="2402" y="6650"/>
                  </a:cubicBezTo>
                  <a:cubicBezTo>
                    <a:pt x="3904" y="5850"/>
                    <a:pt x="7873" y="3515"/>
                    <a:pt x="7506" y="446"/>
                  </a:cubicBezTo>
                  <a:cubicBezTo>
                    <a:pt x="7506" y="379"/>
                    <a:pt x="7406" y="313"/>
                    <a:pt x="7339" y="279"/>
                  </a:cubicBezTo>
                  <a:cubicBezTo>
                    <a:pt x="7139" y="179"/>
                    <a:pt x="6872" y="112"/>
                    <a:pt x="6639" y="12"/>
                  </a:cubicBezTo>
                  <a:cubicBezTo>
                    <a:pt x="6607" y="4"/>
                    <a:pt x="6576" y="0"/>
                    <a:pt x="654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21"/>
            <p:cNvSpPr/>
            <p:nvPr/>
          </p:nvSpPr>
          <p:spPr>
            <a:xfrm>
              <a:off x="3311700" y="1577400"/>
              <a:ext cx="134300" cy="151800"/>
            </a:xfrm>
            <a:custGeom>
              <a:avLst/>
              <a:gdLst/>
              <a:ahLst/>
              <a:cxnLst/>
              <a:rect l="l" t="t" r="r" b="b"/>
              <a:pathLst>
                <a:path w="5372" h="6072" extrusionOk="0">
                  <a:moveTo>
                    <a:pt x="3136" y="1"/>
                  </a:moveTo>
                  <a:lnTo>
                    <a:pt x="2636" y="134"/>
                  </a:lnTo>
                  <a:cubicBezTo>
                    <a:pt x="2569" y="134"/>
                    <a:pt x="2536" y="167"/>
                    <a:pt x="2502" y="167"/>
                  </a:cubicBezTo>
                  <a:cubicBezTo>
                    <a:pt x="2135" y="568"/>
                    <a:pt x="1" y="3603"/>
                    <a:pt x="2002" y="6072"/>
                  </a:cubicBezTo>
                  <a:cubicBezTo>
                    <a:pt x="2402" y="5405"/>
                    <a:pt x="3837" y="3837"/>
                    <a:pt x="5371" y="3436"/>
                  </a:cubicBezTo>
                  <a:cubicBezTo>
                    <a:pt x="3903" y="2769"/>
                    <a:pt x="3203" y="1602"/>
                    <a:pt x="3470" y="334"/>
                  </a:cubicBezTo>
                  <a:cubicBezTo>
                    <a:pt x="3503" y="167"/>
                    <a:pt x="3370" y="1"/>
                    <a:pt x="323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21"/>
            <p:cNvSpPr/>
            <p:nvPr/>
          </p:nvSpPr>
          <p:spPr>
            <a:xfrm>
              <a:off x="3455150" y="1387275"/>
              <a:ext cx="77575" cy="104250"/>
            </a:xfrm>
            <a:custGeom>
              <a:avLst/>
              <a:gdLst/>
              <a:ahLst/>
              <a:cxnLst/>
              <a:rect l="l" t="t" r="r" b="b"/>
              <a:pathLst>
                <a:path w="3103" h="4170" extrusionOk="0">
                  <a:moveTo>
                    <a:pt x="2969" y="0"/>
                  </a:moveTo>
                  <a:lnTo>
                    <a:pt x="0" y="2669"/>
                  </a:lnTo>
                  <a:cubicBezTo>
                    <a:pt x="133" y="3169"/>
                    <a:pt x="267" y="3670"/>
                    <a:pt x="300" y="4170"/>
                  </a:cubicBezTo>
                  <a:cubicBezTo>
                    <a:pt x="1468" y="3936"/>
                    <a:pt x="3002" y="2669"/>
                    <a:pt x="3102" y="1435"/>
                  </a:cubicBezTo>
                  <a:cubicBezTo>
                    <a:pt x="3102" y="1001"/>
                    <a:pt x="3102" y="501"/>
                    <a:pt x="296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21"/>
            <p:cNvSpPr/>
            <p:nvPr/>
          </p:nvSpPr>
          <p:spPr>
            <a:xfrm>
              <a:off x="3360900" y="1129225"/>
              <a:ext cx="143675" cy="171825"/>
            </a:xfrm>
            <a:custGeom>
              <a:avLst/>
              <a:gdLst/>
              <a:ahLst/>
              <a:cxnLst/>
              <a:rect l="l" t="t" r="r" b="b"/>
              <a:pathLst>
                <a:path w="5747" h="6873" extrusionOk="0">
                  <a:moveTo>
                    <a:pt x="3809" y="0"/>
                  </a:moveTo>
                  <a:cubicBezTo>
                    <a:pt x="3532" y="0"/>
                    <a:pt x="3179" y="77"/>
                    <a:pt x="2736" y="248"/>
                  </a:cubicBezTo>
                  <a:cubicBezTo>
                    <a:pt x="167" y="1249"/>
                    <a:pt x="1" y="3384"/>
                    <a:pt x="234" y="5686"/>
                  </a:cubicBezTo>
                  <a:cubicBezTo>
                    <a:pt x="334" y="6543"/>
                    <a:pt x="744" y="6873"/>
                    <a:pt x="1246" y="6873"/>
                  </a:cubicBezTo>
                  <a:cubicBezTo>
                    <a:pt x="2092" y="6873"/>
                    <a:pt x="3202" y="5939"/>
                    <a:pt x="3537" y="5018"/>
                  </a:cubicBezTo>
                  <a:cubicBezTo>
                    <a:pt x="4003" y="3735"/>
                    <a:pt x="5746" y="0"/>
                    <a:pt x="380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21"/>
            <p:cNvSpPr/>
            <p:nvPr/>
          </p:nvSpPr>
          <p:spPr>
            <a:xfrm>
              <a:off x="3356725" y="1101500"/>
              <a:ext cx="281900" cy="362675"/>
            </a:xfrm>
            <a:custGeom>
              <a:avLst/>
              <a:gdLst/>
              <a:ahLst/>
              <a:cxnLst/>
              <a:rect l="l" t="t" r="r" b="b"/>
              <a:pathLst>
                <a:path w="11276" h="14507" extrusionOk="0">
                  <a:moveTo>
                    <a:pt x="6296" y="1"/>
                  </a:moveTo>
                  <a:cubicBezTo>
                    <a:pt x="5848" y="1"/>
                    <a:pt x="5391" y="62"/>
                    <a:pt x="4938" y="190"/>
                  </a:cubicBezTo>
                  <a:cubicBezTo>
                    <a:pt x="1202" y="1257"/>
                    <a:pt x="1" y="6628"/>
                    <a:pt x="334" y="9997"/>
                  </a:cubicBezTo>
                  <a:cubicBezTo>
                    <a:pt x="592" y="12647"/>
                    <a:pt x="2764" y="14506"/>
                    <a:pt x="5120" y="14506"/>
                  </a:cubicBezTo>
                  <a:cubicBezTo>
                    <a:pt x="6115" y="14506"/>
                    <a:pt x="7143" y="14175"/>
                    <a:pt x="8073" y="13433"/>
                  </a:cubicBezTo>
                  <a:cubicBezTo>
                    <a:pt x="10175" y="11765"/>
                    <a:pt x="10408" y="9597"/>
                    <a:pt x="11109" y="5961"/>
                  </a:cubicBezTo>
                  <a:cubicBezTo>
                    <a:pt x="11276" y="5160"/>
                    <a:pt x="11242" y="4326"/>
                    <a:pt x="11042" y="3492"/>
                  </a:cubicBezTo>
                  <a:cubicBezTo>
                    <a:pt x="10381" y="1371"/>
                    <a:pt x="8424" y="1"/>
                    <a:pt x="6296"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21"/>
            <p:cNvSpPr/>
            <p:nvPr/>
          </p:nvSpPr>
          <p:spPr>
            <a:xfrm>
              <a:off x="3319200" y="1043500"/>
              <a:ext cx="413650" cy="282350"/>
            </a:xfrm>
            <a:custGeom>
              <a:avLst/>
              <a:gdLst/>
              <a:ahLst/>
              <a:cxnLst/>
              <a:rect l="l" t="t" r="r" b="b"/>
              <a:pathLst>
                <a:path w="16546" h="11294" extrusionOk="0">
                  <a:moveTo>
                    <a:pt x="5992" y="0"/>
                  </a:moveTo>
                  <a:cubicBezTo>
                    <a:pt x="5755" y="0"/>
                    <a:pt x="5504" y="13"/>
                    <a:pt x="5238" y="41"/>
                  </a:cubicBezTo>
                  <a:cubicBezTo>
                    <a:pt x="1435" y="475"/>
                    <a:pt x="1" y="3210"/>
                    <a:pt x="1569" y="5012"/>
                  </a:cubicBezTo>
                  <a:cubicBezTo>
                    <a:pt x="1913" y="5411"/>
                    <a:pt x="2259" y="5565"/>
                    <a:pt x="2604" y="5565"/>
                  </a:cubicBezTo>
                  <a:cubicBezTo>
                    <a:pt x="3740" y="5565"/>
                    <a:pt x="4861" y="3895"/>
                    <a:pt x="5859" y="3895"/>
                  </a:cubicBezTo>
                  <a:cubicBezTo>
                    <a:pt x="6022" y="3895"/>
                    <a:pt x="6182" y="3940"/>
                    <a:pt x="6339" y="4044"/>
                  </a:cubicBezTo>
                  <a:cubicBezTo>
                    <a:pt x="7583" y="4930"/>
                    <a:pt x="8638" y="5403"/>
                    <a:pt x="9628" y="5403"/>
                  </a:cubicBezTo>
                  <a:cubicBezTo>
                    <a:pt x="10018" y="5403"/>
                    <a:pt x="10398" y="5329"/>
                    <a:pt x="10775" y="5178"/>
                  </a:cubicBezTo>
                  <a:lnTo>
                    <a:pt x="10775" y="5178"/>
                  </a:lnTo>
                  <a:cubicBezTo>
                    <a:pt x="10041" y="6079"/>
                    <a:pt x="11209" y="7680"/>
                    <a:pt x="10608" y="8681"/>
                  </a:cubicBezTo>
                  <a:cubicBezTo>
                    <a:pt x="10067" y="9637"/>
                    <a:pt x="9464" y="11294"/>
                    <a:pt x="12059" y="11294"/>
                  </a:cubicBezTo>
                  <a:cubicBezTo>
                    <a:pt x="12180" y="11294"/>
                    <a:pt x="12308" y="11290"/>
                    <a:pt x="12443" y="11283"/>
                  </a:cubicBezTo>
                  <a:cubicBezTo>
                    <a:pt x="16546" y="6446"/>
                    <a:pt x="15378" y="4445"/>
                    <a:pt x="13344" y="4278"/>
                  </a:cubicBezTo>
                  <a:cubicBezTo>
                    <a:pt x="13817" y="3868"/>
                    <a:pt x="14619" y="2024"/>
                    <a:pt x="12586" y="2024"/>
                  </a:cubicBezTo>
                  <a:cubicBezTo>
                    <a:pt x="12470" y="2024"/>
                    <a:pt x="12345" y="2030"/>
                    <a:pt x="12210" y="2043"/>
                  </a:cubicBezTo>
                  <a:cubicBezTo>
                    <a:pt x="12090" y="2056"/>
                    <a:pt x="11975" y="2062"/>
                    <a:pt x="11863" y="2062"/>
                  </a:cubicBezTo>
                  <a:cubicBezTo>
                    <a:pt x="9801" y="2062"/>
                    <a:pt x="8981" y="0"/>
                    <a:pt x="599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21"/>
            <p:cNvSpPr/>
            <p:nvPr/>
          </p:nvSpPr>
          <p:spPr>
            <a:xfrm>
              <a:off x="3640275" y="1091225"/>
              <a:ext cx="58500" cy="68250"/>
            </a:xfrm>
            <a:custGeom>
              <a:avLst/>
              <a:gdLst/>
              <a:ahLst/>
              <a:cxnLst/>
              <a:rect l="l" t="t" r="r" b="b"/>
              <a:pathLst>
                <a:path w="2340" h="2730" extrusionOk="0">
                  <a:moveTo>
                    <a:pt x="1568" y="0"/>
                  </a:moveTo>
                  <a:cubicBezTo>
                    <a:pt x="1568" y="1101"/>
                    <a:pt x="934" y="2102"/>
                    <a:pt x="0" y="2669"/>
                  </a:cubicBezTo>
                  <a:cubicBezTo>
                    <a:pt x="240" y="2710"/>
                    <a:pt x="456" y="2729"/>
                    <a:pt x="650" y="2729"/>
                  </a:cubicBezTo>
                  <a:cubicBezTo>
                    <a:pt x="2340" y="2729"/>
                    <a:pt x="2316" y="1258"/>
                    <a:pt x="15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21"/>
            <p:cNvSpPr/>
            <p:nvPr/>
          </p:nvSpPr>
          <p:spPr>
            <a:xfrm>
              <a:off x="3430125" y="1331800"/>
              <a:ext cx="60900" cy="16575"/>
            </a:xfrm>
            <a:custGeom>
              <a:avLst/>
              <a:gdLst/>
              <a:ahLst/>
              <a:cxnLst/>
              <a:rect l="l" t="t" r="r" b="b"/>
              <a:pathLst>
                <a:path w="2436" h="663" extrusionOk="0">
                  <a:moveTo>
                    <a:pt x="2323" y="1"/>
                  </a:moveTo>
                  <a:cubicBezTo>
                    <a:pt x="2302" y="1"/>
                    <a:pt x="2285" y="18"/>
                    <a:pt x="2269" y="51"/>
                  </a:cubicBezTo>
                  <a:cubicBezTo>
                    <a:pt x="1831" y="327"/>
                    <a:pt x="1314" y="477"/>
                    <a:pt x="805" y="477"/>
                  </a:cubicBezTo>
                  <a:cubicBezTo>
                    <a:pt x="577" y="477"/>
                    <a:pt x="351" y="447"/>
                    <a:pt x="134" y="385"/>
                  </a:cubicBezTo>
                  <a:cubicBezTo>
                    <a:pt x="100" y="385"/>
                    <a:pt x="67" y="385"/>
                    <a:pt x="0" y="418"/>
                  </a:cubicBezTo>
                  <a:cubicBezTo>
                    <a:pt x="0" y="451"/>
                    <a:pt x="0" y="485"/>
                    <a:pt x="34" y="551"/>
                  </a:cubicBezTo>
                  <a:cubicBezTo>
                    <a:pt x="234" y="585"/>
                    <a:pt x="334" y="618"/>
                    <a:pt x="467" y="618"/>
                  </a:cubicBezTo>
                  <a:cubicBezTo>
                    <a:pt x="617" y="648"/>
                    <a:pt x="769" y="663"/>
                    <a:pt x="921" y="663"/>
                  </a:cubicBezTo>
                  <a:cubicBezTo>
                    <a:pt x="1443" y="663"/>
                    <a:pt x="1963" y="487"/>
                    <a:pt x="2402" y="151"/>
                  </a:cubicBezTo>
                  <a:cubicBezTo>
                    <a:pt x="2435" y="118"/>
                    <a:pt x="2435" y="84"/>
                    <a:pt x="2402" y="51"/>
                  </a:cubicBezTo>
                  <a:cubicBezTo>
                    <a:pt x="2369" y="18"/>
                    <a:pt x="2344" y="1"/>
                    <a:pt x="232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21"/>
            <p:cNvSpPr/>
            <p:nvPr/>
          </p:nvSpPr>
          <p:spPr>
            <a:xfrm>
              <a:off x="3554375" y="1288300"/>
              <a:ext cx="115950" cy="99400"/>
            </a:xfrm>
            <a:custGeom>
              <a:avLst/>
              <a:gdLst/>
              <a:ahLst/>
              <a:cxnLst/>
              <a:rect l="l" t="t" r="r" b="b"/>
              <a:pathLst>
                <a:path w="4638" h="3976" extrusionOk="0">
                  <a:moveTo>
                    <a:pt x="2880" y="1"/>
                  </a:moveTo>
                  <a:cubicBezTo>
                    <a:pt x="1871" y="1"/>
                    <a:pt x="881" y="1064"/>
                    <a:pt x="468" y="1891"/>
                  </a:cubicBezTo>
                  <a:cubicBezTo>
                    <a:pt x="0" y="2919"/>
                    <a:pt x="318" y="3976"/>
                    <a:pt x="1367" y="3976"/>
                  </a:cubicBezTo>
                  <a:cubicBezTo>
                    <a:pt x="1442" y="3976"/>
                    <a:pt x="1520" y="3970"/>
                    <a:pt x="1602" y="3959"/>
                  </a:cubicBezTo>
                  <a:cubicBezTo>
                    <a:pt x="2502" y="3826"/>
                    <a:pt x="3336" y="3359"/>
                    <a:pt x="3937" y="2625"/>
                  </a:cubicBezTo>
                  <a:cubicBezTo>
                    <a:pt x="4637" y="1691"/>
                    <a:pt x="4370" y="390"/>
                    <a:pt x="3270" y="56"/>
                  </a:cubicBezTo>
                  <a:cubicBezTo>
                    <a:pt x="3140" y="18"/>
                    <a:pt x="3010" y="1"/>
                    <a:pt x="2880"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21"/>
            <p:cNvSpPr/>
            <p:nvPr/>
          </p:nvSpPr>
          <p:spPr>
            <a:xfrm>
              <a:off x="3275850" y="2407175"/>
              <a:ext cx="474525" cy="1943075"/>
            </a:xfrm>
            <a:custGeom>
              <a:avLst/>
              <a:gdLst/>
              <a:ahLst/>
              <a:cxnLst/>
              <a:rect l="l" t="t" r="r" b="b"/>
              <a:pathLst>
                <a:path w="18981" h="77723" extrusionOk="0">
                  <a:moveTo>
                    <a:pt x="15411" y="0"/>
                  </a:moveTo>
                  <a:lnTo>
                    <a:pt x="0" y="1301"/>
                  </a:lnTo>
                  <a:cubicBezTo>
                    <a:pt x="0" y="1301"/>
                    <a:pt x="3069" y="28020"/>
                    <a:pt x="4937" y="39128"/>
                  </a:cubicBezTo>
                  <a:cubicBezTo>
                    <a:pt x="6838" y="50670"/>
                    <a:pt x="12743" y="77722"/>
                    <a:pt x="12743" y="77722"/>
                  </a:cubicBezTo>
                  <a:lnTo>
                    <a:pt x="18980" y="77189"/>
                  </a:lnTo>
                  <a:cubicBezTo>
                    <a:pt x="18980" y="77189"/>
                    <a:pt x="16679" y="45266"/>
                    <a:pt x="13843" y="36826"/>
                  </a:cubicBezTo>
                  <a:cubicBezTo>
                    <a:pt x="14010" y="25952"/>
                    <a:pt x="15411" y="0"/>
                    <a:pt x="1541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21"/>
            <p:cNvSpPr/>
            <p:nvPr/>
          </p:nvSpPr>
          <p:spPr>
            <a:xfrm>
              <a:off x="3570225" y="4278500"/>
              <a:ext cx="200175" cy="75925"/>
            </a:xfrm>
            <a:custGeom>
              <a:avLst/>
              <a:gdLst/>
              <a:ahLst/>
              <a:cxnLst/>
              <a:rect l="l" t="t" r="r" b="b"/>
              <a:pathLst>
                <a:path w="8007" h="3037" extrusionOk="0">
                  <a:moveTo>
                    <a:pt x="7706" y="1"/>
                  </a:moveTo>
                  <a:lnTo>
                    <a:pt x="0" y="534"/>
                  </a:lnTo>
                  <a:lnTo>
                    <a:pt x="567" y="3036"/>
                  </a:lnTo>
                  <a:lnTo>
                    <a:pt x="8006" y="2436"/>
                  </a:lnTo>
                  <a:lnTo>
                    <a:pt x="77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21"/>
            <p:cNvSpPr/>
            <p:nvPr/>
          </p:nvSpPr>
          <p:spPr>
            <a:xfrm>
              <a:off x="3478500" y="1240500"/>
              <a:ext cx="20025" cy="27550"/>
            </a:xfrm>
            <a:custGeom>
              <a:avLst/>
              <a:gdLst/>
              <a:ahLst/>
              <a:cxnLst/>
              <a:rect l="l" t="t" r="r" b="b"/>
              <a:pathLst>
                <a:path w="801" h="1102" extrusionOk="0">
                  <a:moveTo>
                    <a:pt x="467" y="0"/>
                  </a:moveTo>
                  <a:cubicBezTo>
                    <a:pt x="300" y="0"/>
                    <a:pt x="67" y="234"/>
                    <a:pt x="33" y="534"/>
                  </a:cubicBezTo>
                  <a:cubicBezTo>
                    <a:pt x="0" y="801"/>
                    <a:pt x="167" y="1101"/>
                    <a:pt x="334" y="1101"/>
                  </a:cubicBezTo>
                  <a:cubicBezTo>
                    <a:pt x="500" y="1101"/>
                    <a:pt x="701" y="901"/>
                    <a:pt x="734" y="601"/>
                  </a:cubicBezTo>
                  <a:cubicBezTo>
                    <a:pt x="801" y="301"/>
                    <a:pt x="634" y="0"/>
                    <a:pt x="46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21"/>
            <p:cNvSpPr/>
            <p:nvPr/>
          </p:nvSpPr>
          <p:spPr>
            <a:xfrm>
              <a:off x="3393425" y="1234650"/>
              <a:ext cx="20050" cy="27550"/>
            </a:xfrm>
            <a:custGeom>
              <a:avLst/>
              <a:gdLst/>
              <a:ahLst/>
              <a:cxnLst/>
              <a:rect l="l" t="t" r="r" b="b"/>
              <a:pathLst>
                <a:path w="802" h="1102" extrusionOk="0">
                  <a:moveTo>
                    <a:pt x="468" y="1"/>
                  </a:moveTo>
                  <a:cubicBezTo>
                    <a:pt x="301" y="1"/>
                    <a:pt x="101" y="201"/>
                    <a:pt x="67" y="501"/>
                  </a:cubicBezTo>
                  <a:cubicBezTo>
                    <a:pt x="1" y="801"/>
                    <a:pt x="201" y="1102"/>
                    <a:pt x="368" y="1102"/>
                  </a:cubicBezTo>
                  <a:cubicBezTo>
                    <a:pt x="534" y="1102"/>
                    <a:pt x="734" y="868"/>
                    <a:pt x="768" y="601"/>
                  </a:cubicBezTo>
                  <a:cubicBezTo>
                    <a:pt x="801" y="268"/>
                    <a:pt x="634" y="1"/>
                    <a:pt x="46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21"/>
            <p:cNvSpPr/>
            <p:nvPr/>
          </p:nvSpPr>
          <p:spPr>
            <a:xfrm>
              <a:off x="3391750" y="1258000"/>
              <a:ext cx="45075" cy="60525"/>
            </a:xfrm>
            <a:custGeom>
              <a:avLst/>
              <a:gdLst/>
              <a:ahLst/>
              <a:cxnLst/>
              <a:rect l="l" t="t" r="r" b="b"/>
              <a:pathLst>
                <a:path w="1803" h="2421" extrusionOk="0">
                  <a:moveTo>
                    <a:pt x="1802" y="1"/>
                  </a:moveTo>
                  <a:cubicBezTo>
                    <a:pt x="1302" y="768"/>
                    <a:pt x="668" y="1435"/>
                    <a:pt x="1" y="2069"/>
                  </a:cubicBezTo>
                  <a:cubicBezTo>
                    <a:pt x="298" y="2366"/>
                    <a:pt x="757" y="2420"/>
                    <a:pt x="1052" y="2420"/>
                  </a:cubicBezTo>
                  <a:cubicBezTo>
                    <a:pt x="1220" y="2420"/>
                    <a:pt x="1335" y="2403"/>
                    <a:pt x="1335" y="2403"/>
                  </a:cubicBezTo>
                  <a:lnTo>
                    <a:pt x="1802" y="1"/>
                  </a:lnTo>
                  <a:close/>
                </a:path>
              </a:pathLst>
            </a:custGeom>
            <a:solidFill>
              <a:srgbClr val="ED89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21"/>
            <p:cNvSpPr/>
            <p:nvPr/>
          </p:nvSpPr>
          <p:spPr>
            <a:xfrm>
              <a:off x="3357575" y="1251350"/>
              <a:ext cx="61725" cy="24400"/>
            </a:xfrm>
            <a:custGeom>
              <a:avLst/>
              <a:gdLst/>
              <a:ahLst/>
              <a:cxnLst/>
              <a:rect l="l" t="t" r="r" b="b"/>
              <a:pathLst>
                <a:path w="2469" h="976" extrusionOk="0">
                  <a:moveTo>
                    <a:pt x="34" y="0"/>
                  </a:moveTo>
                  <a:cubicBezTo>
                    <a:pt x="0" y="467"/>
                    <a:pt x="467" y="867"/>
                    <a:pt x="1134" y="967"/>
                  </a:cubicBezTo>
                  <a:cubicBezTo>
                    <a:pt x="1187" y="973"/>
                    <a:pt x="1240" y="975"/>
                    <a:pt x="1292" y="975"/>
                  </a:cubicBezTo>
                  <a:cubicBezTo>
                    <a:pt x="1893" y="975"/>
                    <a:pt x="2407" y="630"/>
                    <a:pt x="2469" y="200"/>
                  </a:cubicBezTo>
                  <a:lnTo>
                    <a:pt x="3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21"/>
            <p:cNvSpPr/>
            <p:nvPr/>
          </p:nvSpPr>
          <p:spPr>
            <a:xfrm>
              <a:off x="3454300" y="1262175"/>
              <a:ext cx="61750" cy="25275"/>
            </a:xfrm>
            <a:custGeom>
              <a:avLst/>
              <a:gdLst/>
              <a:ahLst/>
              <a:cxnLst/>
              <a:rect l="l" t="t" r="r" b="b"/>
              <a:pathLst>
                <a:path w="2470" h="1011" extrusionOk="0">
                  <a:moveTo>
                    <a:pt x="101" y="1"/>
                  </a:moveTo>
                  <a:lnTo>
                    <a:pt x="101" y="1"/>
                  </a:lnTo>
                  <a:cubicBezTo>
                    <a:pt x="1" y="434"/>
                    <a:pt x="468" y="901"/>
                    <a:pt x="1101" y="1001"/>
                  </a:cubicBezTo>
                  <a:cubicBezTo>
                    <a:pt x="1158" y="1008"/>
                    <a:pt x="1215" y="1011"/>
                    <a:pt x="1271" y="1011"/>
                  </a:cubicBezTo>
                  <a:cubicBezTo>
                    <a:pt x="1822" y="1011"/>
                    <a:pt x="2378" y="727"/>
                    <a:pt x="2469" y="334"/>
                  </a:cubicBezTo>
                  <a:lnTo>
                    <a:pt x="10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21"/>
            <p:cNvSpPr/>
            <p:nvPr/>
          </p:nvSpPr>
          <p:spPr>
            <a:xfrm>
              <a:off x="3354225" y="1248825"/>
              <a:ext cx="288575" cy="42575"/>
            </a:xfrm>
            <a:custGeom>
              <a:avLst/>
              <a:gdLst/>
              <a:ahLst/>
              <a:cxnLst/>
              <a:rect l="l" t="t" r="r" b="b"/>
              <a:pathLst>
                <a:path w="11543" h="1703" extrusionOk="0">
                  <a:moveTo>
                    <a:pt x="34" y="1"/>
                  </a:moveTo>
                  <a:lnTo>
                    <a:pt x="34" y="1"/>
                  </a:lnTo>
                  <a:cubicBezTo>
                    <a:pt x="1" y="301"/>
                    <a:pt x="134" y="601"/>
                    <a:pt x="334" y="768"/>
                  </a:cubicBezTo>
                  <a:cubicBezTo>
                    <a:pt x="601" y="968"/>
                    <a:pt x="868" y="1102"/>
                    <a:pt x="1202" y="1135"/>
                  </a:cubicBezTo>
                  <a:cubicBezTo>
                    <a:pt x="1305" y="1154"/>
                    <a:pt x="1407" y="1163"/>
                    <a:pt x="1506" y="1163"/>
                  </a:cubicBezTo>
                  <a:cubicBezTo>
                    <a:pt x="2111" y="1163"/>
                    <a:pt x="2607" y="831"/>
                    <a:pt x="2636" y="401"/>
                  </a:cubicBezTo>
                  <a:cubicBezTo>
                    <a:pt x="2753" y="385"/>
                    <a:pt x="2870" y="376"/>
                    <a:pt x="2986" y="376"/>
                  </a:cubicBezTo>
                  <a:cubicBezTo>
                    <a:pt x="3103" y="376"/>
                    <a:pt x="3220" y="385"/>
                    <a:pt x="3337" y="401"/>
                  </a:cubicBezTo>
                  <a:cubicBezTo>
                    <a:pt x="3603" y="401"/>
                    <a:pt x="3804" y="468"/>
                    <a:pt x="4004" y="568"/>
                  </a:cubicBezTo>
                  <a:cubicBezTo>
                    <a:pt x="3970" y="868"/>
                    <a:pt x="4104" y="1135"/>
                    <a:pt x="4304" y="1302"/>
                  </a:cubicBezTo>
                  <a:cubicBezTo>
                    <a:pt x="4537" y="1535"/>
                    <a:pt x="4838" y="1635"/>
                    <a:pt x="5171" y="1702"/>
                  </a:cubicBezTo>
                  <a:lnTo>
                    <a:pt x="5371" y="1702"/>
                  </a:lnTo>
                  <a:cubicBezTo>
                    <a:pt x="5638" y="1702"/>
                    <a:pt x="5872" y="1635"/>
                    <a:pt x="6105" y="1569"/>
                  </a:cubicBezTo>
                  <a:cubicBezTo>
                    <a:pt x="6305" y="1435"/>
                    <a:pt x="6472" y="1269"/>
                    <a:pt x="6539" y="1002"/>
                  </a:cubicBezTo>
                  <a:lnTo>
                    <a:pt x="11509" y="1635"/>
                  </a:lnTo>
                  <a:lnTo>
                    <a:pt x="11542" y="1435"/>
                  </a:lnTo>
                  <a:lnTo>
                    <a:pt x="6439" y="768"/>
                  </a:lnTo>
                  <a:lnTo>
                    <a:pt x="6439" y="835"/>
                  </a:lnTo>
                  <a:cubicBezTo>
                    <a:pt x="6372" y="1068"/>
                    <a:pt x="6272" y="1269"/>
                    <a:pt x="6038" y="1335"/>
                  </a:cubicBezTo>
                  <a:cubicBezTo>
                    <a:pt x="5825" y="1442"/>
                    <a:pt x="5595" y="1495"/>
                    <a:pt x="5371" y="1495"/>
                  </a:cubicBezTo>
                  <a:cubicBezTo>
                    <a:pt x="5035" y="1495"/>
                    <a:pt x="4711" y="1375"/>
                    <a:pt x="4471" y="1135"/>
                  </a:cubicBezTo>
                  <a:cubicBezTo>
                    <a:pt x="4304" y="968"/>
                    <a:pt x="4204" y="768"/>
                    <a:pt x="4204" y="568"/>
                  </a:cubicBezTo>
                  <a:cubicBezTo>
                    <a:pt x="4271" y="335"/>
                    <a:pt x="3804" y="234"/>
                    <a:pt x="3370" y="168"/>
                  </a:cubicBezTo>
                  <a:cubicBezTo>
                    <a:pt x="3228" y="156"/>
                    <a:pt x="3079" y="144"/>
                    <a:pt x="2942" y="144"/>
                  </a:cubicBezTo>
                  <a:cubicBezTo>
                    <a:pt x="2694" y="144"/>
                    <a:pt x="2491" y="184"/>
                    <a:pt x="2469" y="335"/>
                  </a:cubicBezTo>
                  <a:cubicBezTo>
                    <a:pt x="2382" y="711"/>
                    <a:pt x="1968" y="988"/>
                    <a:pt x="1488" y="988"/>
                  </a:cubicBezTo>
                  <a:cubicBezTo>
                    <a:pt x="1416" y="988"/>
                    <a:pt x="1343" y="981"/>
                    <a:pt x="1268" y="968"/>
                  </a:cubicBezTo>
                  <a:cubicBezTo>
                    <a:pt x="968" y="935"/>
                    <a:pt x="701" y="802"/>
                    <a:pt x="501" y="635"/>
                  </a:cubicBezTo>
                  <a:cubicBezTo>
                    <a:pt x="334" y="468"/>
                    <a:pt x="268" y="268"/>
                    <a:pt x="268" y="68"/>
                  </a:cubicBezTo>
                  <a:lnTo>
                    <a:pt x="34" y="1"/>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21"/>
            <p:cNvSpPr/>
            <p:nvPr/>
          </p:nvSpPr>
          <p:spPr>
            <a:xfrm>
              <a:off x="3497675" y="1193800"/>
              <a:ext cx="38375" cy="29200"/>
            </a:xfrm>
            <a:custGeom>
              <a:avLst/>
              <a:gdLst/>
              <a:ahLst/>
              <a:cxnLst/>
              <a:rect l="l" t="t" r="r" b="b"/>
              <a:pathLst>
                <a:path w="1535" h="1168" extrusionOk="0">
                  <a:moveTo>
                    <a:pt x="200" y="0"/>
                  </a:moveTo>
                  <a:cubicBezTo>
                    <a:pt x="100" y="0"/>
                    <a:pt x="0" y="100"/>
                    <a:pt x="0" y="167"/>
                  </a:cubicBezTo>
                  <a:cubicBezTo>
                    <a:pt x="0" y="267"/>
                    <a:pt x="100" y="334"/>
                    <a:pt x="200" y="334"/>
                  </a:cubicBezTo>
                  <a:cubicBezTo>
                    <a:pt x="634" y="401"/>
                    <a:pt x="1034" y="668"/>
                    <a:pt x="1234" y="1068"/>
                  </a:cubicBezTo>
                  <a:cubicBezTo>
                    <a:pt x="1201" y="1135"/>
                    <a:pt x="1234" y="1168"/>
                    <a:pt x="1301" y="1168"/>
                  </a:cubicBezTo>
                  <a:cubicBezTo>
                    <a:pt x="1368" y="1168"/>
                    <a:pt x="1368" y="1168"/>
                    <a:pt x="1401" y="1135"/>
                  </a:cubicBezTo>
                  <a:cubicBezTo>
                    <a:pt x="1468" y="1101"/>
                    <a:pt x="1535" y="968"/>
                    <a:pt x="1468" y="901"/>
                  </a:cubicBezTo>
                  <a:cubicBezTo>
                    <a:pt x="1234" y="401"/>
                    <a:pt x="734" y="67"/>
                    <a:pt x="2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21"/>
            <p:cNvSpPr/>
            <p:nvPr/>
          </p:nvSpPr>
          <p:spPr>
            <a:xfrm>
              <a:off x="3381750" y="1187125"/>
              <a:ext cx="41725" cy="25050"/>
            </a:xfrm>
            <a:custGeom>
              <a:avLst/>
              <a:gdLst/>
              <a:ahLst/>
              <a:cxnLst/>
              <a:rect l="l" t="t" r="r" b="b"/>
              <a:pathLst>
                <a:path w="1669" h="1002" extrusionOk="0">
                  <a:moveTo>
                    <a:pt x="1502" y="1"/>
                  </a:moveTo>
                  <a:cubicBezTo>
                    <a:pt x="901" y="1"/>
                    <a:pt x="368" y="234"/>
                    <a:pt x="34" y="701"/>
                  </a:cubicBezTo>
                  <a:cubicBezTo>
                    <a:pt x="1" y="768"/>
                    <a:pt x="1" y="868"/>
                    <a:pt x="67" y="935"/>
                  </a:cubicBezTo>
                  <a:cubicBezTo>
                    <a:pt x="67" y="935"/>
                    <a:pt x="67" y="1001"/>
                    <a:pt x="101" y="1001"/>
                  </a:cubicBezTo>
                  <a:cubicBezTo>
                    <a:pt x="167" y="1001"/>
                    <a:pt x="234" y="1001"/>
                    <a:pt x="267" y="901"/>
                  </a:cubicBezTo>
                  <a:cubicBezTo>
                    <a:pt x="546" y="561"/>
                    <a:pt x="939" y="364"/>
                    <a:pt x="1341" y="364"/>
                  </a:cubicBezTo>
                  <a:cubicBezTo>
                    <a:pt x="1372" y="364"/>
                    <a:pt x="1404" y="365"/>
                    <a:pt x="1435" y="367"/>
                  </a:cubicBezTo>
                  <a:cubicBezTo>
                    <a:pt x="1535" y="367"/>
                    <a:pt x="1602" y="334"/>
                    <a:pt x="1668" y="201"/>
                  </a:cubicBezTo>
                  <a:cubicBezTo>
                    <a:pt x="1668" y="101"/>
                    <a:pt x="1602" y="34"/>
                    <a:pt x="15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21"/>
            <p:cNvSpPr/>
            <p:nvPr/>
          </p:nvSpPr>
          <p:spPr>
            <a:xfrm>
              <a:off x="3396775" y="2398000"/>
              <a:ext cx="850625" cy="1647025"/>
            </a:xfrm>
            <a:custGeom>
              <a:avLst/>
              <a:gdLst/>
              <a:ahLst/>
              <a:cxnLst/>
              <a:rect l="l" t="t" r="r" b="b"/>
              <a:pathLst>
                <a:path w="34025" h="65881" extrusionOk="0">
                  <a:moveTo>
                    <a:pt x="14911" y="0"/>
                  </a:moveTo>
                  <a:lnTo>
                    <a:pt x="0" y="1668"/>
                  </a:lnTo>
                  <a:cubicBezTo>
                    <a:pt x="0" y="1668"/>
                    <a:pt x="8906" y="26119"/>
                    <a:pt x="13209" y="36526"/>
                  </a:cubicBezTo>
                  <a:cubicBezTo>
                    <a:pt x="17746" y="47367"/>
                    <a:pt x="26619" y="65881"/>
                    <a:pt x="26619" y="65881"/>
                  </a:cubicBezTo>
                  <a:lnTo>
                    <a:pt x="34024" y="65881"/>
                  </a:lnTo>
                  <a:cubicBezTo>
                    <a:pt x="34024" y="65881"/>
                    <a:pt x="27086" y="42898"/>
                    <a:pt x="21816" y="35459"/>
                  </a:cubicBezTo>
                  <a:cubicBezTo>
                    <a:pt x="18647" y="19047"/>
                    <a:pt x="17913" y="6205"/>
                    <a:pt x="1491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21"/>
            <p:cNvSpPr/>
            <p:nvPr/>
          </p:nvSpPr>
          <p:spPr>
            <a:xfrm>
              <a:off x="2641225" y="1701750"/>
              <a:ext cx="201000" cy="150050"/>
            </a:xfrm>
            <a:custGeom>
              <a:avLst/>
              <a:gdLst/>
              <a:ahLst/>
              <a:cxnLst/>
              <a:rect l="l" t="t" r="r" b="b"/>
              <a:pathLst>
                <a:path w="8040" h="6002" extrusionOk="0">
                  <a:moveTo>
                    <a:pt x="2554" y="1"/>
                  </a:moveTo>
                  <a:cubicBezTo>
                    <a:pt x="2183" y="1"/>
                    <a:pt x="1817" y="149"/>
                    <a:pt x="1535" y="431"/>
                  </a:cubicBezTo>
                  <a:lnTo>
                    <a:pt x="467" y="1598"/>
                  </a:lnTo>
                  <a:cubicBezTo>
                    <a:pt x="0" y="2098"/>
                    <a:pt x="0" y="2866"/>
                    <a:pt x="501" y="3333"/>
                  </a:cubicBezTo>
                  <a:lnTo>
                    <a:pt x="534" y="3366"/>
                  </a:lnTo>
                  <a:lnTo>
                    <a:pt x="1335" y="4033"/>
                  </a:lnTo>
                  <a:cubicBezTo>
                    <a:pt x="2002" y="4634"/>
                    <a:pt x="2802" y="5034"/>
                    <a:pt x="3670" y="5301"/>
                  </a:cubicBezTo>
                  <a:lnTo>
                    <a:pt x="6005" y="6001"/>
                  </a:lnTo>
                  <a:lnTo>
                    <a:pt x="7539" y="4333"/>
                  </a:lnTo>
                  <a:cubicBezTo>
                    <a:pt x="8040" y="2599"/>
                    <a:pt x="4871" y="1198"/>
                    <a:pt x="4871" y="1198"/>
                  </a:cubicBezTo>
                  <a:lnTo>
                    <a:pt x="3269" y="197"/>
                  </a:lnTo>
                  <a:cubicBezTo>
                    <a:pt x="3044" y="65"/>
                    <a:pt x="2799" y="1"/>
                    <a:pt x="2554"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21"/>
            <p:cNvSpPr/>
            <p:nvPr/>
          </p:nvSpPr>
          <p:spPr>
            <a:xfrm>
              <a:off x="2727125" y="1660800"/>
              <a:ext cx="631300" cy="487350"/>
            </a:xfrm>
            <a:custGeom>
              <a:avLst/>
              <a:gdLst/>
              <a:ahLst/>
              <a:cxnLst/>
              <a:rect l="l" t="t" r="r" b="b"/>
              <a:pathLst>
                <a:path w="25252" h="19494" extrusionOk="0">
                  <a:moveTo>
                    <a:pt x="19514" y="0"/>
                  </a:moveTo>
                  <a:cubicBezTo>
                    <a:pt x="19081" y="1268"/>
                    <a:pt x="18580" y="2602"/>
                    <a:pt x="18080" y="3903"/>
                  </a:cubicBezTo>
                  <a:cubicBezTo>
                    <a:pt x="17579" y="5171"/>
                    <a:pt x="17012" y="6438"/>
                    <a:pt x="16412" y="7673"/>
                  </a:cubicBezTo>
                  <a:cubicBezTo>
                    <a:pt x="15878" y="8907"/>
                    <a:pt x="15244" y="10074"/>
                    <a:pt x="14544" y="11242"/>
                  </a:cubicBezTo>
                  <a:cubicBezTo>
                    <a:pt x="14210" y="11809"/>
                    <a:pt x="13877" y="12343"/>
                    <a:pt x="13510" y="12810"/>
                  </a:cubicBezTo>
                  <a:cubicBezTo>
                    <a:pt x="13192" y="13223"/>
                    <a:pt x="12874" y="13576"/>
                    <a:pt x="12498" y="13897"/>
                  </a:cubicBezTo>
                  <a:lnTo>
                    <a:pt x="12498" y="13897"/>
                  </a:lnTo>
                  <a:cubicBezTo>
                    <a:pt x="12358" y="13816"/>
                    <a:pt x="12219" y="13720"/>
                    <a:pt x="12109" y="13610"/>
                  </a:cubicBezTo>
                  <a:cubicBezTo>
                    <a:pt x="11175" y="12776"/>
                    <a:pt x="10241" y="11842"/>
                    <a:pt x="9440" y="10841"/>
                  </a:cubicBezTo>
                  <a:cubicBezTo>
                    <a:pt x="7706" y="8740"/>
                    <a:pt x="6071" y="6472"/>
                    <a:pt x="4604" y="4137"/>
                  </a:cubicBezTo>
                  <a:lnTo>
                    <a:pt x="0" y="7105"/>
                  </a:lnTo>
                  <a:cubicBezTo>
                    <a:pt x="868" y="8340"/>
                    <a:pt x="1701" y="9507"/>
                    <a:pt x="2569" y="10708"/>
                  </a:cubicBezTo>
                  <a:cubicBezTo>
                    <a:pt x="3436" y="11942"/>
                    <a:pt x="4370" y="13110"/>
                    <a:pt x="5337" y="14277"/>
                  </a:cubicBezTo>
                  <a:cubicBezTo>
                    <a:pt x="6338" y="15512"/>
                    <a:pt x="7406" y="16679"/>
                    <a:pt x="8606" y="17746"/>
                  </a:cubicBezTo>
                  <a:cubicBezTo>
                    <a:pt x="9007" y="18013"/>
                    <a:pt x="9374" y="18314"/>
                    <a:pt x="9774" y="18580"/>
                  </a:cubicBezTo>
                  <a:cubicBezTo>
                    <a:pt x="10341" y="18914"/>
                    <a:pt x="10908" y="19181"/>
                    <a:pt x="11542" y="19348"/>
                  </a:cubicBezTo>
                  <a:cubicBezTo>
                    <a:pt x="11899" y="19450"/>
                    <a:pt x="12294" y="19493"/>
                    <a:pt x="12684" y="19493"/>
                  </a:cubicBezTo>
                  <a:cubicBezTo>
                    <a:pt x="12805" y="19493"/>
                    <a:pt x="12925" y="19489"/>
                    <a:pt x="13043" y="19481"/>
                  </a:cubicBezTo>
                  <a:cubicBezTo>
                    <a:pt x="13210" y="19448"/>
                    <a:pt x="13343" y="19448"/>
                    <a:pt x="13510" y="19414"/>
                  </a:cubicBezTo>
                  <a:lnTo>
                    <a:pt x="13777" y="19314"/>
                  </a:lnTo>
                  <a:cubicBezTo>
                    <a:pt x="14010" y="19248"/>
                    <a:pt x="14177" y="19181"/>
                    <a:pt x="14344" y="19114"/>
                  </a:cubicBezTo>
                  <a:cubicBezTo>
                    <a:pt x="14878" y="18847"/>
                    <a:pt x="15411" y="18514"/>
                    <a:pt x="15878" y="18147"/>
                  </a:cubicBezTo>
                  <a:cubicBezTo>
                    <a:pt x="16579" y="17580"/>
                    <a:pt x="17213" y="16913"/>
                    <a:pt x="17780" y="16145"/>
                  </a:cubicBezTo>
                  <a:cubicBezTo>
                    <a:pt x="18347" y="15478"/>
                    <a:pt x="18780" y="14811"/>
                    <a:pt x="19214" y="14144"/>
                  </a:cubicBezTo>
                  <a:cubicBezTo>
                    <a:pt x="20081" y="12843"/>
                    <a:pt x="20782" y="11475"/>
                    <a:pt x="21516" y="10174"/>
                  </a:cubicBezTo>
                  <a:cubicBezTo>
                    <a:pt x="22216" y="8907"/>
                    <a:pt x="22850" y="7572"/>
                    <a:pt x="23450" y="6171"/>
                  </a:cubicBezTo>
                  <a:cubicBezTo>
                    <a:pt x="24084" y="4804"/>
                    <a:pt x="24685" y="3470"/>
                    <a:pt x="25252" y="2069"/>
                  </a:cubicBezTo>
                  <a:lnTo>
                    <a:pt x="1951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21"/>
            <p:cNvSpPr/>
            <p:nvPr/>
          </p:nvSpPr>
          <p:spPr>
            <a:xfrm>
              <a:off x="2727125" y="1660800"/>
              <a:ext cx="631300" cy="487350"/>
            </a:xfrm>
            <a:custGeom>
              <a:avLst/>
              <a:gdLst/>
              <a:ahLst/>
              <a:cxnLst/>
              <a:rect l="l" t="t" r="r" b="b"/>
              <a:pathLst>
                <a:path w="25252" h="19494" extrusionOk="0">
                  <a:moveTo>
                    <a:pt x="19514" y="0"/>
                  </a:moveTo>
                  <a:cubicBezTo>
                    <a:pt x="19081" y="1268"/>
                    <a:pt x="18580" y="2602"/>
                    <a:pt x="18080" y="3903"/>
                  </a:cubicBezTo>
                  <a:cubicBezTo>
                    <a:pt x="17579" y="5171"/>
                    <a:pt x="17012" y="6438"/>
                    <a:pt x="16412" y="7673"/>
                  </a:cubicBezTo>
                  <a:cubicBezTo>
                    <a:pt x="15878" y="8907"/>
                    <a:pt x="15244" y="10074"/>
                    <a:pt x="14544" y="11242"/>
                  </a:cubicBezTo>
                  <a:cubicBezTo>
                    <a:pt x="14210" y="11809"/>
                    <a:pt x="13877" y="12343"/>
                    <a:pt x="13510" y="12810"/>
                  </a:cubicBezTo>
                  <a:cubicBezTo>
                    <a:pt x="13192" y="13223"/>
                    <a:pt x="12874" y="13576"/>
                    <a:pt x="12498" y="13897"/>
                  </a:cubicBezTo>
                  <a:lnTo>
                    <a:pt x="12498" y="13897"/>
                  </a:lnTo>
                  <a:cubicBezTo>
                    <a:pt x="12358" y="13816"/>
                    <a:pt x="12219" y="13720"/>
                    <a:pt x="12109" y="13610"/>
                  </a:cubicBezTo>
                  <a:cubicBezTo>
                    <a:pt x="11175" y="12776"/>
                    <a:pt x="10241" y="11842"/>
                    <a:pt x="9440" y="10841"/>
                  </a:cubicBezTo>
                  <a:cubicBezTo>
                    <a:pt x="7706" y="8740"/>
                    <a:pt x="6071" y="6472"/>
                    <a:pt x="4604" y="4137"/>
                  </a:cubicBezTo>
                  <a:lnTo>
                    <a:pt x="0" y="7105"/>
                  </a:lnTo>
                  <a:cubicBezTo>
                    <a:pt x="868" y="8340"/>
                    <a:pt x="1701" y="9507"/>
                    <a:pt x="2569" y="10708"/>
                  </a:cubicBezTo>
                  <a:cubicBezTo>
                    <a:pt x="3436" y="11942"/>
                    <a:pt x="4370" y="13110"/>
                    <a:pt x="5337" y="14277"/>
                  </a:cubicBezTo>
                  <a:cubicBezTo>
                    <a:pt x="6338" y="15512"/>
                    <a:pt x="7406" y="16679"/>
                    <a:pt x="8606" y="17746"/>
                  </a:cubicBezTo>
                  <a:cubicBezTo>
                    <a:pt x="9007" y="18013"/>
                    <a:pt x="9374" y="18314"/>
                    <a:pt x="9774" y="18580"/>
                  </a:cubicBezTo>
                  <a:cubicBezTo>
                    <a:pt x="10341" y="18914"/>
                    <a:pt x="10908" y="19181"/>
                    <a:pt x="11542" y="19348"/>
                  </a:cubicBezTo>
                  <a:cubicBezTo>
                    <a:pt x="11899" y="19450"/>
                    <a:pt x="12294" y="19493"/>
                    <a:pt x="12684" y="19493"/>
                  </a:cubicBezTo>
                  <a:cubicBezTo>
                    <a:pt x="12805" y="19493"/>
                    <a:pt x="12925" y="19489"/>
                    <a:pt x="13043" y="19481"/>
                  </a:cubicBezTo>
                  <a:cubicBezTo>
                    <a:pt x="13210" y="19448"/>
                    <a:pt x="13343" y="19448"/>
                    <a:pt x="13510" y="19414"/>
                  </a:cubicBezTo>
                  <a:lnTo>
                    <a:pt x="13777" y="19314"/>
                  </a:lnTo>
                  <a:cubicBezTo>
                    <a:pt x="14010" y="19248"/>
                    <a:pt x="14177" y="19181"/>
                    <a:pt x="14344" y="19114"/>
                  </a:cubicBezTo>
                  <a:cubicBezTo>
                    <a:pt x="14878" y="18847"/>
                    <a:pt x="15411" y="18514"/>
                    <a:pt x="15878" y="18147"/>
                  </a:cubicBezTo>
                  <a:cubicBezTo>
                    <a:pt x="16579" y="17580"/>
                    <a:pt x="17213" y="16913"/>
                    <a:pt x="17780" y="16145"/>
                  </a:cubicBezTo>
                  <a:cubicBezTo>
                    <a:pt x="18347" y="15478"/>
                    <a:pt x="18780" y="14811"/>
                    <a:pt x="19214" y="14144"/>
                  </a:cubicBezTo>
                  <a:cubicBezTo>
                    <a:pt x="20081" y="12843"/>
                    <a:pt x="20782" y="11475"/>
                    <a:pt x="21516" y="10174"/>
                  </a:cubicBezTo>
                  <a:cubicBezTo>
                    <a:pt x="22216" y="8907"/>
                    <a:pt x="22850" y="7572"/>
                    <a:pt x="23450" y="6171"/>
                  </a:cubicBezTo>
                  <a:cubicBezTo>
                    <a:pt x="24084" y="4804"/>
                    <a:pt x="24685" y="3470"/>
                    <a:pt x="25252" y="2069"/>
                  </a:cubicBezTo>
                  <a:lnTo>
                    <a:pt x="19514" y="0"/>
                  </a:ln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21"/>
            <p:cNvSpPr/>
            <p:nvPr/>
          </p:nvSpPr>
          <p:spPr>
            <a:xfrm>
              <a:off x="3199950" y="1551225"/>
              <a:ext cx="722225" cy="1514775"/>
            </a:xfrm>
            <a:custGeom>
              <a:avLst/>
              <a:gdLst/>
              <a:ahLst/>
              <a:cxnLst/>
              <a:rect l="l" t="t" r="r" b="b"/>
              <a:pathLst>
                <a:path w="28889" h="60591" extrusionOk="0">
                  <a:moveTo>
                    <a:pt x="18465" y="1"/>
                  </a:moveTo>
                  <a:cubicBezTo>
                    <a:pt x="18068" y="1"/>
                    <a:pt x="17672" y="16"/>
                    <a:pt x="17280" y="47"/>
                  </a:cubicBezTo>
                  <a:cubicBezTo>
                    <a:pt x="15679" y="2982"/>
                    <a:pt x="10141" y="14124"/>
                    <a:pt x="9474" y="20962"/>
                  </a:cubicBezTo>
                  <a:cubicBezTo>
                    <a:pt x="7006" y="14691"/>
                    <a:pt x="7539" y="848"/>
                    <a:pt x="7539" y="848"/>
                  </a:cubicBezTo>
                  <a:lnTo>
                    <a:pt x="7539" y="848"/>
                  </a:lnTo>
                  <a:cubicBezTo>
                    <a:pt x="5805" y="1014"/>
                    <a:pt x="4104" y="1415"/>
                    <a:pt x="2436" y="2115"/>
                  </a:cubicBezTo>
                  <a:cubicBezTo>
                    <a:pt x="1335" y="2549"/>
                    <a:pt x="635" y="3549"/>
                    <a:pt x="501" y="4717"/>
                  </a:cubicBezTo>
                  <a:cubicBezTo>
                    <a:pt x="1" y="11889"/>
                    <a:pt x="268" y="19061"/>
                    <a:pt x="1168" y="26199"/>
                  </a:cubicBezTo>
                  <a:cubicBezTo>
                    <a:pt x="2869" y="39675"/>
                    <a:pt x="4504" y="60590"/>
                    <a:pt x="4504" y="60590"/>
                  </a:cubicBezTo>
                  <a:cubicBezTo>
                    <a:pt x="4504" y="60590"/>
                    <a:pt x="18314" y="60023"/>
                    <a:pt x="28888" y="57755"/>
                  </a:cubicBezTo>
                  <a:cubicBezTo>
                    <a:pt x="27620" y="47481"/>
                    <a:pt x="23151" y="30202"/>
                    <a:pt x="23117" y="25632"/>
                  </a:cubicBezTo>
                  <a:cubicBezTo>
                    <a:pt x="23051" y="19661"/>
                    <a:pt x="23184" y="8053"/>
                    <a:pt x="23384" y="3183"/>
                  </a:cubicBezTo>
                  <a:cubicBezTo>
                    <a:pt x="23484" y="1782"/>
                    <a:pt x="22483" y="514"/>
                    <a:pt x="21116" y="214"/>
                  </a:cubicBezTo>
                  <a:cubicBezTo>
                    <a:pt x="20241" y="76"/>
                    <a:pt x="19350" y="1"/>
                    <a:pt x="1846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21"/>
            <p:cNvSpPr/>
            <p:nvPr/>
          </p:nvSpPr>
          <p:spPr>
            <a:xfrm>
              <a:off x="3199950" y="1551275"/>
              <a:ext cx="722225" cy="1514725"/>
            </a:xfrm>
            <a:custGeom>
              <a:avLst/>
              <a:gdLst/>
              <a:ahLst/>
              <a:cxnLst/>
              <a:rect l="l" t="t" r="r" b="b"/>
              <a:pathLst>
                <a:path w="28889" h="60589" extrusionOk="0">
                  <a:moveTo>
                    <a:pt x="18445" y="1"/>
                  </a:moveTo>
                  <a:cubicBezTo>
                    <a:pt x="18058" y="1"/>
                    <a:pt x="17669" y="16"/>
                    <a:pt x="17280" y="45"/>
                  </a:cubicBezTo>
                  <a:cubicBezTo>
                    <a:pt x="15679" y="2980"/>
                    <a:pt x="10141" y="14122"/>
                    <a:pt x="9474" y="20960"/>
                  </a:cubicBezTo>
                  <a:cubicBezTo>
                    <a:pt x="7006" y="14689"/>
                    <a:pt x="7539" y="846"/>
                    <a:pt x="7539" y="846"/>
                  </a:cubicBezTo>
                  <a:lnTo>
                    <a:pt x="7539" y="846"/>
                  </a:lnTo>
                  <a:cubicBezTo>
                    <a:pt x="5805" y="1012"/>
                    <a:pt x="4104" y="1413"/>
                    <a:pt x="2436" y="2113"/>
                  </a:cubicBezTo>
                  <a:cubicBezTo>
                    <a:pt x="1335" y="2547"/>
                    <a:pt x="635" y="3547"/>
                    <a:pt x="501" y="4715"/>
                  </a:cubicBezTo>
                  <a:cubicBezTo>
                    <a:pt x="1" y="11887"/>
                    <a:pt x="268" y="19059"/>
                    <a:pt x="1168" y="26197"/>
                  </a:cubicBezTo>
                  <a:cubicBezTo>
                    <a:pt x="2869" y="39673"/>
                    <a:pt x="4504" y="60588"/>
                    <a:pt x="4504" y="60588"/>
                  </a:cubicBezTo>
                  <a:cubicBezTo>
                    <a:pt x="4504" y="60588"/>
                    <a:pt x="18314" y="60021"/>
                    <a:pt x="28888" y="57753"/>
                  </a:cubicBezTo>
                  <a:cubicBezTo>
                    <a:pt x="27620" y="47479"/>
                    <a:pt x="23151" y="30200"/>
                    <a:pt x="23117" y="25630"/>
                  </a:cubicBezTo>
                  <a:cubicBezTo>
                    <a:pt x="23051" y="19659"/>
                    <a:pt x="23184" y="8051"/>
                    <a:pt x="23384" y="3181"/>
                  </a:cubicBezTo>
                  <a:cubicBezTo>
                    <a:pt x="23484" y="1813"/>
                    <a:pt x="22550" y="612"/>
                    <a:pt x="21216" y="278"/>
                  </a:cubicBezTo>
                  <a:cubicBezTo>
                    <a:pt x="20318" y="89"/>
                    <a:pt x="19386" y="1"/>
                    <a:pt x="18445" y="1"/>
                  </a:cubicBez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21"/>
            <p:cNvSpPr/>
            <p:nvPr/>
          </p:nvSpPr>
          <p:spPr>
            <a:xfrm>
              <a:off x="3438450" y="2137800"/>
              <a:ext cx="116775" cy="872325"/>
            </a:xfrm>
            <a:custGeom>
              <a:avLst/>
              <a:gdLst/>
              <a:ahLst/>
              <a:cxnLst/>
              <a:rect l="l" t="t" r="r" b="b"/>
              <a:pathLst>
                <a:path w="4671" h="34893" extrusionOk="0">
                  <a:moveTo>
                    <a:pt x="1" y="1"/>
                  </a:moveTo>
                  <a:cubicBezTo>
                    <a:pt x="168" y="2336"/>
                    <a:pt x="2102" y="21683"/>
                    <a:pt x="4471" y="34892"/>
                  </a:cubicBezTo>
                  <a:lnTo>
                    <a:pt x="4671" y="34892"/>
                  </a:lnTo>
                  <a:cubicBezTo>
                    <a:pt x="2269" y="21683"/>
                    <a:pt x="401" y="2336"/>
                    <a:pt x="2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21"/>
            <p:cNvSpPr/>
            <p:nvPr/>
          </p:nvSpPr>
          <p:spPr>
            <a:xfrm>
              <a:off x="3065700" y="1883450"/>
              <a:ext cx="475350" cy="539575"/>
            </a:xfrm>
            <a:custGeom>
              <a:avLst/>
              <a:gdLst/>
              <a:ahLst/>
              <a:cxnLst/>
              <a:rect l="l" t="t" r="r" b="b"/>
              <a:pathLst>
                <a:path w="19014" h="21583" extrusionOk="0">
                  <a:moveTo>
                    <a:pt x="834" y="1"/>
                  </a:moveTo>
                  <a:cubicBezTo>
                    <a:pt x="801" y="1"/>
                    <a:pt x="701" y="1"/>
                    <a:pt x="634" y="34"/>
                  </a:cubicBezTo>
                  <a:cubicBezTo>
                    <a:pt x="234" y="134"/>
                    <a:pt x="0" y="534"/>
                    <a:pt x="134" y="901"/>
                  </a:cubicBezTo>
                  <a:lnTo>
                    <a:pt x="4370" y="20682"/>
                  </a:lnTo>
                  <a:cubicBezTo>
                    <a:pt x="4503" y="21216"/>
                    <a:pt x="4904" y="21550"/>
                    <a:pt x="5471" y="21583"/>
                  </a:cubicBezTo>
                  <a:lnTo>
                    <a:pt x="18180" y="21583"/>
                  </a:lnTo>
                  <a:cubicBezTo>
                    <a:pt x="18247" y="21583"/>
                    <a:pt x="18347" y="21583"/>
                    <a:pt x="18380" y="21550"/>
                  </a:cubicBezTo>
                  <a:cubicBezTo>
                    <a:pt x="18747" y="21416"/>
                    <a:pt x="19014" y="21049"/>
                    <a:pt x="18880" y="20682"/>
                  </a:cubicBezTo>
                  <a:lnTo>
                    <a:pt x="14644" y="901"/>
                  </a:lnTo>
                  <a:cubicBezTo>
                    <a:pt x="14511" y="368"/>
                    <a:pt x="14077" y="34"/>
                    <a:pt x="135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21"/>
            <p:cNvSpPr/>
            <p:nvPr/>
          </p:nvSpPr>
          <p:spPr>
            <a:xfrm>
              <a:off x="3048175" y="1879275"/>
              <a:ext cx="483700" cy="547925"/>
            </a:xfrm>
            <a:custGeom>
              <a:avLst/>
              <a:gdLst/>
              <a:ahLst/>
              <a:cxnLst/>
              <a:rect l="l" t="t" r="r" b="b"/>
              <a:pathLst>
                <a:path w="19348" h="21917" extrusionOk="0">
                  <a:moveTo>
                    <a:pt x="835" y="1"/>
                  </a:moveTo>
                  <a:cubicBezTo>
                    <a:pt x="768" y="1"/>
                    <a:pt x="701" y="34"/>
                    <a:pt x="601" y="34"/>
                  </a:cubicBezTo>
                  <a:cubicBezTo>
                    <a:pt x="234" y="101"/>
                    <a:pt x="1" y="535"/>
                    <a:pt x="101" y="902"/>
                  </a:cubicBezTo>
                  <a:lnTo>
                    <a:pt x="4437" y="21016"/>
                  </a:lnTo>
                  <a:cubicBezTo>
                    <a:pt x="4571" y="21516"/>
                    <a:pt x="5038" y="21883"/>
                    <a:pt x="5571" y="21917"/>
                  </a:cubicBezTo>
                  <a:lnTo>
                    <a:pt x="18514" y="21917"/>
                  </a:lnTo>
                  <a:cubicBezTo>
                    <a:pt x="18581" y="21917"/>
                    <a:pt x="18681" y="21917"/>
                    <a:pt x="18714" y="21883"/>
                  </a:cubicBezTo>
                  <a:cubicBezTo>
                    <a:pt x="19081" y="21783"/>
                    <a:pt x="19348" y="21383"/>
                    <a:pt x="19214" y="21016"/>
                  </a:cubicBezTo>
                  <a:lnTo>
                    <a:pt x="14878" y="902"/>
                  </a:lnTo>
                  <a:cubicBezTo>
                    <a:pt x="14745" y="401"/>
                    <a:pt x="14278" y="34"/>
                    <a:pt x="137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21"/>
            <p:cNvSpPr/>
            <p:nvPr/>
          </p:nvSpPr>
          <p:spPr>
            <a:xfrm>
              <a:off x="3373425" y="2140300"/>
              <a:ext cx="196825" cy="119600"/>
            </a:xfrm>
            <a:custGeom>
              <a:avLst/>
              <a:gdLst/>
              <a:ahLst/>
              <a:cxnLst/>
              <a:rect l="l" t="t" r="r" b="b"/>
              <a:pathLst>
                <a:path w="7873" h="4784" extrusionOk="0">
                  <a:moveTo>
                    <a:pt x="3736" y="1"/>
                  </a:moveTo>
                  <a:cubicBezTo>
                    <a:pt x="3369" y="1"/>
                    <a:pt x="2935" y="68"/>
                    <a:pt x="2602" y="234"/>
                  </a:cubicBezTo>
                  <a:lnTo>
                    <a:pt x="934" y="901"/>
                  </a:lnTo>
                  <a:cubicBezTo>
                    <a:pt x="334" y="1135"/>
                    <a:pt x="0" y="1902"/>
                    <a:pt x="234" y="2503"/>
                  </a:cubicBezTo>
                  <a:lnTo>
                    <a:pt x="234" y="2569"/>
                  </a:lnTo>
                  <a:lnTo>
                    <a:pt x="901" y="4004"/>
                  </a:lnTo>
                  <a:cubicBezTo>
                    <a:pt x="1145" y="4493"/>
                    <a:pt x="1612" y="4783"/>
                    <a:pt x="2101" y="4783"/>
                  </a:cubicBezTo>
                  <a:cubicBezTo>
                    <a:pt x="2212" y="4783"/>
                    <a:pt x="2324" y="4768"/>
                    <a:pt x="2435" y="4738"/>
                  </a:cubicBezTo>
                  <a:lnTo>
                    <a:pt x="4270" y="4271"/>
                  </a:lnTo>
                  <a:cubicBezTo>
                    <a:pt x="4270" y="4271"/>
                    <a:pt x="7739" y="3970"/>
                    <a:pt x="7872" y="2169"/>
                  </a:cubicBezTo>
                  <a:lnTo>
                    <a:pt x="6938" y="134"/>
                  </a:lnTo>
                  <a:lnTo>
                    <a:pt x="3736"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21"/>
            <p:cNvSpPr/>
            <p:nvPr/>
          </p:nvSpPr>
          <p:spPr>
            <a:xfrm>
              <a:off x="3510175" y="1597425"/>
              <a:ext cx="442850" cy="657150"/>
            </a:xfrm>
            <a:custGeom>
              <a:avLst/>
              <a:gdLst/>
              <a:ahLst/>
              <a:cxnLst/>
              <a:rect l="l" t="t" r="r" b="b"/>
              <a:pathLst>
                <a:path w="17714" h="26286" extrusionOk="0">
                  <a:moveTo>
                    <a:pt x="12476" y="15611"/>
                  </a:moveTo>
                  <a:cubicBezTo>
                    <a:pt x="12457" y="15640"/>
                    <a:pt x="12436" y="15668"/>
                    <a:pt x="12412" y="15695"/>
                  </a:cubicBezTo>
                  <a:lnTo>
                    <a:pt x="12412" y="15695"/>
                  </a:lnTo>
                  <a:cubicBezTo>
                    <a:pt x="12420" y="15667"/>
                    <a:pt x="12448" y="15639"/>
                    <a:pt x="12476" y="15611"/>
                  </a:cubicBezTo>
                  <a:close/>
                  <a:moveTo>
                    <a:pt x="10375" y="0"/>
                  </a:moveTo>
                  <a:lnTo>
                    <a:pt x="5404" y="3503"/>
                  </a:lnTo>
                  <a:cubicBezTo>
                    <a:pt x="6138" y="4503"/>
                    <a:pt x="6906" y="5638"/>
                    <a:pt x="7639" y="6705"/>
                  </a:cubicBezTo>
                  <a:cubicBezTo>
                    <a:pt x="8407" y="7806"/>
                    <a:pt x="9074" y="8940"/>
                    <a:pt x="9741" y="10041"/>
                  </a:cubicBezTo>
                  <a:cubicBezTo>
                    <a:pt x="10341" y="11142"/>
                    <a:pt x="10942" y="12276"/>
                    <a:pt x="11442" y="13443"/>
                  </a:cubicBezTo>
                  <a:cubicBezTo>
                    <a:pt x="11642" y="13977"/>
                    <a:pt x="11842" y="14511"/>
                    <a:pt x="12009" y="15044"/>
                  </a:cubicBezTo>
                  <a:cubicBezTo>
                    <a:pt x="12100" y="15317"/>
                    <a:pt x="12175" y="15590"/>
                    <a:pt x="12225" y="15852"/>
                  </a:cubicBezTo>
                  <a:lnTo>
                    <a:pt x="12225" y="15852"/>
                  </a:lnTo>
                  <a:cubicBezTo>
                    <a:pt x="12209" y="15861"/>
                    <a:pt x="12193" y="15870"/>
                    <a:pt x="12176" y="15878"/>
                  </a:cubicBezTo>
                  <a:cubicBezTo>
                    <a:pt x="11776" y="16212"/>
                    <a:pt x="11309" y="16512"/>
                    <a:pt x="10842" y="16779"/>
                  </a:cubicBezTo>
                  <a:cubicBezTo>
                    <a:pt x="9774" y="17346"/>
                    <a:pt x="8640" y="17880"/>
                    <a:pt x="7473" y="18380"/>
                  </a:cubicBezTo>
                  <a:cubicBezTo>
                    <a:pt x="6305" y="18880"/>
                    <a:pt x="5071" y="19347"/>
                    <a:pt x="3803" y="19814"/>
                  </a:cubicBezTo>
                  <a:cubicBezTo>
                    <a:pt x="2569" y="20281"/>
                    <a:pt x="1268" y="20682"/>
                    <a:pt x="1" y="21015"/>
                  </a:cubicBezTo>
                  <a:lnTo>
                    <a:pt x="1602" y="26286"/>
                  </a:lnTo>
                  <a:cubicBezTo>
                    <a:pt x="2969" y="25819"/>
                    <a:pt x="4304" y="25318"/>
                    <a:pt x="5605" y="24851"/>
                  </a:cubicBezTo>
                  <a:cubicBezTo>
                    <a:pt x="6906" y="24384"/>
                    <a:pt x="8240" y="23851"/>
                    <a:pt x="9507" y="23317"/>
                  </a:cubicBezTo>
                  <a:cubicBezTo>
                    <a:pt x="10842" y="22783"/>
                    <a:pt x="12209" y="22149"/>
                    <a:pt x="13477" y="21449"/>
                  </a:cubicBezTo>
                  <a:cubicBezTo>
                    <a:pt x="14244" y="21015"/>
                    <a:pt x="14911" y="20548"/>
                    <a:pt x="15578" y="20048"/>
                  </a:cubicBezTo>
                  <a:cubicBezTo>
                    <a:pt x="16045" y="19681"/>
                    <a:pt x="16412" y="19314"/>
                    <a:pt x="16746" y="18880"/>
                  </a:cubicBezTo>
                  <a:cubicBezTo>
                    <a:pt x="16979" y="18614"/>
                    <a:pt x="17213" y="18280"/>
                    <a:pt x="17380" y="17880"/>
                  </a:cubicBezTo>
                  <a:cubicBezTo>
                    <a:pt x="17413" y="17813"/>
                    <a:pt x="17446" y="17713"/>
                    <a:pt x="17480" y="17546"/>
                  </a:cubicBezTo>
                  <a:cubicBezTo>
                    <a:pt x="17546" y="17379"/>
                    <a:pt x="17580" y="17313"/>
                    <a:pt x="17613" y="17146"/>
                  </a:cubicBezTo>
                  <a:cubicBezTo>
                    <a:pt x="17647" y="16979"/>
                    <a:pt x="17713" y="16846"/>
                    <a:pt x="17713" y="16679"/>
                  </a:cubicBezTo>
                  <a:lnTo>
                    <a:pt x="17713" y="16612"/>
                  </a:lnTo>
                  <a:lnTo>
                    <a:pt x="17713" y="16445"/>
                  </a:lnTo>
                  <a:cubicBezTo>
                    <a:pt x="17713" y="15445"/>
                    <a:pt x="17580" y="14477"/>
                    <a:pt x="17313" y="13543"/>
                  </a:cubicBezTo>
                  <a:cubicBezTo>
                    <a:pt x="17113" y="12809"/>
                    <a:pt x="16879" y="12042"/>
                    <a:pt x="16579" y="11308"/>
                  </a:cubicBezTo>
                  <a:cubicBezTo>
                    <a:pt x="15979" y="9907"/>
                    <a:pt x="15378" y="8606"/>
                    <a:pt x="14711" y="7339"/>
                  </a:cubicBezTo>
                  <a:cubicBezTo>
                    <a:pt x="14044" y="6105"/>
                    <a:pt x="13310" y="4870"/>
                    <a:pt x="12610" y="3636"/>
                  </a:cubicBezTo>
                  <a:cubicBezTo>
                    <a:pt x="11909" y="2369"/>
                    <a:pt x="11142" y="1268"/>
                    <a:pt x="10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21"/>
            <p:cNvSpPr/>
            <p:nvPr/>
          </p:nvSpPr>
          <p:spPr>
            <a:xfrm>
              <a:off x="3510175" y="1597425"/>
              <a:ext cx="442850" cy="657150"/>
            </a:xfrm>
            <a:custGeom>
              <a:avLst/>
              <a:gdLst/>
              <a:ahLst/>
              <a:cxnLst/>
              <a:rect l="l" t="t" r="r" b="b"/>
              <a:pathLst>
                <a:path w="17714" h="26286" extrusionOk="0">
                  <a:moveTo>
                    <a:pt x="12476" y="15611"/>
                  </a:moveTo>
                  <a:cubicBezTo>
                    <a:pt x="12457" y="15640"/>
                    <a:pt x="12436" y="15668"/>
                    <a:pt x="12412" y="15695"/>
                  </a:cubicBezTo>
                  <a:lnTo>
                    <a:pt x="12412" y="15695"/>
                  </a:lnTo>
                  <a:cubicBezTo>
                    <a:pt x="12420" y="15667"/>
                    <a:pt x="12448" y="15639"/>
                    <a:pt x="12476" y="15611"/>
                  </a:cubicBezTo>
                  <a:close/>
                  <a:moveTo>
                    <a:pt x="10375" y="0"/>
                  </a:moveTo>
                  <a:lnTo>
                    <a:pt x="5404" y="3503"/>
                  </a:lnTo>
                  <a:cubicBezTo>
                    <a:pt x="6138" y="4503"/>
                    <a:pt x="6906" y="5638"/>
                    <a:pt x="7639" y="6705"/>
                  </a:cubicBezTo>
                  <a:cubicBezTo>
                    <a:pt x="8407" y="7806"/>
                    <a:pt x="9074" y="8940"/>
                    <a:pt x="9741" y="10041"/>
                  </a:cubicBezTo>
                  <a:cubicBezTo>
                    <a:pt x="10341" y="11142"/>
                    <a:pt x="10942" y="12276"/>
                    <a:pt x="11442" y="13443"/>
                  </a:cubicBezTo>
                  <a:cubicBezTo>
                    <a:pt x="11642" y="13977"/>
                    <a:pt x="11842" y="14511"/>
                    <a:pt x="12009" y="15044"/>
                  </a:cubicBezTo>
                  <a:cubicBezTo>
                    <a:pt x="12100" y="15317"/>
                    <a:pt x="12175" y="15590"/>
                    <a:pt x="12225" y="15852"/>
                  </a:cubicBezTo>
                  <a:lnTo>
                    <a:pt x="12225" y="15852"/>
                  </a:lnTo>
                  <a:cubicBezTo>
                    <a:pt x="12209" y="15861"/>
                    <a:pt x="12193" y="15870"/>
                    <a:pt x="12176" y="15878"/>
                  </a:cubicBezTo>
                  <a:cubicBezTo>
                    <a:pt x="11776" y="16212"/>
                    <a:pt x="11309" y="16512"/>
                    <a:pt x="10842" y="16779"/>
                  </a:cubicBezTo>
                  <a:cubicBezTo>
                    <a:pt x="9774" y="17346"/>
                    <a:pt x="8640" y="17880"/>
                    <a:pt x="7473" y="18380"/>
                  </a:cubicBezTo>
                  <a:cubicBezTo>
                    <a:pt x="6305" y="18880"/>
                    <a:pt x="5071" y="19347"/>
                    <a:pt x="3803" y="19814"/>
                  </a:cubicBezTo>
                  <a:cubicBezTo>
                    <a:pt x="2569" y="20281"/>
                    <a:pt x="1268" y="20682"/>
                    <a:pt x="1" y="21015"/>
                  </a:cubicBezTo>
                  <a:lnTo>
                    <a:pt x="1602" y="26286"/>
                  </a:lnTo>
                  <a:cubicBezTo>
                    <a:pt x="2969" y="25819"/>
                    <a:pt x="4304" y="25318"/>
                    <a:pt x="5605" y="24851"/>
                  </a:cubicBezTo>
                  <a:cubicBezTo>
                    <a:pt x="6906" y="24384"/>
                    <a:pt x="8240" y="23851"/>
                    <a:pt x="9507" y="23317"/>
                  </a:cubicBezTo>
                  <a:cubicBezTo>
                    <a:pt x="10842" y="22783"/>
                    <a:pt x="12209" y="22149"/>
                    <a:pt x="13477" y="21449"/>
                  </a:cubicBezTo>
                  <a:cubicBezTo>
                    <a:pt x="14244" y="21015"/>
                    <a:pt x="14911" y="20548"/>
                    <a:pt x="15578" y="20048"/>
                  </a:cubicBezTo>
                  <a:cubicBezTo>
                    <a:pt x="16045" y="19681"/>
                    <a:pt x="16412" y="19314"/>
                    <a:pt x="16746" y="18880"/>
                  </a:cubicBezTo>
                  <a:cubicBezTo>
                    <a:pt x="16979" y="18614"/>
                    <a:pt x="17213" y="18280"/>
                    <a:pt x="17380" y="17880"/>
                  </a:cubicBezTo>
                  <a:cubicBezTo>
                    <a:pt x="17413" y="17813"/>
                    <a:pt x="17446" y="17713"/>
                    <a:pt x="17480" y="17546"/>
                  </a:cubicBezTo>
                  <a:cubicBezTo>
                    <a:pt x="17546" y="17379"/>
                    <a:pt x="17580" y="17313"/>
                    <a:pt x="17613" y="17146"/>
                  </a:cubicBezTo>
                  <a:cubicBezTo>
                    <a:pt x="17647" y="16979"/>
                    <a:pt x="17713" y="16846"/>
                    <a:pt x="17713" y="16679"/>
                  </a:cubicBezTo>
                  <a:lnTo>
                    <a:pt x="17713" y="16612"/>
                  </a:lnTo>
                  <a:lnTo>
                    <a:pt x="17713" y="16445"/>
                  </a:lnTo>
                  <a:cubicBezTo>
                    <a:pt x="17713" y="15445"/>
                    <a:pt x="17580" y="14477"/>
                    <a:pt x="17313" y="13543"/>
                  </a:cubicBezTo>
                  <a:cubicBezTo>
                    <a:pt x="17113" y="12809"/>
                    <a:pt x="16879" y="12042"/>
                    <a:pt x="16579" y="11308"/>
                  </a:cubicBezTo>
                  <a:cubicBezTo>
                    <a:pt x="15979" y="9907"/>
                    <a:pt x="15378" y="8606"/>
                    <a:pt x="14711" y="7339"/>
                  </a:cubicBezTo>
                  <a:cubicBezTo>
                    <a:pt x="14044" y="6105"/>
                    <a:pt x="13310" y="4870"/>
                    <a:pt x="12610" y="3636"/>
                  </a:cubicBezTo>
                  <a:cubicBezTo>
                    <a:pt x="11909" y="2369"/>
                    <a:pt x="11142" y="1268"/>
                    <a:pt x="10375" y="0"/>
                  </a:cubicBez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21"/>
            <p:cNvSpPr/>
            <p:nvPr/>
          </p:nvSpPr>
          <p:spPr>
            <a:xfrm>
              <a:off x="3512675" y="1628975"/>
              <a:ext cx="224350" cy="330400"/>
            </a:xfrm>
            <a:custGeom>
              <a:avLst/>
              <a:gdLst/>
              <a:ahLst/>
              <a:cxnLst/>
              <a:rect l="l" t="t" r="r" b="b"/>
              <a:pathLst>
                <a:path w="8974" h="13216" extrusionOk="0">
                  <a:moveTo>
                    <a:pt x="4783" y="0"/>
                  </a:moveTo>
                  <a:cubicBezTo>
                    <a:pt x="3681" y="0"/>
                    <a:pt x="2637" y="723"/>
                    <a:pt x="2336" y="1874"/>
                  </a:cubicBezTo>
                  <a:lnTo>
                    <a:pt x="468" y="8378"/>
                  </a:lnTo>
                  <a:cubicBezTo>
                    <a:pt x="1" y="9913"/>
                    <a:pt x="534" y="11581"/>
                    <a:pt x="1835" y="12548"/>
                  </a:cubicBezTo>
                  <a:lnTo>
                    <a:pt x="2436" y="12982"/>
                  </a:lnTo>
                  <a:cubicBezTo>
                    <a:pt x="2451" y="13012"/>
                    <a:pt x="2486" y="13028"/>
                    <a:pt x="2523" y="13028"/>
                  </a:cubicBezTo>
                  <a:cubicBezTo>
                    <a:pt x="2569" y="13028"/>
                    <a:pt x="2618" y="13004"/>
                    <a:pt x="2636" y="12948"/>
                  </a:cubicBezTo>
                  <a:cubicBezTo>
                    <a:pt x="2669" y="12882"/>
                    <a:pt x="2669" y="12748"/>
                    <a:pt x="2603" y="12715"/>
                  </a:cubicBezTo>
                  <a:lnTo>
                    <a:pt x="1969" y="12248"/>
                  </a:lnTo>
                  <a:cubicBezTo>
                    <a:pt x="801" y="11381"/>
                    <a:pt x="301" y="9880"/>
                    <a:pt x="701" y="8445"/>
                  </a:cubicBezTo>
                  <a:lnTo>
                    <a:pt x="2536" y="1941"/>
                  </a:lnTo>
                  <a:cubicBezTo>
                    <a:pt x="2803" y="1140"/>
                    <a:pt x="3470" y="540"/>
                    <a:pt x="4304" y="373"/>
                  </a:cubicBezTo>
                  <a:cubicBezTo>
                    <a:pt x="4444" y="345"/>
                    <a:pt x="4584" y="332"/>
                    <a:pt x="4722" y="332"/>
                  </a:cubicBezTo>
                  <a:cubicBezTo>
                    <a:pt x="5765" y="332"/>
                    <a:pt x="6703" y="1084"/>
                    <a:pt x="6939" y="2174"/>
                  </a:cubicBezTo>
                  <a:lnTo>
                    <a:pt x="8207" y="8779"/>
                  </a:lnTo>
                  <a:cubicBezTo>
                    <a:pt x="8507" y="10246"/>
                    <a:pt x="7873" y="11714"/>
                    <a:pt x="6639" y="12515"/>
                  </a:cubicBezTo>
                  <a:lnTo>
                    <a:pt x="5972" y="12915"/>
                  </a:lnTo>
                  <a:cubicBezTo>
                    <a:pt x="5872" y="12948"/>
                    <a:pt x="5872" y="13049"/>
                    <a:pt x="5938" y="13115"/>
                  </a:cubicBezTo>
                  <a:cubicBezTo>
                    <a:pt x="5938" y="13182"/>
                    <a:pt x="6005" y="13215"/>
                    <a:pt x="6038" y="13215"/>
                  </a:cubicBezTo>
                  <a:cubicBezTo>
                    <a:pt x="6105" y="13215"/>
                    <a:pt x="6138" y="13215"/>
                    <a:pt x="6272" y="13149"/>
                  </a:cubicBezTo>
                  <a:lnTo>
                    <a:pt x="6906" y="12748"/>
                  </a:lnTo>
                  <a:cubicBezTo>
                    <a:pt x="8240" y="11881"/>
                    <a:pt x="8974" y="10280"/>
                    <a:pt x="8640" y="8712"/>
                  </a:cubicBezTo>
                  <a:lnTo>
                    <a:pt x="7339" y="2074"/>
                  </a:lnTo>
                  <a:cubicBezTo>
                    <a:pt x="7139" y="1140"/>
                    <a:pt x="6405" y="373"/>
                    <a:pt x="5505" y="106"/>
                  </a:cubicBezTo>
                  <a:cubicBezTo>
                    <a:pt x="5266" y="34"/>
                    <a:pt x="5023" y="0"/>
                    <a:pt x="478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21"/>
            <p:cNvSpPr/>
            <p:nvPr/>
          </p:nvSpPr>
          <p:spPr>
            <a:xfrm>
              <a:off x="3567725" y="1672475"/>
              <a:ext cx="125100" cy="13375"/>
            </a:xfrm>
            <a:custGeom>
              <a:avLst/>
              <a:gdLst/>
              <a:ahLst/>
              <a:cxnLst/>
              <a:rect l="l" t="t" r="r" b="b"/>
              <a:pathLst>
                <a:path w="5004" h="535" extrusionOk="0">
                  <a:moveTo>
                    <a:pt x="167" y="0"/>
                  </a:moveTo>
                  <a:cubicBezTo>
                    <a:pt x="100" y="0"/>
                    <a:pt x="0" y="100"/>
                    <a:pt x="0" y="167"/>
                  </a:cubicBezTo>
                  <a:cubicBezTo>
                    <a:pt x="0" y="267"/>
                    <a:pt x="100" y="334"/>
                    <a:pt x="167" y="334"/>
                  </a:cubicBezTo>
                  <a:lnTo>
                    <a:pt x="4837" y="534"/>
                  </a:lnTo>
                  <a:cubicBezTo>
                    <a:pt x="4937" y="534"/>
                    <a:pt x="5004" y="467"/>
                    <a:pt x="5004" y="367"/>
                  </a:cubicBezTo>
                  <a:cubicBezTo>
                    <a:pt x="5004" y="301"/>
                    <a:pt x="4937" y="201"/>
                    <a:pt x="4837" y="201"/>
                  </a:cubicBezTo>
                  <a:lnTo>
                    <a:pt x="167"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21"/>
            <p:cNvSpPr/>
            <p:nvPr/>
          </p:nvSpPr>
          <p:spPr>
            <a:xfrm>
              <a:off x="3597750" y="1559900"/>
              <a:ext cx="38650" cy="77275"/>
            </a:xfrm>
            <a:custGeom>
              <a:avLst/>
              <a:gdLst/>
              <a:ahLst/>
              <a:cxnLst/>
              <a:rect l="l" t="t" r="r" b="b"/>
              <a:pathLst>
                <a:path w="1546" h="3091" extrusionOk="0">
                  <a:moveTo>
                    <a:pt x="234" y="0"/>
                  </a:moveTo>
                  <a:cubicBezTo>
                    <a:pt x="134" y="0"/>
                    <a:pt x="67" y="34"/>
                    <a:pt x="0" y="134"/>
                  </a:cubicBezTo>
                  <a:cubicBezTo>
                    <a:pt x="0" y="200"/>
                    <a:pt x="67" y="300"/>
                    <a:pt x="134" y="334"/>
                  </a:cubicBezTo>
                  <a:cubicBezTo>
                    <a:pt x="934" y="634"/>
                    <a:pt x="1201" y="2068"/>
                    <a:pt x="1201" y="2902"/>
                  </a:cubicBezTo>
                  <a:cubicBezTo>
                    <a:pt x="1201" y="3002"/>
                    <a:pt x="1268" y="3069"/>
                    <a:pt x="1368" y="3069"/>
                  </a:cubicBezTo>
                  <a:cubicBezTo>
                    <a:pt x="1390" y="3084"/>
                    <a:pt x="1412" y="3090"/>
                    <a:pt x="1431" y="3090"/>
                  </a:cubicBezTo>
                  <a:cubicBezTo>
                    <a:pt x="1502" y="3090"/>
                    <a:pt x="1546" y="3006"/>
                    <a:pt x="1468" y="2902"/>
                  </a:cubicBezTo>
                  <a:cubicBezTo>
                    <a:pt x="1468" y="2669"/>
                    <a:pt x="1401" y="467"/>
                    <a:pt x="2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21"/>
            <p:cNvSpPr/>
            <p:nvPr/>
          </p:nvSpPr>
          <p:spPr>
            <a:xfrm>
              <a:off x="3270000" y="1564400"/>
              <a:ext cx="126800" cy="214850"/>
            </a:xfrm>
            <a:custGeom>
              <a:avLst/>
              <a:gdLst/>
              <a:ahLst/>
              <a:cxnLst/>
              <a:rect l="l" t="t" r="r" b="b"/>
              <a:pathLst>
                <a:path w="5072" h="8594" extrusionOk="0">
                  <a:moveTo>
                    <a:pt x="4919" y="0"/>
                  </a:moveTo>
                  <a:cubicBezTo>
                    <a:pt x="4891" y="0"/>
                    <a:pt x="4862" y="8"/>
                    <a:pt x="4838" y="20"/>
                  </a:cubicBezTo>
                  <a:cubicBezTo>
                    <a:pt x="2836" y="1321"/>
                    <a:pt x="534" y="5624"/>
                    <a:pt x="1" y="8360"/>
                  </a:cubicBezTo>
                  <a:cubicBezTo>
                    <a:pt x="1" y="8460"/>
                    <a:pt x="34" y="8593"/>
                    <a:pt x="168" y="8593"/>
                  </a:cubicBezTo>
                  <a:cubicBezTo>
                    <a:pt x="234" y="8593"/>
                    <a:pt x="301" y="8526"/>
                    <a:pt x="334" y="8426"/>
                  </a:cubicBezTo>
                  <a:cubicBezTo>
                    <a:pt x="868" y="5691"/>
                    <a:pt x="3070" y="1488"/>
                    <a:pt x="5004" y="287"/>
                  </a:cubicBezTo>
                  <a:cubicBezTo>
                    <a:pt x="5071" y="254"/>
                    <a:pt x="5071" y="154"/>
                    <a:pt x="5038" y="87"/>
                  </a:cubicBezTo>
                  <a:cubicBezTo>
                    <a:pt x="5017" y="24"/>
                    <a:pt x="4969" y="0"/>
                    <a:pt x="491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21"/>
            <p:cNvSpPr/>
            <p:nvPr/>
          </p:nvSpPr>
          <p:spPr>
            <a:xfrm>
              <a:off x="3262500" y="1751300"/>
              <a:ext cx="52575" cy="62525"/>
            </a:xfrm>
            <a:custGeom>
              <a:avLst/>
              <a:gdLst/>
              <a:ahLst/>
              <a:cxnLst/>
              <a:rect l="l" t="t" r="r" b="b"/>
              <a:pathLst>
                <a:path w="2103" h="2501" extrusionOk="0">
                  <a:moveTo>
                    <a:pt x="1276" y="1"/>
                  </a:moveTo>
                  <a:cubicBezTo>
                    <a:pt x="887" y="1"/>
                    <a:pt x="456" y="394"/>
                    <a:pt x="234" y="950"/>
                  </a:cubicBezTo>
                  <a:cubicBezTo>
                    <a:pt x="1" y="1617"/>
                    <a:pt x="167" y="2218"/>
                    <a:pt x="601" y="2451"/>
                  </a:cubicBezTo>
                  <a:cubicBezTo>
                    <a:pt x="668" y="2485"/>
                    <a:pt x="740" y="2501"/>
                    <a:pt x="815" y="2501"/>
                  </a:cubicBezTo>
                  <a:cubicBezTo>
                    <a:pt x="1191" y="2501"/>
                    <a:pt x="1641" y="2107"/>
                    <a:pt x="1835" y="1551"/>
                  </a:cubicBezTo>
                  <a:cubicBezTo>
                    <a:pt x="2102" y="884"/>
                    <a:pt x="1902" y="283"/>
                    <a:pt x="1502" y="50"/>
                  </a:cubicBezTo>
                  <a:cubicBezTo>
                    <a:pt x="1429" y="16"/>
                    <a:pt x="1353" y="1"/>
                    <a:pt x="12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21"/>
            <p:cNvSpPr/>
            <p:nvPr/>
          </p:nvSpPr>
          <p:spPr>
            <a:xfrm>
              <a:off x="3565225" y="1937675"/>
              <a:ext cx="18375" cy="27525"/>
            </a:xfrm>
            <a:custGeom>
              <a:avLst/>
              <a:gdLst/>
              <a:ahLst/>
              <a:cxnLst/>
              <a:rect l="l" t="t" r="r" b="b"/>
              <a:pathLst>
                <a:path w="735" h="1101" extrusionOk="0">
                  <a:moveTo>
                    <a:pt x="400" y="0"/>
                  </a:moveTo>
                  <a:cubicBezTo>
                    <a:pt x="234" y="0"/>
                    <a:pt x="67" y="200"/>
                    <a:pt x="34" y="534"/>
                  </a:cubicBezTo>
                  <a:cubicBezTo>
                    <a:pt x="0" y="867"/>
                    <a:pt x="200" y="1101"/>
                    <a:pt x="367" y="1101"/>
                  </a:cubicBezTo>
                  <a:cubicBezTo>
                    <a:pt x="534" y="1101"/>
                    <a:pt x="734" y="867"/>
                    <a:pt x="734" y="567"/>
                  </a:cubicBezTo>
                  <a:cubicBezTo>
                    <a:pt x="734" y="234"/>
                    <a:pt x="567" y="0"/>
                    <a:pt x="40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21"/>
            <p:cNvSpPr/>
            <p:nvPr/>
          </p:nvSpPr>
          <p:spPr>
            <a:xfrm>
              <a:off x="3654450" y="1940175"/>
              <a:ext cx="19200" cy="28375"/>
            </a:xfrm>
            <a:custGeom>
              <a:avLst/>
              <a:gdLst/>
              <a:ahLst/>
              <a:cxnLst/>
              <a:rect l="l" t="t" r="r" b="b"/>
              <a:pathLst>
                <a:path w="768" h="1135" extrusionOk="0">
                  <a:moveTo>
                    <a:pt x="467" y="0"/>
                  </a:moveTo>
                  <a:cubicBezTo>
                    <a:pt x="201" y="0"/>
                    <a:pt x="67" y="200"/>
                    <a:pt x="34" y="567"/>
                  </a:cubicBezTo>
                  <a:cubicBezTo>
                    <a:pt x="0" y="901"/>
                    <a:pt x="167" y="1134"/>
                    <a:pt x="367" y="1134"/>
                  </a:cubicBezTo>
                  <a:cubicBezTo>
                    <a:pt x="601" y="1134"/>
                    <a:pt x="768" y="867"/>
                    <a:pt x="768" y="601"/>
                  </a:cubicBezTo>
                  <a:cubicBezTo>
                    <a:pt x="768" y="300"/>
                    <a:pt x="701" y="0"/>
                    <a:pt x="4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1" name="Google Shape;931;p21"/>
          <p:cNvSpPr txBox="1"/>
          <p:nvPr/>
        </p:nvSpPr>
        <p:spPr>
          <a:xfrm>
            <a:off x="720056" y="1040402"/>
            <a:ext cx="548618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2"/>
                </a:solidFill>
                <a:latin typeface="Fjalla One"/>
                <a:ea typeface="Fjalla One"/>
                <a:cs typeface="Fjalla One"/>
                <a:sym typeface="Fjalla One"/>
              </a:rPr>
              <a:t>ACKNOWLEDGEMENT TO OUR MENTORS</a:t>
            </a:r>
            <a:endParaRPr sz="2800" b="0" i="0" u="none" strike="noStrike" cap="none">
              <a:solidFill>
                <a:srgbClr val="000000"/>
              </a:solidFill>
              <a:latin typeface="Arial"/>
              <a:ea typeface="Arial"/>
              <a:cs typeface="Arial"/>
              <a:sym typeface="Arial"/>
            </a:endParaRPr>
          </a:p>
        </p:txBody>
      </p:sp>
      <p:sp>
        <p:nvSpPr>
          <p:cNvPr id="932" name="Google Shape;932;p21"/>
          <p:cNvSpPr txBox="1"/>
          <p:nvPr/>
        </p:nvSpPr>
        <p:spPr>
          <a:xfrm>
            <a:off x="650128" y="1573573"/>
            <a:ext cx="4868640" cy="13387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b="0" i="0" u="none" strike="noStrike" cap="none" dirty="0">
                <a:solidFill>
                  <a:schemeClr val="accent2"/>
                </a:solidFill>
                <a:latin typeface="Fira Sans"/>
                <a:ea typeface="Fira Sans"/>
                <a:cs typeface="Fira Sans"/>
                <a:sym typeface="Fira Sans"/>
              </a:rPr>
              <a:t> James Polli, PhD M-CERSI</a:t>
            </a:r>
            <a:endParaRPr dirty="0"/>
          </a:p>
          <a:p>
            <a:pPr marL="0" marR="0" lvl="0" indent="0" algn="l" rtl="0">
              <a:lnSpc>
                <a:spcPct val="150000"/>
              </a:lnSpc>
              <a:spcBef>
                <a:spcPts val="0"/>
              </a:spcBef>
              <a:spcAft>
                <a:spcPts val="0"/>
              </a:spcAft>
              <a:buNone/>
            </a:pPr>
            <a:r>
              <a:rPr lang="en-US" sz="1800" b="0" i="0" u="none" strike="noStrike" cap="none" dirty="0">
                <a:solidFill>
                  <a:schemeClr val="accent2"/>
                </a:solidFill>
                <a:latin typeface="Fira Sans"/>
                <a:ea typeface="Fira Sans"/>
                <a:cs typeface="Fira Sans"/>
                <a:sym typeface="Fira Sans"/>
              </a:rPr>
              <a:t> Omnia A. Ismaiel, PhD CDER/OTS/OCP/DARS</a:t>
            </a:r>
            <a:endParaRPr dirty="0"/>
          </a:p>
          <a:p>
            <a:pPr marL="0" marR="0" lvl="0" indent="0" algn="l" rtl="0">
              <a:lnSpc>
                <a:spcPct val="150000"/>
              </a:lnSpc>
              <a:spcBef>
                <a:spcPts val="0"/>
              </a:spcBef>
              <a:spcAft>
                <a:spcPts val="0"/>
              </a:spcAft>
              <a:buNone/>
            </a:pPr>
            <a:r>
              <a:rPr lang="en-US" sz="1800" b="0" i="0" u="none" strike="noStrike" cap="none" dirty="0">
                <a:solidFill>
                  <a:schemeClr val="accent2"/>
                </a:solidFill>
                <a:latin typeface="Fira Sans"/>
                <a:ea typeface="Fira Sans"/>
                <a:cs typeface="Fira Sans"/>
                <a:sym typeface="Fira Sans"/>
              </a:rPr>
              <a:t> Vinay Pai, PhD, MBA CDRH/OST/DDH</a:t>
            </a:r>
            <a:endParaRPr dirty="0"/>
          </a:p>
        </p:txBody>
      </p:sp>
      <p:sp>
        <p:nvSpPr>
          <p:cNvPr id="933" name="Google Shape;933;p21"/>
          <p:cNvSpPr txBox="1"/>
          <p:nvPr/>
        </p:nvSpPr>
        <p:spPr>
          <a:xfrm>
            <a:off x="5917078" y="2677222"/>
            <a:ext cx="2833729"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We contacted:</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Pfizer</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GSK</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Bayer</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Johnson &amp; Johnson</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National Council on Aging</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American Association </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of Retired Persons (AARP)</a:t>
            </a:r>
            <a:endParaRPr dirty="0"/>
          </a:p>
        </p:txBody>
      </p:sp>
      <p:sp>
        <p:nvSpPr>
          <p:cNvPr id="2" name="Slide Number Placeholder 1">
            <a:extLst>
              <a:ext uri="{FF2B5EF4-FFF2-40B4-BE49-F238E27FC236}">
                <a16:creationId xmlns:a16="http://schemas.microsoft.com/office/drawing/2014/main" id="{35548FD0-C915-C660-5AEA-7275C083EE75}"/>
              </a:ext>
            </a:extLst>
          </p:cNvPr>
          <p:cNvSpPr>
            <a:spLocks noGrp="1"/>
          </p:cNvSpPr>
          <p:nvPr>
            <p:ph type="sldNum" sz="quarter" idx="10"/>
          </p:nvPr>
        </p:nvSpPr>
        <p:spPr/>
        <p:txBody>
          <a:bodyPr/>
          <a:lstStyle/>
          <a:p>
            <a:fld id="{F34743C9-0929-A040-B54E-269859FCA9AC}" type="slidenum">
              <a:rPr lang="en-US" smtClean="0">
                <a:solidFill>
                  <a:schemeClr val="accent6">
                    <a:lumMod val="10000"/>
                  </a:schemeClr>
                </a:solidFill>
              </a:rPr>
              <a:t>26</a:t>
            </a:fld>
            <a:endParaRPr lang="en-US" dirty="0">
              <a:solidFill>
                <a:schemeClr val="accent6">
                  <a:lumMod val="1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22"/>
          <p:cNvSpPr/>
          <p:nvPr/>
        </p:nvSpPr>
        <p:spPr>
          <a:xfrm flipH="1">
            <a:off x="0" y="3983174"/>
            <a:ext cx="5846134" cy="1160326"/>
          </a:xfrm>
          <a:custGeom>
            <a:avLst/>
            <a:gdLst/>
            <a:ahLst/>
            <a:cxnLst/>
            <a:rect l="l" t="t" r="r" b="b"/>
            <a:pathLst>
              <a:path w="285665" h="92558" extrusionOk="0">
                <a:moveTo>
                  <a:pt x="278169" y="1"/>
                </a:moveTo>
                <a:cubicBezTo>
                  <a:pt x="245103" y="1"/>
                  <a:pt x="237289" y="34204"/>
                  <a:pt x="215521" y="46452"/>
                </a:cubicBezTo>
                <a:cubicBezTo>
                  <a:pt x="210824" y="49099"/>
                  <a:pt x="205743" y="50132"/>
                  <a:pt x="200501" y="50132"/>
                </a:cubicBezTo>
                <a:cubicBezTo>
                  <a:pt x="186898" y="50132"/>
                  <a:pt x="172212" y="43174"/>
                  <a:pt x="160329" y="39405"/>
                </a:cubicBezTo>
                <a:cubicBezTo>
                  <a:pt x="149756" y="36049"/>
                  <a:pt x="139429" y="34533"/>
                  <a:pt x="129067" y="34533"/>
                </a:cubicBezTo>
                <a:cubicBezTo>
                  <a:pt x="118680" y="34533"/>
                  <a:pt x="108258" y="36057"/>
                  <a:pt x="97518" y="38777"/>
                </a:cubicBezTo>
                <a:cubicBezTo>
                  <a:pt x="76534" y="44084"/>
                  <a:pt x="56263" y="52344"/>
                  <a:pt x="37689" y="63499"/>
                </a:cubicBezTo>
                <a:cubicBezTo>
                  <a:pt x="28673" y="68920"/>
                  <a:pt x="20071" y="74997"/>
                  <a:pt x="11954" y="81688"/>
                </a:cubicBezTo>
                <a:cubicBezTo>
                  <a:pt x="8802" y="84298"/>
                  <a:pt x="5706" y="86980"/>
                  <a:pt x="2753" y="89819"/>
                </a:cubicBezTo>
                <a:cubicBezTo>
                  <a:pt x="2368" y="90190"/>
                  <a:pt x="542" y="92558"/>
                  <a:pt x="0" y="92558"/>
                </a:cubicBezTo>
                <a:lnTo>
                  <a:pt x="285308" y="92201"/>
                </a:lnTo>
                <a:lnTo>
                  <a:pt x="285664" y="546"/>
                </a:lnTo>
                <a:cubicBezTo>
                  <a:pt x="283027" y="176"/>
                  <a:pt x="280534" y="1"/>
                  <a:pt x="2781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22"/>
          <p:cNvSpPr/>
          <p:nvPr/>
        </p:nvSpPr>
        <p:spPr>
          <a:xfrm rot="10800000" flipH="1">
            <a:off x="3297866" y="0"/>
            <a:ext cx="5846134" cy="1057244"/>
          </a:xfrm>
          <a:custGeom>
            <a:avLst/>
            <a:gdLst/>
            <a:ahLst/>
            <a:cxnLst/>
            <a:rect l="l" t="t" r="r" b="b"/>
            <a:pathLst>
              <a:path w="285665" h="92558" extrusionOk="0">
                <a:moveTo>
                  <a:pt x="278169" y="1"/>
                </a:moveTo>
                <a:cubicBezTo>
                  <a:pt x="245103" y="1"/>
                  <a:pt x="237289" y="34204"/>
                  <a:pt x="215521" y="46452"/>
                </a:cubicBezTo>
                <a:cubicBezTo>
                  <a:pt x="210824" y="49099"/>
                  <a:pt x="205743" y="50132"/>
                  <a:pt x="200501" y="50132"/>
                </a:cubicBezTo>
                <a:cubicBezTo>
                  <a:pt x="186898" y="50132"/>
                  <a:pt x="172212" y="43174"/>
                  <a:pt x="160329" y="39405"/>
                </a:cubicBezTo>
                <a:cubicBezTo>
                  <a:pt x="149756" y="36049"/>
                  <a:pt x="139429" y="34533"/>
                  <a:pt x="129067" y="34533"/>
                </a:cubicBezTo>
                <a:cubicBezTo>
                  <a:pt x="118680" y="34533"/>
                  <a:pt x="108258" y="36057"/>
                  <a:pt x="97518" y="38777"/>
                </a:cubicBezTo>
                <a:cubicBezTo>
                  <a:pt x="76534" y="44084"/>
                  <a:pt x="56263" y="52344"/>
                  <a:pt x="37689" y="63499"/>
                </a:cubicBezTo>
                <a:cubicBezTo>
                  <a:pt x="28673" y="68920"/>
                  <a:pt x="20071" y="74997"/>
                  <a:pt x="11954" y="81688"/>
                </a:cubicBezTo>
                <a:cubicBezTo>
                  <a:pt x="8802" y="84298"/>
                  <a:pt x="5706" y="86980"/>
                  <a:pt x="2753" y="89819"/>
                </a:cubicBezTo>
                <a:cubicBezTo>
                  <a:pt x="2368" y="90190"/>
                  <a:pt x="542" y="92558"/>
                  <a:pt x="0" y="92558"/>
                </a:cubicBezTo>
                <a:lnTo>
                  <a:pt x="285308" y="92201"/>
                </a:lnTo>
                <a:lnTo>
                  <a:pt x="285664" y="546"/>
                </a:lnTo>
                <a:cubicBezTo>
                  <a:pt x="283027" y="176"/>
                  <a:pt x="280534" y="1"/>
                  <a:pt x="2781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643163D2-8DD5-BDBC-1690-160324059DE6}"/>
              </a:ext>
            </a:extLst>
          </p:cNvPr>
          <p:cNvSpPr>
            <a:spLocks noGrp="1"/>
          </p:cNvSpPr>
          <p:nvPr>
            <p:ph type="sldNum" sz="quarter" idx="10"/>
          </p:nvPr>
        </p:nvSpPr>
        <p:spPr/>
        <p:txBody>
          <a:bodyPr/>
          <a:lstStyle/>
          <a:p>
            <a:fld id="{F34743C9-0929-A040-B54E-269859FCA9AC}" type="slidenum">
              <a:rPr lang="en-US" smtClean="0">
                <a:solidFill>
                  <a:schemeClr val="accent6">
                    <a:lumMod val="10000"/>
                  </a:schemeClr>
                </a:solidFill>
              </a:rPr>
              <a:t>27</a:t>
            </a:fld>
            <a:endParaRPr lang="en-US" dirty="0">
              <a:solidFill>
                <a:schemeClr val="accent6">
                  <a:lumMod val="10000"/>
                </a:schemeClr>
              </a:solidFill>
            </a:endParaRPr>
          </a:p>
        </p:txBody>
      </p:sp>
      <p:sp>
        <p:nvSpPr>
          <p:cNvPr id="5" name="TextBox 4">
            <a:extLst>
              <a:ext uri="{FF2B5EF4-FFF2-40B4-BE49-F238E27FC236}">
                <a16:creationId xmlns:a16="http://schemas.microsoft.com/office/drawing/2014/main" id="{CAA432F2-B527-28AF-208D-F37335F8C097}"/>
              </a:ext>
            </a:extLst>
          </p:cNvPr>
          <p:cNvSpPr txBox="1"/>
          <p:nvPr/>
        </p:nvSpPr>
        <p:spPr>
          <a:xfrm>
            <a:off x="29849" y="307884"/>
            <a:ext cx="4572000" cy="954107"/>
          </a:xfrm>
          <a:prstGeom prst="rect">
            <a:avLst/>
          </a:prstGeom>
          <a:noFill/>
        </p:spPr>
        <p:txBody>
          <a:bodyPr wrap="square">
            <a:spAutoFit/>
          </a:bodyPr>
          <a:lstStyle/>
          <a:p>
            <a:pPr marL="0" lvl="0" indent="0" algn="l" rtl="0">
              <a:lnSpc>
                <a:spcPct val="100000"/>
              </a:lnSpc>
              <a:spcBef>
                <a:spcPts val="0"/>
              </a:spcBef>
              <a:spcAft>
                <a:spcPts val="0"/>
              </a:spcAft>
              <a:buSzPts val="1600"/>
              <a:buNone/>
            </a:pPr>
            <a:r>
              <a:rPr lang="en-US" sz="2800" b="1" dirty="0">
                <a:solidFill>
                  <a:schemeClr val="dk1"/>
                </a:solidFill>
                <a:latin typeface="Ubuntu"/>
                <a:ea typeface="Ubuntu"/>
                <a:cs typeface="Ubuntu"/>
                <a:sym typeface="Ubuntu"/>
              </a:rPr>
              <a:t>ANY </a:t>
            </a:r>
          </a:p>
          <a:p>
            <a:pPr marL="0" lvl="0" indent="0" algn="l" rtl="0">
              <a:lnSpc>
                <a:spcPct val="100000"/>
              </a:lnSpc>
              <a:spcBef>
                <a:spcPts val="0"/>
              </a:spcBef>
              <a:spcAft>
                <a:spcPts val="0"/>
              </a:spcAft>
              <a:buSzPts val="1600"/>
              <a:buNone/>
            </a:pPr>
            <a:r>
              <a:rPr lang="en-US" sz="2800" b="1" dirty="0">
                <a:solidFill>
                  <a:schemeClr val="dk1"/>
                </a:solidFill>
                <a:latin typeface="Ubuntu"/>
                <a:ea typeface="Ubuntu"/>
                <a:cs typeface="Ubuntu"/>
                <a:sym typeface="Ubuntu"/>
              </a:rPr>
              <a:t>QUESTIONS?</a:t>
            </a:r>
            <a:endParaRPr lang="en-US" sz="2800" dirty="0"/>
          </a:p>
        </p:txBody>
      </p:sp>
      <p:pic>
        <p:nvPicPr>
          <p:cNvPr id="6" name="Blue and Purple Mobile Phone Safety Culture Poster_B6AFC170-BF04-40EA-97C9-A5A89F76C0A0.mp4">
            <a:hlinkClick r:id="" action="ppaction://media"/>
            <a:extLst>
              <a:ext uri="{FF2B5EF4-FFF2-40B4-BE49-F238E27FC236}">
                <a16:creationId xmlns:a16="http://schemas.microsoft.com/office/drawing/2014/main" id="{16D1B03F-8D00-D4B9-EF7B-286934D458B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643188" y="0"/>
            <a:ext cx="3857625"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23"/>
          <p:cNvSpPr txBox="1"/>
          <p:nvPr/>
        </p:nvSpPr>
        <p:spPr>
          <a:xfrm>
            <a:off x="-1378862" y="853747"/>
            <a:ext cx="7034996" cy="108160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accent2"/>
                </a:solidFill>
                <a:latin typeface="Fjalla One"/>
                <a:ea typeface="Fjalla One"/>
                <a:cs typeface="Fjalla One"/>
                <a:sym typeface="Fjalla One"/>
              </a:rPr>
              <a:t>References</a:t>
            </a:r>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accent2"/>
              </a:solidFill>
              <a:latin typeface="Fjalla One"/>
              <a:ea typeface="Fjalla One"/>
              <a:cs typeface="Fjalla One"/>
              <a:sym typeface="Fjalla One"/>
            </a:endParaRPr>
          </a:p>
        </p:txBody>
      </p:sp>
      <p:sp>
        <p:nvSpPr>
          <p:cNvPr id="946" name="Google Shape;946;p23"/>
          <p:cNvSpPr txBox="1"/>
          <p:nvPr/>
        </p:nvSpPr>
        <p:spPr>
          <a:xfrm>
            <a:off x="1317811" y="3153337"/>
            <a:ext cx="4464425"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7" name="Google Shape;947;p23"/>
          <p:cNvSpPr txBox="1"/>
          <p:nvPr/>
        </p:nvSpPr>
        <p:spPr>
          <a:xfrm>
            <a:off x="1317811" y="1426127"/>
            <a:ext cx="6981300" cy="17820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800" b="0" i="0" u="none" strike="noStrike" cap="none" dirty="0">
                <a:solidFill>
                  <a:srgbClr val="000000"/>
                </a:solidFill>
                <a:latin typeface="Times New Roman"/>
                <a:ea typeface="Times New Roman"/>
                <a:cs typeface="Times New Roman"/>
                <a:sym typeface="Times New Roman"/>
              </a:rPr>
              <a:t>Slide 6:</a:t>
            </a:r>
            <a:endParaRPr dirty="0"/>
          </a:p>
          <a:p>
            <a:pPr marL="0" marR="0" lvl="0" indent="0" algn="l" rtl="0">
              <a:lnSpc>
                <a:spcPct val="100000"/>
              </a:lnSpc>
              <a:spcBef>
                <a:spcPts val="0"/>
              </a:spcBef>
              <a:spcAft>
                <a:spcPts val="0"/>
              </a:spcAft>
              <a:buNone/>
            </a:pPr>
            <a:r>
              <a:rPr lang="en-US" sz="800" b="0" i="0" u="none" strike="noStrike" cap="none" dirty="0">
                <a:solidFill>
                  <a:srgbClr val="000000"/>
                </a:solidFill>
                <a:latin typeface="Times New Roman"/>
                <a:ea typeface="Times New Roman"/>
                <a:cs typeface="Times New Roman"/>
                <a:sym typeface="Times New Roman"/>
              </a:rPr>
              <a:t>U.S. Department of Health and Human Services. (n.d.). </a:t>
            </a:r>
            <a:r>
              <a:rPr lang="en-US" sz="800" b="0" i="1" u="none" strike="noStrike" cap="none" dirty="0">
                <a:solidFill>
                  <a:srgbClr val="000000"/>
                </a:solidFill>
                <a:latin typeface="Times New Roman"/>
                <a:ea typeface="Times New Roman"/>
                <a:cs typeface="Times New Roman"/>
                <a:sym typeface="Times New Roman"/>
              </a:rPr>
              <a:t>The dangers of Polypharmacy and the case for deprescribing in older adults</a:t>
            </a:r>
            <a:r>
              <a:rPr lang="en-US" sz="800" b="0" i="0" u="none" strike="noStrike" cap="none" dirty="0">
                <a:solidFill>
                  <a:srgbClr val="000000"/>
                </a:solidFill>
                <a:latin typeface="Times New Roman"/>
                <a:ea typeface="Times New Roman"/>
                <a:cs typeface="Times New Roman"/>
                <a:sym typeface="Times New Roman"/>
              </a:rPr>
              <a:t>. National Institute on Aging. Retrieved January 8, 2023, from </a:t>
            </a:r>
            <a:r>
              <a:rPr lang="en-US" sz="800" b="0" i="0" u="sng" strike="noStrike" cap="none" dirty="0">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https://www.nia.nih.gov/news/dangers-polypharmacy-and-case-deprescribing-older-adults</a:t>
            </a: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dirty="0">
                <a:solidFill>
                  <a:srgbClr val="000000"/>
                </a:solidFill>
                <a:latin typeface="Times New Roman"/>
                <a:ea typeface="Times New Roman"/>
                <a:cs typeface="Times New Roman"/>
                <a:sym typeface="Times New Roman"/>
              </a:rPr>
              <a:t>Slide 14:</a:t>
            </a:r>
            <a:endParaRPr dirty="0"/>
          </a:p>
          <a:p>
            <a:pPr marL="0" marR="0" lvl="0" indent="0" algn="l" rtl="0">
              <a:lnSpc>
                <a:spcPct val="100000"/>
              </a:lnSpc>
              <a:spcBef>
                <a:spcPts val="0"/>
              </a:spcBef>
              <a:spcAft>
                <a:spcPts val="0"/>
              </a:spcAft>
              <a:buNone/>
            </a:pPr>
            <a:r>
              <a:rPr lang="en-US" sz="800" b="0" i="1" u="none" strike="noStrike" cap="none" dirty="0">
                <a:solidFill>
                  <a:srgbClr val="000000"/>
                </a:solidFill>
                <a:latin typeface="Times New Roman"/>
                <a:ea typeface="Times New Roman"/>
                <a:cs typeface="Times New Roman"/>
                <a:sym typeface="Times New Roman"/>
              </a:rPr>
              <a:t>Patient package insert readability and Design - American Pharmacy</a:t>
            </a:r>
            <a:r>
              <a:rPr lang="en-US" sz="800" b="0" i="0" u="none" strike="noStrike" cap="none" dirty="0">
                <a:solidFill>
                  <a:srgbClr val="000000"/>
                </a:solidFill>
                <a:latin typeface="Times New Roman"/>
                <a:ea typeface="Times New Roman"/>
                <a:cs typeface="Times New Roman"/>
                <a:sym typeface="Times New Roman"/>
              </a:rPr>
              <a:t>. (n.d.). Retrieved January 24, 2023, from </a:t>
            </a:r>
            <a:r>
              <a:rPr lang="en-US" sz="800" b="0" i="0" u="sng" strike="noStrike" cap="none" dirty="0">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https://www.japha.org/article/S0160-3450(15)30339-1/fulltext</a:t>
            </a: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dirty="0">
                <a:solidFill>
                  <a:srgbClr val="000000"/>
                </a:solidFill>
                <a:latin typeface="Times New Roman"/>
                <a:ea typeface="Times New Roman"/>
                <a:cs typeface="Times New Roman"/>
                <a:sym typeface="Times New Roman"/>
              </a:rPr>
              <a:t>Slide 22 &amp; </a:t>
            </a:r>
            <a:r>
              <a:rPr lang="en-US" sz="800" dirty="0">
                <a:latin typeface="Times New Roman"/>
                <a:ea typeface="Times New Roman"/>
                <a:cs typeface="Times New Roman"/>
                <a:sym typeface="Times New Roman"/>
              </a:rPr>
              <a:t>23</a:t>
            </a:r>
            <a:r>
              <a:rPr lang="en-US" sz="800" b="0" i="0" u="none" strike="noStrike" cap="none" dirty="0">
                <a:solidFill>
                  <a:srgbClr val="000000"/>
                </a:solidFill>
                <a:latin typeface="Times New Roman"/>
                <a:ea typeface="Times New Roman"/>
                <a:cs typeface="Times New Roman"/>
                <a:sym typeface="Times New Roman"/>
              </a:rPr>
              <a:t>:</a:t>
            </a:r>
            <a:endParaRPr dirty="0"/>
          </a:p>
          <a:p>
            <a:pPr marL="0" marR="0" lvl="0" indent="0" algn="l" rtl="0">
              <a:lnSpc>
                <a:spcPct val="100000"/>
              </a:lnSpc>
              <a:spcBef>
                <a:spcPts val="0"/>
              </a:spcBef>
              <a:spcAft>
                <a:spcPts val="0"/>
              </a:spcAft>
              <a:buNone/>
            </a:pPr>
            <a:r>
              <a:rPr lang="en-US" sz="800" b="0" i="1" u="none" strike="noStrike" cap="none" dirty="0">
                <a:solidFill>
                  <a:srgbClr val="000000"/>
                </a:solidFill>
                <a:latin typeface="Times New Roman"/>
                <a:ea typeface="Times New Roman"/>
                <a:cs typeface="Times New Roman"/>
                <a:sym typeface="Times New Roman"/>
              </a:rPr>
              <a:t>Take control of your content with </a:t>
            </a:r>
            <a:r>
              <a:rPr lang="en-US" sz="800" b="0" i="1" u="none" strike="noStrike" cap="none" dirty="0" err="1">
                <a:solidFill>
                  <a:srgbClr val="000000"/>
                </a:solidFill>
                <a:latin typeface="Times New Roman"/>
                <a:ea typeface="Times New Roman"/>
                <a:cs typeface="Times New Roman"/>
                <a:sym typeface="Times New Roman"/>
              </a:rPr>
              <a:t>ReadablePro</a:t>
            </a:r>
            <a:r>
              <a:rPr lang="en-US" sz="800" b="0" i="0" u="none" strike="noStrike" cap="none" dirty="0">
                <a:solidFill>
                  <a:srgbClr val="000000"/>
                </a:solidFill>
                <a:latin typeface="Times New Roman"/>
                <a:ea typeface="Times New Roman"/>
                <a:cs typeface="Times New Roman"/>
                <a:sym typeface="Times New Roman"/>
              </a:rPr>
              <a:t>. Readable. (2020, April 19). Retrieved January 24, 2023, from </a:t>
            </a:r>
            <a:r>
              <a:rPr lang="en-US" sz="800" b="0" i="0" u="sng" strike="noStrike" cap="none" dirty="0">
                <a:solidFill>
                  <a:srgbClr val="000000"/>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https://readable.com/</a:t>
            </a: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948" name="Google Shape;948;p23"/>
          <p:cNvSpPr txBox="1"/>
          <p:nvPr/>
        </p:nvSpPr>
        <p:spPr>
          <a:xfrm>
            <a:off x="1317811" y="2863262"/>
            <a:ext cx="6981300" cy="204131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2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lang="en-US" sz="800" b="0" i="0" u="none" strike="noStrike" cap="none" dirty="0">
              <a:solidFill>
                <a:srgbClr val="000000"/>
              </a:solidFill>
              <a:latin typeface="Times New Roman"/>
              <a:ea typeface="Times New Roman"/>
              <a:cs typeface="Times New Roman"/>
              <a:sym typeface="Times New Roman"/>
            </a:endParaRPr>
          </a:p>
          <a:p>
            <a:r>
              <a:rPr lang="en-US" sz="700" b="0" i="0" u="none" strike="noStrike" cap="none" dirty="0">
                <a:solidFill>
                  <a:srgbClr val="000000"/>
                </a:solidFill>
                <a:latin typeface="Times New Roman"/>
                <a:ea typeface="Times New Roman"/>
                <a:cs typeface="Times New Roman"/>
                <a:sym typeface="Times New Roman"/>
              </a:rPr>
              <a:t>Amazon Basic Care Naproxen Sodium Tablets, 300 Count. (n.d.). https://</a:t>
            </a:r>
            <a:r>
              <a:rPr lang="en-US" sz="700" b="0" i="0" u="none" strike="noStrike" cap="none" dirty="0" err="1">
                <a:solidFill>
                  <a:srgbClr val="000000"/>
                </a:solidFill>
                <a:latin typeface="Times New Roman"/>
                <a:ea typeface="Times New Roman"/>
                <a:cs typeface="Times New Roman"/>
                <a:sym typeface="Times New Roman"/>
              </a:rPr>
              <a:t>www.amazon.com</a:t>
            </a:r>
            <a:r>
              <a:rPr lang="en-US" sz="700" b="0" i="0" u="none" strike="noStrike" cap="none" dirty="0">
                <a:solidFill>
                  <a:srgbClr val="000000"/>
                </a:solidFill>
                <a:latin typeface="Times New Roman"/>
                <a:ea typeface="Times New Roman"/>
                <a:cs typeface="Times New Roman"/>
                <a:sym typeface="Times New Roman"/>
              </a:rPr>
              <a:t>/Basic-Care-Naproxen-Sodium-Tablets/</a:t>
            </a:r>
            <a:r>
              <a:rPr lang="en-US" sz="700" b="0" i="0" u="none" strike="noStrike" cap="none" dirty="0" err="1">
                <a:solidFill>
                  <a:srgbClr val="000000"/>
                </a:solidFill>
                <a:latin typeface="Times New Roman"/>
                <a:ea typeface="Times New Roman"/>
                <a:cs typeface="Times New Roman"/>
                <a:sym typeface="Times New Roman"/>
              </a:rPr>
              <a:t>dp</a:t>
            </a:r>
            <a:r>
              <a:rPr lang="en-US" sz="700" b="0" i="0" u="none" strike="noStrike" cap="none" dirty="0">
                <a:solidFill>
                  <a:srgbClr val="000000"/>
                </a:solidFill>
                <a:latin typeface="Times New Roman"/>
                <a:ea typeface="Times New Roman"/>
                <a:cs typeface="Times New Roman"/>
                <a:sym typeface="Times New Roman"/>
              </a:rPr>
              <a:t>/B074F2FSX4. Retrieved from </a:t>
            </a:r>
            <a:r>
              <a:rPr lang="en-US" sz="700" b="0" i="0" u="none" strike="noStrike" cap="none" dirty="0">
                <a:solidFill>
                  <a:srgbClr val="000000"/>
                </a:solidFill>
                <a:latin typeface="Times New Roman"/>
                <a:ea typeface="Times New Roman"/>
                <a:cs typeface="Times New Roman"/>
                <a:sym typeface="Times New Roman"/>
                <a:hlinkClick r:id="rId6"/>
              </a:rPr>
              <a:t>https://www.medicalnewstoday.com/articles/324917#what-is-naproxen</a:t>
            </a:r>
            <a:endParaRPr lang="en-US" sz="700" b="0" i="0" u="none" strike="noStrike" cap="none" dirty="0">
              <a:solidFill>
                <a:srgbClr val="000000"/>
              </a:solidFill>
              <a:latin typeface="Times New Roman"/>
              <a:ea typeface="Times New Roman"/>
              <a:cs typeface="Times New Roman"/>
              <a:sym typeface="Times New Roman"/>
            </a:endParaRPr>
          </a:p>
          <a:p>
            <a:endParaRPr lang="en-US" sz="700" dirty="0">
              <a:latin typeface="Times New Roman"/>
              <a:ea typeface="Times New Roman"/>
              <a:cs typeface="Times New Roman"/>
              <a:sym typeface="Times New Roman"/>
            </a:endParaRPr>
          </a:p>
          <a:p>
            <a:r>
              <a:rPr lang="en-US" sz="700" b="0" i="0" u="none" strike="noStrike" cap="none" dirty="0">
                <a:solidFill>
                  <a:srgbClr val="000000"/>
                </a:solidFill>
                <a:latin typeface="Times New Roman"/>
                <a:ea typeface="Times New Roman"/>
                <a:cs typeface="Times New Roman"/>
                <a:sym typeface="Times New Roman"/>
              </a:rPr>
              <a:t>An opened bottle of aspirin. (2011). An opened bottle of aspirin. </a:t>
            </a:r>
            <a:r>
              <a:rPr lang="en-US" sz="700" b="0" i="0" u="none" strike="noStrike" cap="none" dirty="0" err="1">
                <a:solidFill>
                  <a:srgbClr val="000000"/>
                </a:solidFill>
                <a:latin typeface="Times New Roman"/>
                <a:ea typeface="Times New Roman"/>
                <a:cs typeface="Times New Roman"/>
                <a:sym typeface="Times New Roman"/>
              </a:rPr>
              <a:t>istockphoto</a:t>
            </a:r>
            <a:r>
              <a:rPr lang="en-US" sz="700" b="0" i="0" u="none" strike="noStrike" cap="none" dirty="0">
                <a:solidFill>
                  <a:srgbClr val="000000"/>
                </a:solidFill>
                <a:latin typeface="Times New Roman"/>
                <a:ea typeface="Times New Roman"/>
                <a:cs typeface="Times New Roman"/>
                <a:sym typeface="Times New Roman"/>
              </a:rPr>
              <a:t>. Retrieved from </a:t>
            </a:r>
            <a:r>
              <a:rPr lang="en-US" sz="700" b="0" i="0" u="none" strike="noStrike" cap="none" dirty="0">
                <a:solidFill>
                  <a:srgbClr val="000000"/>
                </a:solidFill>
                <a:latin typeface="Times New Roman"/>
                <a:ea typeface="Times New Roman"/>
                <a:cs typeface="Times New Roman"/>
                <a:sym typeface="Times New Roman"/>
                <a:hlinkClick r:id="rId7"/>
              </a:rPr>
              <a:t>https://www.istockphoto.com/photo/aspirin-bottle-with-tablets-spilling-out-gm458563393-17414759?utm_medium=organic&amp;amp;utm_source=google&amp;amp;utm_campaign=iptcurl</a:t>
            </a:r>
            <a:endParaRPr lang="en-US" sz="700" b="0" i="0" u="none" strike="noStrike" cap="none" dirty="0">
              <a:solidFill>
                <a:srgbClr val="000000"/>
              </a:solidFill>
              <a:latin typeface="Times New Roman"/>
              <a:ea typeface="Times New Roman"/>
              <a:cs typeface="Times New Roman"/>
              <a:sym typeface="Times New Roman"/>
            </a:endParaRPr>
          </a:p>
          <a:p>
            <a:endParaRPr lang="en-US" sz="700" dirty="0">
              <a:latin typeface="Times New Roman"/>
              <a:ea typeface="Times New Roman"/>
              <a:cs typeface="Times New Roman"/>
              <a:sym typeface="Times New Roman"/>
            </a:endParaRPr>
          </a:p>
          <a:p>
            <a:r>
              <a:rPr lang="en-US" sz="700" b="0" i="0" u="none" strike="noStrike" cap="none" dirty="0">
                <a:solidFill>
                  <a:srgbClr val="000000"/>
                </a:solidFill>
                <a:latin typeface="Times New Roman"/>
                <a:ea typeface="Times New Roman"/>
                <a:cs typeface="Times New Roman"/>
                <a:sym typeface="Times New Roman"/>
              </a:rPr>
              <a:t>Cvs Health Ibuprofen </a:t>
            </a:r>
            <a:r>
              <a:rPr lang="en-US" sz="700" b="0" i="0" u="none" strike="noStrike" cap="none" dirty="0" err="1">
                <a:solidFill>
                  <a:srgbClr val="000000"/>
                </a:solidFill>
                <a:latin typeface="Times New Roman"/>
                <a:ea typeface="Times New Roman"/>
                <a:cs typeface="Times New Roman"/>
                <a:sym typeface="Times New Roman"/>
              </a:rPr>
              <a:t>Ib</a:t>
            </a:r>
            <a:r>
              <a:rPr lang="en-US" sz="700" b="0" i="0" u="none" strike="noStrike" cap="none" dirty="0">
                <a:solidFill>
                  <a:srgbClr val="000000"/>
                </a:solidFill>
                <a:latin typeface="Times New Roman"/>
                <a:ea typeface="Times New Roman"/>
                <a:cs typeface="Times New Roman"/>
                <a:sym typeface="Times New Roman"/>
              </a:rPr>
              <a:t> 200 mg Coated Tablets. (n.d.). CVS Pharmacy. Retrieved from </a:t>
            </a:r>
            <a:r>
              <a:rPr lang="en-US" sz="700" b="0" i="0" u="none" strike="noStrike" cap="none" dirty="0">
                <a:solidFill>
                  <a:srgbClr val="000000"/>
                </a:solidFill>
                <a:latin typeface="Times New Roman"/>
                <a:ea typeface="Times New Roman"/>
                <a:cs typeface="Times New Roman"/>
                <a:sym typeface="Times New Roman"/>
                <a:hlinkClick r:id="rId8"/>
              </a:rPr>
              <a:t>https://www.cvs.com/shop/cvs-health-ibuprofen-ib-200mg-coated-tablets-prodid-1012235</a:t>
            </a:r>
            <a:endParaRPr lang="en-US" sz="700" b="0" i="0" u="none" strike="noStrike" cap="none" dirty="0">
              <a:solidFill>
                <a:srgbClr val="000000"/>
              </a:solidFill>
              <a:latin typeface="Times New Roman"/>
              <a:ea typeface="Times New Roman"/>
              <a:cs typeface="Times New Roman"/>
              <a:sym typeface="Times New Roman"/>
            </a:endParaRPr>
          </a:p>
          <a:p>
            <a:endParaRPr lang="en-US" sz="700" b="0" i="0" u="none" strike="noStrike" cap="none" dirty="0">
              <a:solidFill>
                <a:srgbClr val="000000"/>
              </a:solidFill>
              <a:latin typeface="Times New Roman"/>
              <a:ea typeface="Times New Roman"/>
              <a:cs typeface="Times New Roman"/>
              <a:sym typeface="Times New Roman"/>
            </a:endParaRPr>
          </a:p>
          <a:p>
            <a:r>
              <a:rPr lang="en-US" sz="7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Google. (2023, January 3). Acetaminophen. Google image result for </a:t>
            </a:r>
            <a:r>
              <a:rPr lang="en-US" sz="7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hlinkClick r:id="rId9"/>
              </a:rPr>
              <a:t>https://cdn.britannica.com/23/130223-050-99065995/acetaminophen-suppositories.jpg</a:t>
            </a:r>
            <a:endParaRPr lang="en-US" sz="7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endParaRPr lang="en-US" sz="7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r>
              <a:rPr lang="en-US" sz="700" dirty="0">
                <a:latin typeface="Times New Roman"/>
                <a:ea typeface="Times New Roman"/>
                <a:cs typeface="Times New Roman"/>
                <a:sym typeface="Times New Roman"/>
              </a:rPr>
              <a:t>Katleho Seisa /iStock </a:t>
            </a:r>
            <a:r>
              <a:rPr lang="en-US" sz="700" b="0" i="0" u="sng" strike="noStrike" cap="none" dirty="0">
                <a:solidFill>
                  <a:srgbClr val="000000"/>
                </a:solidFill>
                <a:latin typeface="Times New Roman"/>
                <a:ea typeface="Times New Roman"/>
                <a:cs typeface="Times New Roman"/>
                <a:sym typeface="Times New Roman"/>
                <a:hlinkClick r:id="rId10"/>
              </a:rPr>
              <a:t>https://bestlifeonline.com/news-daily-aspirin-risk/</a:t>
            </a:r>
            <a:endParaRPr lang="en-US" sz="700" b="0" i="0" u="sng"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lang="en-US" sz="7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700" b="0" i="0" u="none" strike="noStrike" cap="none" dirty="0">
                <a:solidFill>
                  <a:srgbClr val="000000"/>
                </a:solidFill>
                <a:latin typeface="Times New Roman"/>
                <a:ea typeface="Times New Roman"/>
                <a:cs typeface="Times New Roman"/>
                <a:sym typeface="Times New Roman"/>
              </a:rPr>
              <a:t>Remedy and Drugs by Oleg </a:t>
            </a:r>
            <a:r>
              <a:rPr lang="en-US" sz="700" b="0" i="0" u="none" strike="noStrike" cap="none" dirty="0" err="1">
                <a:solidFill>
                  <a:srgbClr val="000000"/>
                </a:solidFill>
                <a:latin typeface="Times New Roman"/>
                <a:ea typeface="Times New Roman"/>
                <a:cs typeface="Times New Roman"/>
                <a:sym typeface="Times New Roman"/>
              </a:rPr>
              <a:t>Toka</a:t>
            </a:r>
            <a:r>
              <a:rPr lang="en-US" sz="700" b="0" i="0" u="none" strike="noStrike" cap="none" dirty="0">
                <a:solidFill>
                  <a:srgbClr val="000000"/>
                </a:solidFill>
                <a:latin typeface="Times New Roman"/>
                <a:ea typeface="Times New Roman"/>
                <a:cs typeface="Times New Roman"/>
                <a:sym typeface="Times New Roman"/>
              </a:rPr>
              <a:t> Art </a:t>
            </a:r>
            <a:r>
              <a:rPr lang="en-US" sz="700" b="0" i="0" u="sng" strike="noStrike" cap="none" dirty="0">
                <a:solidFill>
                  <a:srgbClr val="000000"/>
                </a:solid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https://canva.com/photos</a:t>
            </a:r>
            <a:endParaRPr lang="en-US" sz="7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7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700" b="0" i="0" u="none" strike="noStrike" cap="none" dirty="0">
                <a:solidFill>
                  <a:srgbClr val="000000"/>
                </a:solidFill>
                <a:latin typeface="Times New Roman"/>
                <a:ea typeface="Times New Roman"/>
                <a:cs typeface="Times New Roman"/>
                <a:sym typeface="Times New Roman"/>
              </a:rPr>
              <a:t>Senior Citizen Man with Pills by </a:t>
            </a:r>
            <a:r>
              <a:rPr lang="en-US" sz="700" b="0" i="0" u="none" strike="noStrike" cap="none" dirty="0" err="1">
                <a:solidFill>
                  <a:srgbClr val="000000"/>
                </a:solidFill>
                <a:latin typeface="Times New Roman"/>
                <a:ea typeface="Times New Roman"/>
                <a:cs typeface="Times New Roman"/>
                <a:sym typeface="Times New Roman"/>
              </a:rPr>
              <a:t>BNPDesignStudio</a:t>
            </a:r>
            <a:r>
              <a:rPr lang="en-US" sz="700" b="0" i="0" u="none" strike="noStrike" cap="none" dirty="0">
                <a:solidFill>
                  <a:srgbClr val="000000"/>
                </a:solidFill>
                <a:latin typeface="Times New Roman"/>
                <a:ea typeface="Times New Roman"/>
                <a:cs typeface="Times New Roman"/>
                <a:sym typeface="Times New Roman"/>
              </a:rPr>
              <a:t> </a:t>
            </a:r>
            <a:r>
              <a:rPr lang="en-US" sz="700" b="0" i="0" u="sng" strike="noStrike" cap="none" dirty="0">
                <a:solidFill>
                  <a:srgbClr val="000000"/>
                </a:solid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https://canva.com/photos</a:t>
            </a:r>
            <a:endParaRPr sz="7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7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700" b="0" i="0" u="none" strike="noStrike" cap="none" dirty="0">
                <a:solidFill>
                  <a:srgbClr val="000000"/>
                </a:solidFill>
                <a:latin typeface="Times New Roman"/>
                <a:ea typeface="Times New Roman"/>
                <a:cs typeface="Times New Roman"/>
                <a:sym typeface="Times New Roman"/>
              </a:rPr>
              <a:t>Senior pharmacy customer reads OTC medication pricing by SDI production </a:t>
            </a:r>
            <a:r>
              <a:rPr lang="en-US" sz="700" b="0" i="0" u="sng" strike="noStrike" cap="none" dirty="0">
                <a:solidFill>
                  <a:srgbClr val="000000"/>
                </a:solid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https://canva.com/photos</a:t>
            </a:r>
            <a:endParaRPr lang="en-US" sz="700" b="0" i="0" u="sng"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lang="en-US" sz="700" b="0" i="0" u="sng"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lang="en-US" sz="700" b="0" i="0" u="sng"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lang="en-US" sz="700" b="0" i="0" u="sng"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lang="en-US" sz="800"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None/>
            </a:pPr>
            <a:endParaRPr lang="en-US" sz="8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lang="en-US"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lang="en-US"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Times New Roman"/>
              <a:ea typeface="Times New Roman"/>
              <a:cs typeface="Times New Roman"/>
              <a:sym typeface="Times New Roman"/>
            </a:endParaRPr>
          </a:p>
        </p:txBody>
      </p:sp>
      <p:sp>
        <p:nvSpPr>
          <p:cNvPr id="949" name="Google Shape;949;p23"/>
          <p:cNvSpPr txBox="1">
            <a:spLocks noGrp="1"/>
          </p:cNvSpPr>
          <p:nvPr>
            <p:ph type="title"/>
          </p:nvPr>
        </p:nvSpPr>
        <p:spPr>
          <a:xfrm>
            <a:off x="-195008" y="2725943"/>
            <a:ext cx="3852000" cy="6302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3300"/>
              <a:buNone/>
            </a:pPr>
            <a:r>
              <a:rPr lang="en-US" sz="2800" dirty="0"/>
              <a:t>Images Citation</a:t>
            </a:r>
            <a:endParaRPr dirty="0"/>
          </a:p>
        </p:txBody>
      </p:sp>
      <p:sp>
        <p:nvSpPr>
          <p:cNvPr id="2" name="Slide Number Placeholder 1">
            <a:extLst>
              <a:ext uri="{FF2B5EF4-FFF2-40B4-BE49-F238E27FC236}">
                <a16:creationId xmlns:a16="http://schemas.microsoft.com/office/drawing/2014/main" id="{2264AE71-5641-8481-DD00-2B012EE546DE}"/>
              </a:ext>
            </a:extLst>
          </p:cNvPr>
          <p:cNvSpPr>
            <a:spLocks noGrp="1"/>
          </p:cNvSpPr>
          <p:nvPr>
            <p:ph type="sldNum" sz="quarter" idx="10"/>
          </p:nvPr>
        </p:nvSpPr>
        <p:spPr/>
        <p:txBody>
          <a:bodyPr/>
          <a:lstStyle/>
          <a:p>
            <a:fld id="{F34743C9-0929-A040-B54E-269859FCA9AC}" type="slidenum">
              <a:rPr lang="en-US" smtClean="0">
                <a:solidFill>
                  <a:schemeClr val="accent6">
                    <a:lumMod val="10000"/>
                  </a:schemeClr>
                </a:solidFill>
              </a:rPr>
              <a:t>28</a:t>
            </a:fld>
            <a:endParaRPr lang="en-US" dirty="0">
              <a:solidFill>
                <a:schemeClr val="accent6">
                  <a:lumMod val="1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24"/>
          <p:cNvSpPr txBox="1"/>
          <p:nvPr/>
        </p:nvSpPr>
        <p:spPr>
          <a:xfrm>
            <a:off x="0" y="468280"/>
            <a:ext cx="7034996" cy="108160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accent2"/>
                </a:solidFill>
                <a:latin typeface="Fjalla One"/>
                <a:ea typeface="Fjalla One"/>
                <a:cs typeface="Fjalla One"/>
                <a:sym typeface="Fjalla One"/>
              </a:rPr>
              <a:t>References Continued…..</a:t>
            </a:r>
            <a:endParaRPr dirty="0"/>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accent2"/>
              </a:solidFill>
              <a:latin typeface="Fjalla One"/>
              <a:ea typeface="Fjalla One"/>
              <a:cs typeface="Fjalla One"/>
              <a:sym typeface="Fjalla One"/>
            </a:endParaRPr>
          </a:p>
        </p:txBody>
      </p:sp>
      <p:sp>
        <p:nvSpPr>
          <p:cNvPr id="955" name="Google Shape;955;p24"/>
          <p:cNvSpPr txBox="1"/>
          <p:nvPr/>
        </p:nvSpPr>
        <p:spPr>
          <a:xfrm>
            <a:off x="1317811" y="3153337"/>
            <a:ext cx="4464425"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6" name="Google Shape;956;p24"/>
          <p:cNvSpPr txBox="1"/>
          <p:nvPr/>
        </p:nvSpPr>
        <p:spPr>
          <a:xfrm>
            <a:off x="1317811" y="1009084"/>
            <a:ext cx="6981300" cy="36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800" b="0" i="0" u="none" strike="noStrike" cap="none" dirty="0">
                <a:solidFill>
                  <a:srgbClr val="000000"/>
                </a:solidFill>
                <a:latin typeface="Times New Roman"/>
                <a:ea typeface="Times New Roman"/>
                <a:cs typeface="Times New Roman"/>
                <a:sym typeface="Times New Roman"/>
              </a:rPr>
              <a:t>Agrawal, A. (2009, June). </a:t>
            </a:r>
            <a:r>
              <a:rPr lang="en-US" sz="800" b="0" i="1" u="none" strike="noStrike" cap="none" dirty="0">
                <a:solidFill>
                  <a:srgbClr val="000000"/>
                </a:solidFill>
                <a:latin typeface="Times New Roman"/>
                <a:ea typeface="Times New Roman"/>
                <a:cs typeface="Times New Roman"/>
                <a:sym typeface="Times New Roman"/>
              </a:rPr>
              <a:t>Medication errors: Prevention using Information Technology Systems</a:t>
            </a:r>
            <a:r>
              <a:rPr lang="en-US" sz="800" b="0" i="0" u="none" strike="noStrike" cap="none" dirty="0">
                <a:solidFill>
                  <a:srgbClr val="000000"/>
                </a:solidFill>
                <a:latin typeface="Times New Roman"/>
                <a:ea typeface="Times New Roman"/>
                <a:cs typeface="Times New Roman"/>
                <a:sym typeface="Times New Roman"/>
              </a:rPr>
              <a:t>. British journal of clinical pharmacology. Retrieved January 8, 2023, from </a:t>
            </a:r>
            <a:r>
              <a:rPr lang="en-US" sz="800" b="0" i="0" u="sng" strike="noStrike" cap="none" dirty="0">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https://www.ncbi.nlm.nih.gov/pmc/articles/PMC2723209/</a:t>
            </a: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dirty="0" err="1">
                <a:solidFill>
                  <a:srgbClr val="000000"/>
                </a:solidFill>
                <a:latin typeface="Times New Roman"/>
                <a:ea typeface="Times New Roman"/>
                <a:cs typeface="Times New Roman"/>
                <a:sym typeface="Times New Roman"/>
              </a:rPr>
              <a:t>Baig</a:t>
            </a:r>
            <a:r>
              <a:rPr lang="en-US" sz="800" b="0" i="0" u="none" strike="noStrike" cap="none" dirty="0">
                <a:solidFill>
                  <a:srgbClr val="000000"/>
                </a:solidFill>
                <a:latin typeface="Times New Roman"/>
                <a:ea typeface="Times New Roman"/>
                <a:cs typeface="Times New Roman"/>
                <a:sym typeface="Times New Roman"/>
              </a:rPr>
              <a:t>, E. C. (2021, December 22). </a:t>
            </a:r>
            <a:r>
              <a:rPr lang="en-US" sz="800" b="0" i="1" u="none" strike="noStrike" cap="none" dirty="0">
                <a:solidFill>
                  <a:srgbClr val="000000"/>
                </a:solidFill>
                <a:latin typeface="Times New Roman"/>
                <a:ea typeface="Times New Roman"/>
                <a:cs typeface="Times New Roman"/>
                <a:sym typeface="Times New Roman"/>
              </a:rPr>
              <a:t>Talking labels aid the blind ﻿with prescriptions</a:t>
            </a:r>
            <a:r>
              <a:rPr lang="en-US" sz="800" b="0" i="0" u="none" strike="noStrike" cap="none" dirty="0">
                <a:solidFill>
                  <a:srgbClr val="000000"/>
                </a:solidFill>
                <a:latin typeface="Times New Roman"/>
                <a:ea typeface="Times New Roman"/>
                <a:cs typeface="Times New Roman"/>
                <a:sym typeface="Times New Roman"/>
              </a:rPr>
              <a:t>. AARP. Retrieved January 8, 2023, from </a:t>
            </a:r>
            <a:r>
              <a:rPr lang="en-US" sz="800" b="0" i="0" u="sng" strike="noStrike" cap="none" dirty="0">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https://www.aarp.org/home-family/personal-technology/info-2021/talking-prescription-drug-labels.html</a:t>
            </a: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dirty="0" err="1">
                <a:solidFill>
                  <a:srgbClr val="000000"/>
                </a:solidFill>
                <a:latin typeface="Times New Roman"/>
                <a:ea typeface="Times New Roman"/>
                <a:cs typeface="Times New Roman"/>
                <a:sym typeface="Times New Roman"/>
              </a:rPr>
              <a:t>Borsheski</a:t>
            </a:r>
            <a:r>
              <a:rPr lang="en-US" sz="800" b="0" i="0" u="none" strike="noStrike" cap="none" dirty="0">
                <a:solidFill>
                  <a:srgbClr val="000000"/>
                </a:solidFill>
                <a:latin typeface="Times New Roman"/>
                <a:ea typeface="Times New Roman"/>
                <a:cs typeface="Times New Roman"/>
                <a:sym typeface="Times New Roman"/>
              </a:rPr>
              <a:t>, R., &amp; Johnson, Q. L. (2014). </a:t>
            </a:r>
            <a:r>
              <a:rPr lang="en-US" sz="800" b="0" i="1" u="none" strike="noStrike" cap="none" dirty="0">
                <a:solidFill>
                  <a:srgbClr val="000000"/>
                </a:solidFill>
                <a:latin typeface="Times New Roman"/>
                <a:ea typeface="Times New Roman"/>
                <a:cs typeface="Times New Roman"/>
                <a:sym typeface="Times New Roman"/>
              </a:rPr>
              <a:t>Pain management in the geriatric population</a:t>
            </a:r>
            <a:r>
              <a:rPr lang="en-US" sz="800" b="0" i="0" u="none" strike="noStrike" cap="none" dirty="0">
                <a:solidFill>
                  <a:srgbClr val="000000"/>
                </a:solidFill>
                <a:latin typeface="Times New Roman"/>
                <a:ea typeface="Times New Roman"/>
                <a:cs typeface="Times New Roman"/>
                <a:sym typeface="Times New Roman"/>
              </a:rPr>
              <a:t>. Missouri medicine. Retrieved January 8, 2023, from </a:t>
            </a:r>
            <a:r>
              <a:rPr lang="en-US" sz="800" b="0" i="0" u="sng" strike="noStrike" cap="none" dirty="0">
                <a:solidFill>
                  <a:srgbClr val="000000"/>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https://www.ncbi.nlm.nih.gov/pmc/articles/PMC6173536/</a:t>
            </a: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dirty="0">
                <a:solidFill>
                  <a:srgbClr val="000000"/>
                </a:solidFill>
                <a:latin typeface="Times New Roman"/>
                <a:ea typeface="Times New Roman"/>
                <a:cs typeface="Times New Roman"/>
                <a:sym typeface="Times New Roman"/>
              </a:rPr>
              <a:t>Chui, M. A., Stone, J. A., &amp; Holden, R. J. (2017). </a:t>
            </a:r>
            <a:r>
              <a:rPr lang="en-US" sz="800" b="0" i="1" u="none" strike="noStrike" cap="none" dirty="0">
                <a:solidFill>
                  <a:srgbClr val="000000"/>
                </a:solidFill>
                <a:latin typeface="Times New Roman"/>
                <a:ea typeface="Times New Roman"/>
                <a:cs typeface="Times New Roman"/>
                <a:sym typeface="Times New Roman"/>
              </a:rPr>
              <a:t>Improving over-the-counter medication safety for older adults: A study protocol for a demonstration and dissemination study</a:t>
            </a:r>
            <a:r>
              <a:rPr lang="en-US" sz="800" b="0" i="0" u="none" strike="noStrike" cap="none" dirty="0">
                <a:solidFill>
                  <a:srgbClr val="000000"/>
                </a:solidFill>
                <a:latin typeface="Times New Roman"/>
                <a:ea typeface="Times New Roman"/>
                <a:cs typeface="Times New Roman"/>
                <a:sym typeface="Times New Roman"/>
              </a:rPr>
              <a:t>. Research in social &amp; administrative pharmacy : RSAP. Retrieved January 8, 2023, from </a:t>
            </a:r>
            <a:r>
              <a:rPr lang="en-US" sz="800" b="0" i="0" u="sng" strike="noStrike" cap="none" dirty="0">
                <a:solidFill>
                  <a:srgbClr val="000000"/>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https://www.ncbi.nlm.nih.gov/pmc/articles/PMC5524620/</a:t>
            </a: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dirty="0">
                <a:solidFill>
                  <a:srgbClr val="000000"/>
                </a:solidFill>
                <a:latin typeface="Times New Roman"/>
                <a:ea typeface="Times New Roman"/>
                <a:cs typeface="Times New Roman"/>
                <a:sym typeface="Times New Roman"/>
              </a:rPr>
              <a:t> Hutchinson, N., Baird, G. L., &amp; Garg, M. (2016, January 29). </a:t>
            </a:r>
            <a:r>
              <a:rPr lang="en-US" sz="800" b="0" i="1" u="none" strike="noStrike" cap="none" dirty="0">
                <a:solidFill>
                  <a:srgbClr val="000000"/>
                </a:solidFill>
                <a:latin typeface="Times New Roman"/>
                <a:ea typeface="Times New Roman"/>
                <a:cs typeface="Times New Roman"/>
                <a:sym typeface="Times New Roman"/>
              </a:rPr>
              <a:t>Examining the reading level of internet medical information for Common Internal Medicine diagnoses</a:t>
            </a:r>
            <a:r>
              <a:rPr lang="en-US" sz="800" b="0" i="0" u="none" strike="noStrike" cap="none" dirty="0">
                <a:solidFill>
                  <a:srgbClr val="000000"/>
                </a:solidFill>
                <a:latin typeface="Times New Roman"/>
                <a:ea typeface="Times New Roman"/>
                <a:cs typeface="Times New Roman"/>
                <a:sym typeface="Times New Roman"/>
              </a:rPr>
              <a:t>. The American Journal of Medicine. Retrieved January 8, 2023, from </a:t>
            </a:r>
            <a:r>
              <a:rPr lang="en-US" sz="800" b="0" i="0" u="sng" strike="noStrike" cap="none" dirty="0">
                <a:solidFill>
                  <a:srgbClr val="000000"/>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https://www.amjmed.com/article/S0002-9343(16)30068-7/fulltext</a:t>
            </a: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dirty="0">
                <a:solidFill>
                  <a:srgbClr val="000000"/>
                </a:solidFill>
                <a:latin typeface="Times New Roman"/>
                <a:ea typeface="Times New Roman"/>
                <a:cs typeface="Times New Roman"/>
                <a:sym typeface="Times New Roman"/>
              </a:rPr>
              <a:t>Maher, R. L., Hanlon, J., &amp; Hajjar, E. R. (2014, January). </a:t>
            </a:r>
            <a:r>
              <a:rPr lang="en-US" sz="800" b="0" i="1" u="none" strike="noStrike" cap="none" dirty="0">
                <a:solidFill>
                  <a:srgbClr val="000000"/>
                </a:solidFill>
                <a:latin typeface="Times New Roman"/>
                <a:ea typeface="Times New Roman"/>
                <a:cs typeface="Times New Roman"/>
                <a:sym typeface="Times New Roman"/>
              </a:rPr>
              <a:t>Clinical consequences of polypharmacy in elderly</a:t>
            </a:r>
            <a:r>
              <a:rPr lang="en-US" sz="800" b="0" i="0" u="none" strike="noStrike" cap="none" dirty="0">
                <a:solidFill>
                  <a:srgbClr val="000000"/>
                </a:solidFill>
                <a:latin typeface="Times New Roman"/>
                <a:ea typeface="Times New Roman"/>
                <a:cs typeface="Times New Roman"/>
                <a:sym typeface="Times New Roman"/>
              </a:rPr>
              <a:t>. Expert opinion on drug safety. Retrieved January 8, 2023, from </a:t>
            </a:r>
            <a:r>
              <a:rPr lang="en-US" sz="800" b="0" i="0" u="sng" strike="noStrike" cap="none" dirty="0">
                <a:solidFill>
                  <a:srgbClr val="000000"/>
                </a:solid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https://www.ncbi.nlm.nih.gov/pmc/articles/PMC3864987/#R12</a:t>
            </a: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dirty="0" err="1">
                <a:solidFill>
                  <a:srgbClr val="000000"/>
                </a:solidFill>
                <a:latin typeface="Times New Roman"/>
                <a:ea typeface="Times New Roman"/>
                <a:cs typeface="Times New Roman"/>
                <a:sym typeface="Times New Roman"/>
              </a:rPr>
              <a:t>Nania</a:t>
            </a:r>
            <a:r>
              <a:rPr lang="en-US" sz="800" b="0" i="0" u="none" strike="noStrike" cap="none" dirty="0">
                <a:solidFill>
                  <a:srgbClr val="000000"/>
                </a:solidFill>
                <a:latin typeface="Times New Roman"/>
                <a:ea typeface="Times New Roman"/>
                <a:cs typeface="Times New Roman"/>
                <a:sym typeface="Times New Roman"/>
              </a:rPr>
              <a:t>, R. (2022, December 1). </a:t>
            </a:r>
            <a:r>
              <a:rPr lang="en-US" sz="800" b="0" i="1" u="none" strike="noStrike" cap="none" dirty="0">
                <a:solidFill>
                  <a:srgbClr val="000000"/>
                </a:solidFill>
                <a:latin typeface="Times New Roman"/>
                <a:ea typeface="Times New Roman"/>
                <a:cs typeface="Times New Roman"/>
                <a:sym typeface="Times New Roman"/>
              </a:rPr>
              <a:t>Risks from common pain relivers for those 50 and over</a:t>
            </a:r>
            <a:r>
              <a:rPr lang="en-US" sz="800" b="0" i="0" u="none" strike="noStrike" cap="none" dirty="0">
                <a:solidFill>
                  <a:srgbClr val="000000"/>
                </a:solidFill>
                <a:latin typeface="Times New Roman"/>
                <a:ea typeface="Times New Roman"/>
                <a:cs typeface="Times New Roman"/>
                <a:sym typeface="Times New Roman"/>
              </a:rPr>
              <a:t>. AARP. Retrieved January 8, 2023, from </a:t>
            </a:r>
            <a:r>
              <a:rPr lang="en-US" sz="800" b="0" i="0" u="sng" strike="noStrike" cap="none" dirty="0">
                <a:solidFill>
                  <a:srgbClr val="000000"/>
                </a:solidFill>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https://www.aarp.org/health/drugs-supplements/info-2021/pain-reliever-risks.html</a:t>
            </a: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1" u="none" strike="noStrike" cap="none" dirty="0">
                <a:solidFill>
                  <a:srgbClr val="000000"/>
                </a:solidFill>
                <a:latin typeface="Times New Roman"/>
                <a:ea typeface="Times New Roman"/>
                <a:cs typeface="Times New Roman"/>
                <a:sym typeface="Times New Roman"/>
              </a:rPr>
              <a:t>OTC sales statistics</a:t>
            </a:r>
            <a:r>
              <a:rPr lang="en-US" sz="800" b="0" i="0" u="none" strike="noStrike" cap="none" dirty="0">
                <a:solidFill>
                  <a:srgbClr val="000000"/>
                </a:solidFill>
                <a:latin typeface="Times New Roman"/>
                <a:ea typeface="Times New Roman"/>
                <a:cs typeface="Times New Roman"/>
                <a:sym typeface="Times New Roman"/>
              </a:rPr>
              <a:t>. Consumer Healthcare Products Association. (n.d.). Retrieved January 8, 2023, from </a:t>
            </a:r>
            <a:r>
              <a:rPr lang="en-US" sz="800" b="0" i="0" u="sng" strike="noStrike" cap="none" dirty="0">
                <a:solidFill>
                  <a:srgbClr val="000000"/>
                </a:solid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https://www.chpa.org/about-consumer-healthcare/research-data/otc-sales-statistics</a:t>
            </a: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1" u="none" strike="noStrike" cap="none" dirty="0">
                <a:solidFill>
                  <a:srgbClr val="000000"/>
                </a:solidFill>
                <a:latin typeface="Times New Roman"/>
                <a:ea typeface="Times New Roman"/>
                <a:cs typeface="Times New Roman"/>
                <a:sym typeface="Times New Roman"/>
              </a:rPr>
              <a:t>Patient package insert readability and Design - American Pharmacy</a:t>
            </a:r>
            <a:r>
              <a:rPr lang="en-US" sz="800" b="0" i="0" u="none" strike="noStrike" cap="none" dirty="0">
                <a:solidFill>
                  <a:srgbClr val="000000"/>
                </a:solidFill>
                <a:latin typeface="Times New Roman"/>
                <a:ea typeface="Times New Roman"/>
                <a:cs typeface="Times New Roman"/>
                <a:sym typeface="Times New Roman"/>
              </a:rPr>
              <a:t>. (n.d.). Retrieved January 8, 2023, from </a:t>
            </a:r>
            <a:r>
              <a:rPr lang="en-US" sz="800" b="0" i="0" u="sng" strike="noStrike" cap="none" dirty="0">
                <a:solidFill>
                  <a:srgbClr val="000000"/>
                </a:solid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https://www.japha.org/article/S0160-3450(15)30339-1/fulltext</a:t>
            </a: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1" u="none" strike="noStrike" cap="none" dirty="0">
                <a:solidFill>
                  <a:srgbClr val="000000"/>
                </a:solidFill>
                <a:latin typeface="Times New Roman"/>
                <a:ea typeface="Times New Roman"/>
                <a:cs typeface="Times New Roman"/>
                <a:sym typeface="Times New Roman"/>
              </a:rPr>
              <a:t>Prescription labels and Drug Safety - Consumer Reports</a:t>
            </a:r>
            <a:r>
              <a:rPr lang="en-US" sz="800" b="0" i="0" u="none" strike="noStrike" cap="none" dirty="0">
                <a:solidFill>
                  <a:srgbClr val="000000"/>
                </a:solidFill>
                <a:latin typeface="Times New Roman"/>
                <a:ea typeface="Times New Roman"/>
                <a:cs typeface="Times New Roman"/>
                <a:sym typeface="Times New Roman"/>
              </a:rPr>
              <a:t>. Prescription Labels and Drug Safety - Consumer Reports. (n.d.). Retrieved January 8, 2023, from </a:t>
            </a:r>
            <a:r>
              <a:rPr lang="en-US" sz="800" b="0" i="0" u="sng" strike="noStrike" cap="none" dirty="0">
                <a:solidFill>
                  <a:srgbClr val="000000"/>
                </a:solidFill>
                <a:latin typeface="Times New Roman"/>
                <a:ea typeface="Times New Roman"/>
                <a:cs typeface="Times New Roman"/>
                <a:sym typeface="Times New Roman"/>
                <a:hlinkClick r:id="rId12">
                  <a:extLst>
                    <a:ext uri="{A12FA001-AC4F-418D-AE19-62706E023703}">
                      <ahyp:hlinkClr xmlns:ahyp="http://schemas.microsoft.com/office/drawing/2018/hyperlinkcolor" val="tx"/>
                    </a:ext>
                  </a:extLst>
                </a:hlinkClick>
              </a:rPr>
              <a:t>https://www.consumerreports.org/cro/2011/06/can-you-read-this-drug-label/index.htm</a:t>
            </a: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dirty="0" err="1">
                <a:solidFill>
                  <a:srgbClr val="000000"/>
                </a:solidFill>
                <a:latin typeface="Times New Roman"/>
                <a:ea typeface="Times New Roman"/>
                <a:cs typeface="Times New Roman"/>
                <a:sym typeface="Times New Roman"/>
              </a:rPr>
              <a:t>Rakt</a:t>
            </a:r>
            <a:r>
              <a:rPr lang="en-US" sz="800" b="0" i="0" u="none" strike="noStrike" cap="none" dirty="0">
                <a:solidFill>
                  <a:srgbClr val="000000"/>
                </a:solidFill>
                <a:latin typeface="Times New Roman"/>
                <a:ea typeface="Times New Roman"/>
                <a:cs typeface="Times New Roman"/>
                <a:sym typeface="Times New Roman"/>
              </a:rPr>
              <a:t>, M. van de. (2022, October 13). </a:t>
            </a:r>
            <a:r>
              <a:rPr lang="en-US" sz="800" b="0" i="1" u="none" strike="noStrike" cap="none" dirty="0">
                <a:solidFill>
                  <a:srgbClr val="000000"/>
                </a:solidFill>
                <a:latin typeface="Times New Roman"/>
                <a:ea typeface="Times New Roman"/>
                <a:cs typeface="Times New Roman"/>
                <a:sym typeface="Times New Roman"/>
              </a:rPr>
              <a:t>The </a:t>
            </a:r>
            <a:r>
              <a:rPr lang="en-US" sz="800" b="0" i="1" u="none" strike="noStrike" cap="none" dirty="0" err="1">
                <a:solidFill>
                  <a:srgbClr val="000000"/>
                </a:solidFill>
                <a:latin typeface="Times New Roman"/>
                <a:ea typeface="Times New Roman"/>
                <a:cs typeface="Times New Roman"/>
                <a:sym typeface="Times New Roman"/>
              </a:rPr>
              <a:t>flesch</a:t>
            </a:r>
            <a:r>
              <a:rPr lang="en-US" sz="800" b="0" i="1" u="none" strike="noStrike" cap="none" dirty="0">
                <a:solidFill>
                  <a:srgbClr val="000000"/>
                </a:solidFill>
                <a:latin typeface="Times New Roman"/>
                <a:ea typeface="Times New Roman"/>
                <a:cs typeface="Times New Roman"/>
                <a:sym typeface="Times New Roman"/>
              </a:rPr>
              <a:t> reading ease score: Why and how to use it</a:t>
            </a:r>
            <a:r>
              <a:rPr lang="en-US" sz="800" b="0" i="0" u="none" strike="noStrike" cap="none" dirty="0">
                <a:solidFill>
                  <a:srgbClr val="000000"/>
                </a:solidFill>
                <a:latin typeface="Times New Roman"/>
                <a:ea typeface="Times New Roman"/>
                <a:cs typeface="Times New Roman"/>
                <a:sym typeface="Times New Roman"/>
              </a:rPr>
              <a:t>. Yoast. Retrieved January 8, 2023, from </a:t>
            </a:r>
            <a:r>
              <a:rPr lang="en-US" sz="800" b="0" i="0" u="sng" strike="noStrike" cap="none" dirty="0">
                <a:solidFill>
                  <a:srgbClr val="000000"/>
                </a:solidFill>
                <a:latin typeface="Times New Roman"/>
                <a:ea typeface="Times New Roman"/>
                <a:cs typeface="Times New Roman"/>
                <a:sym typeface="Times New Roman"/>
                <a:hlinkClick r:id="rId13">
                  <a:extLst>
                    <a:ext uri="{A12FA001-AC4F-418D-AE19-62706E023703}">
                      <ahyp:hlinkClr xmlns:ahyp="http://schemas.microsoft.com/office/drawing/2018/hyperlinkcolor" val="tx"/>
                    </a:ext>
                  </a:extLst>
                </a:hlinkClick>
              </a:rPr>
              <a:t>https://yoast.com/flesch-reading-ease-score/</a:t>
            </a: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F838C7D9-3D04-4469-A685-4969B146EEE0}"/>
              </a:ext>
            </a:extLst>
          </p:cNvPr>
          <p:cNvSpPr>
            <a:spLocks noGrp="1"/>
          </p:cNvSpPr>
          <p:nvPr>
            <p:ph type="sldNum" sz="quarter" idx="10"/>
          </p:nvPr>
        </p:nvSpPr>
        <p:spPr/>
        <p:txBody>
          <a:bodyPr/>
          <a:lstStyle/>
          <a:p>
            <a:fld id="{F34743C9-0929-A040-B54E-269859FCA9AC}" type="slidenum">
              <a:rPr lang="en-US" smtClean="0">
                <a:solidFill>
                  <a:schemeClr val="accent6">
                    <a:lumMod val="10000"/>
                  </a:schemeClr>
                </a:solidFill>
              </a:rPr>
              <a:t>29</a:t>
            </a:fld>
            <a:endParaRPr lang="en-US" dirty="0">
              <a:solidFill>
                <a:schemeClr val="accent6">
                  <a:lumMod val="1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
          <p:cNvSpPr txBox="1">
            <a:spLocks noGrp="1"/>
          </p:cNvSpPr>
          <p:nvPr>
            <p:ph type="title" idx="15"/>
          </p:nvPr>
        </p:nvSpPr>
        <p:spPr>
          <a:xfrm>
            <a:off x="4572000" y="393700"/>
            <a:ext cx="3854700" cy="6123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3300"/>
              <a:buNone/>
            </a:pPr>
            <a:r>
              <a:rPr lang="en-US" dirty="0"/>
              <a:t>TABLE OF CONTENTS</a:t>
            </a:r>
            <a:endParaRPr dirty="0"/>
          </a:p>
        </p:txBody>
      </p:sp>
      <p:sp>
        <p:nvSpPr>
          <p:cNvPr id="397" name="Google Shape;397;p3"/>
          <p:cNvSpPr txBox="1">
            <a:spLocks noGrp="1"/>
          </p:cNvSpPr>
          <p:nvPr>
            <p:ph type="title"/>
          </p:nvPr>
        </p:nvSpPr>
        <p:spPr>
          <a:xfrm>
            <a:off x="786025" y="2229600"/>
            <a:ext cx="471300" cy="502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en-US"/>
              <a:t>1</a:t>
            </a:r>
            <a:endParaRPr/>
          </a:p>
        </p:txBody>
      </p:sp>
      <p:sp>
        <p:nvSpPr>
          <p:cNvPr id="398" name="Google Shape;398;p3"/>
          <p:cNvSpPr txBox="1">
            <a:spLocks noGrp="1"/>
          </p:cNvSpPr>
          <p:nvPr>
            <p:ph type="title" idx="6"/>
          </p:nvPr>
        </p:nvSpPr>
        <p:spPr>
          <a:xfrm>
            <a:off x="3807495" y="2177375"/>
            <a:ext cx="471300" cy="558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en-US"/>
              <a:t>3</a:t>
            </a:r>
            <a:endParaRPr/>
          </a:p>
        </p:txBody>
      </p:sp>
      <p:sp>
        <p:nvSpPr>
          <p:cNvPr id="399" name="Google Shape;399;p3"/>
          <p:cNvSpPr txBox="1">
            <a:spLocks noGrp="1"/>
          </p:cNvSpPr>
          <p:nvPr>
            <p:ph type="title" idx="9"/>
          </p:nvPr>
        </p:nvSpPr>
        <p:spPr>
          <a:xfrm>
            <a:off x="3807495" y="3505525"/>
            <a:ext cx="471300" cy="612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en-US"/>
              <a:t>4</a:t>
            </a:r>
            <a:endParaRPr/>
          </a:p>
        </p:txBody>
      </p:sp>
      <p:sp>
        <p:nvSpPr>
          <p:cNvPr id="400" name="Google Shape;400;p3"/>
          <p:cNvSpPr txBox="1">
            <a:spLocks noGrp="1"/>
          </p:cNvSpPr>
          <p:nvPr>
            <p:ph type="title" idx="3"/>
          </p:nvPr>
        </p:nvSpPr>
        <p:spPr>
          <a:xfrm>
            <a:off x="782878" y="3601375"/>
            <a:ext cx="474300" cy="520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en-US"/>
              <a:t>2</a:t>
            </a:r>
            <a:endParaRPr/>
          </a:p>
        </p:txBody>
      </p:sp>
      <p:sp>
        <p:nvSpPr>
          <p:cNvPr id="401" name="Google Shape;401;p3"/>
          <p:cNvSpPr txBox="1">
            <a:spLocks noGrp="1"/>
          </p:cNvSpPr>
          <p:nvPr>
            <p:ph type="subTitle" idx="1"/>
          </p:nvPr>
        </p:nvSpPr>
        <p:spPr>
          <a:xfrm>
            <a:off x="1313660" y="1949663"/>
            <a:ext cx="2343000" cy="44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400"/>
              <a:buNone/>
            </a:pPr>
            <a:r>
              <a:rPr lang="en-US"/>
              <a:t>Background</a:t>
            </a:r>
            <a:endParaRPr/>
          </a:p>
        </p:txBody>
      </p:sp>
      <p:sp>
        <p:nvSpPr>
          <p:cNvPr id="402" name="Google Shape;402;p3"/>
          <p:cNvSpPr txBox="1">
            <a:spLocks noGrp="1"/>
          </p:cNvSpPr>
          <p:nvPr>
            <p:ph type="subTitle" idx="4"/>
          </p:nvPr>
        </p:nvSpPr>
        <p:spPr>
          <a:xfrm>
            <a:off x="1313660" y="3339126"/>
            <a:ext cx="2343000" cy="44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400"/>
              <a:buNone/>
            </a:pPr>
            <a:r>
              <a:rPr lang="en-US"/>
              <a:t>Problem</a:t>
            </a:r>
            <a:endParaRPr/>
          </a:p>
        </p:txBody>
      </p:sp>
      <p:sp>
        <p:nvSpPr>
          <p:cNvPr id="403" name="Google Shape;403;p3"/>
          <p:cNvSpPr txBox="1">
            <a:spLocks noGrp="1"/>
          </p:cNvSpPr>
          <p:nvPr>
            <p:ph type="subTitle" idx="7"/>
          </p:nvPr>
        </p:nvSpPr>
        <p:spPr>
          <a:xfrm>
            <a:off x="4333085" y="1949663"/>
            <a:ext cx="2343000" cy="44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400"/>
              <a:buNone/>
            </a:pPr>
            <a:r>
              <a:rPr lang="en-US"/>
              <a:t>Solution</a:t>
            </a:r>
            <a:endParaRPr/>
          </a:p>
        </p:txBody>
      </p:sp>
      <p:sp>
        <p:nvSpPr>
          <p:cNvPr id="404" name="Google Shape;404;p3"/>
          <p:cNvSpPr txBox="1">
            <a:spLocks noGrp="1"/>
          </p:cNvSpPr>
          <p:nvPr>
            <p:ph type="subTitle" idx="13"/>
          </p:nvPr>
        </p:nvSpPr>
        <p:spPr>
          <a:xfrm>
            <a:off x="4333085" y="3339126"/>
            <a:ext cx="2343000" cy="44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400"/>
              <a:buNone/>
            </a:pPr>
            <a:r>
              <a:rPr lang="en-US"/>
              <a:t>Impact</a:t>
            </a:r>
            <a:endParaRPr/>
          </a:p>
        </p:txBody>
      </p:sp>
      <p:sp>
        <p:nvSpPr>
          <p:cNvPr id="2" name="Slide Number Placeholder 1">
            <a:extLst>
              <a:ext uri="{FF2B5EF4-FFF2-40B4-BE49-F238E27FC236}">
                <a16:creationId xmlns:a16="http://schemas.microsoft.com/office/drawing/2014/main" id="{52F7F150-1513-B957-E037-F915D6B68B27}"/>
              </a:ext>
            </a:extLst>
          </p:cNvPr>
          <p:cNvSpPr>
            <a:spLocks noGrp="1"/>
          </p:cNvSpPr>
          <p:nvPr>
            <p:ph type="sldNum" sz="quarter" idx="16"/>
          </p:nvPr>
        </p:nvSpPr>
        <p:spPr>
          <a:xfrm>
            <a:off x="6878574" y="4753864"/>
            <a:ext cx="2057400" cy="274637"/>
          </a:xfrm>
        </p:spPr>
        <p:txBody>
          <a:bodyPr/>
          <a:lstStyle/>
          <a:p>
            <a:fld id="{F34743C9-0929-A040-B54E-269859FCA9AC}" type="slidenum">
              <a:rPr lang="en-US" smtClean="0">
                <a:solidFill>
                  <a:schemeClr val="accent6">
                    <a:lumMod val="10000"/>
                  </a:schemeClr>
                </a:solidFill>
              </a:rPr>
              <a:t>3</a:t>
            </a:fld>
            <a:endParaRPr lang="en-US" dirty="0">
              <a:solidFill>
                <a:schemeClr val="accent6">
                  <a:lumMod val="1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25"/>
          <p:cNvSpPr txBox="1"/>
          <p:nvPr/>
        </p:nvSpPr>
        <p:spPr>
          <a:xfrm>
            <a:off x="-400454" y="809233"/>
            <a:ext cx="7034996" cy="108160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accent2"/>
                </a:solidFill>
                <a:latin typeface="Fjalla One"/>
                <a:ea typeface="Fjalla One"/>
                <a:cs typeface="Fjalla One"/>
                <a:sym typeface="Fjalla One"/>
              </a:rPr>
              <a:t>References Continued…..</a:t>
            </a:r>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accent2"/>
              </a:solidFill>
              <a:latin typeface="Fjalla One"/>
              <a:ea typeface="Fjalla One"/>
              <a:cs typeface="Fjalla One"/>
              <a:sym typeface="Fjalla One"/>
            </a:endParaRPr>
          </a:p>
        </p:txBody>
      </p:sp>
      <p:sp>
        <p:nvSpPr>
          <p:cNvPr id="962" name="Google Shape;962;p25"/>
          <p:cNvSpPr txBox="1"/>
          <p:nvPr/>
        </p:nvSpPr>
        <p:spPr>
          <a:xfrm>
            <a:off x="1317811" y="3153337"/>
            <a:ext cx="4464425"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3" name="Google Shape;963;p25"/>
          <p:cNvSpPr txBox="1"/>
          <p:nvPr/>
        </p:nvSpPr>
        <p:spPr>
          <a:xfrm>
            <a:off x="1317811" y="1350037"/>
            <a:ext cx="6981300" cy="36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Shibboleth authentication request. (n.d.). Retrieved January 8, 2023, from </a:t>
            </a:r>
            <a:r>
              <a:rPr lang="en-US" sz="800" b="0" i="0" u="sng" strike="noStrike" cap="none">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https://www-micromedexsolutions-com.proxy-hs.researchport.umd.edu/micromedex2/librarian/PFDefaultActionId/evidencexpert.ShowDrugInteractionsResults</a:t>
            </a: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Stone, J. A., Lester, C. A., Aboneh, E. A., Phelan, C. H., Welch, L. L., &amp; Chui, M. A. (2017). </a:t>
            </a:r>
            <a:r>
              <a:rPr lang="en-US" sz="800" b="0" i="1" u="none" strike="noStrike" cap="none">
                <a:solidFill>
                  <a:srgbClr val="000000"/>
                </a:solidFill>
                <a:latin typeface="Times New Roman"/>
                <a:ea typeface="Times New Roman"/>
                <a:cs typeface="Times New Roman"/>
                <a:sym typeface="Times New Roman"/>
              </a:rPr>
              <a:t>A preliminary examination of over-the-counter medication misuse rates in older adults</a:t>
            </a:r>
            <a:r>
              <a:rPr lang="en-US" sz="800" b="0" i="0" u="none" strike="noStrike" cap="none">
                <a:solidFill>
                  <a:srgbClr val="000000"/>
                </a:solidFill>
                <a:latin typeface="Times New Roman"/>
                <a:ea typeface="Times New Roman"/>
                <a:cs typeface="Times New Roman"/>
                <a:sym typeface="Times New Roman"/>
              </a:rPr>
              <a:t>. Research in social &amp; administrative pharmacy : RSAP. Retrieved January 8, 2023, from </a:t>
            </a:r>
            <a:r>
              <a:rPr lang="en-US" sz="800" b="0" i="0" u="sng" strike="noStrike" cap="none">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https://www.ncbi.nlm.nih.gov/pmc/articles/PMC4949161/</a:t>
            </a: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Levdikova, T. (2019, November 10). </a:t>
            </a:r>
            <a:r>
              <a:rPr lang="en-US" sz="800" b="0" i="1" u="none" strike="noStrike" cap="none">
                <a:solidFill>
                  <a:srgbClr val="000000"/>
                </a:solidFill>
                <a:latin typeface="Times New Roman"/>
                <a:ea typeface="Times New Roman"/>
                <a:cs typeface="Times New Roman"/>
                <a:sym typeface="Times New Roman"/>
              </a:rPr>
              <a:t>Designing apps for elderly smartphone users | Clutch.co</a:t>
            </a:r>
            <a:r>
              <a:rPr lang="en-US" sz="800" b="0" i="0" u="none" strike="noStrike" cap="none">
                <a:solidFill>
                  <a:srgbClr val="000000"/>
                </a:solidFill>
                <a:latin typeface="Times New Roman"/>
                <a:ea typeface="Times New Roman"/>
                <a:cs typeface="Times New Roman"/>
                <a:sym typeface="Times New Roman"/>
              </a:rPr>
              <a:t>. Clutch. Retrieved January 20, 2023, from </a:t>
            </a:r>
            <a:r>
              <a:rPr lang="en-US" sz="800" b="0" i="0" u="sng" strike="noStrike" cap="none">
                <a:solidFill>
                  <a:srgbClr val="000000"/>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https://clutch.co/app-development/resources/designing-apps-for-elderly-smartphone-users</a:t>
            </a: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 </a:t>
            </a:r>
            <a:endParaRPr sz="800" b="0" i="1"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1" u="none" strike="noStrike" cap="none">
                <a:solidFill>
                  <a:srgbClr val="000000"/>
                </a:solidFill>
                <a:latin typeface="Times New Roman"/>
                <a:ea typeface="Times New Roman"/>
                <a:cs typeface="Times New Roman"/>
                <a:sym typeface="Times New Roman"/>
              </a:rPr>
              <a:t>Text-to-speech technology: What it is and how it works</a:t>
            </a:r>
            <a:r>
              <a:rPr lang="en-US" sz="800" b="0" i="0" u="none" strike="noStrike" cap="none">
                <a:solidFill>
                  <a:srgbClr val="000000"/>
                </a:solidFill>
                <a:latin typeface="Times New Roman"/>
                <a:ea typeface="Times New Roman"/>
                <a:cs typeface="Times New Roman"/>
                <a:sym typeface="Times New Roman"/>
              </a:rPr>
              <a:t>. Reading Rockets. (2019, October 16). Retrieved January 8, 2023, from </a:t>
            </a:r>
            <a:r>
              <a:rPr lang="en-US" sz="800" b="0" i="0" u="sng" strike="noStrike" cap="none">
                <a:solidFill>
                  <a:srgbClr val="000000"/>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https://www.readingrockets.org/article/text-speech-technology-what-it-and-how-it-works</a:t>
            </a: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 U.S. Department of Health and Human Services. (n.d.). </a:t>
            </a:r>
            <a:r>
              <a:rPr lang="en-US" sz="800" b="0" i="1" u="none" strike="noStrike" cap="none">
                <a:solidFill>
                  <a:srgbClr val="000000"/>
                </a:solidFill>
                <a:latin typeface="Times New Roman"/>
                <a:ea typeface="Times New Roman"/>
                <a:cs typeface="Times New Roman"/>
                <a:sym typeface="Times New Roman"/>
              </a:rPr>
              <a:t>The dangers of Polypharmacy and the case for deprescribing in older adults</a:t>
            </a:r>
            <a:r>
              <a:rPr lang="en-US" sz="800" b="0" i="0" u="none" strike="noStrike" cap="none">
                <a:solidFill>
                  <a:srgbClr val="000000"/>
                </a:solidFill>
                <a:latin typeface="Times New Roman"/>
                <a:ea typeface="Times New Roman"/>
                <a:cs typeface="Times New Roman"/>
                <a:sym typeface="Times New Roman"/>
              </a:rPr>
              <a:t>. National Institute on Aging. Retrieved January 8, 2023, from </a:t>
            </a:r>
            <a:r>
              <a:rPr lang="en-US" sz="800" b="0" i="0" u="sng" strike="noStrike" cap="none">
                <a:solidFill>
                  <a:srgbClr val="000000"/>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https://www.nia.nih.gov/news/dangers-polypharmacy-and-case-deprescribing-older-adults</a:t>
            </a:r>
            <a:endParaRPr sz="800" b="0" i="0" u="none" strike="noStrike" cap="none">
              <a:solidFill>
                <a:srgbClr val="000000"/>
              </a:solidFill>
              <a:latin typeface="Times New Roman"/>
              <a:ea typeface="Times New Roman"/>
              <a:cs typeface="Times New Roman"/>
              <a:sym typeface="Times New Roman"/>
            </a:endParaRPr>
          </a:p>
        </p:txBody>
      </p:sp>
      <p:sp>
        <p:nvSpPr>
          <p:cNvPr id="2" name="Slide Number Placeholder 1">
            <a:extLst>
              <a:ext uri="{FF2B5EF4-FFF2-40B4-BE49-F238E27FC236}">
                <a16:creationId xmlns:a16="http://schemas.microsoft.com/office/drawing/2014/main" id="{7F062ACB-C589-53F2-55D4-E5E6D27B7707}"/>
              </a:ext>
            </a:extLst>
          </p:cNvPr>
          <p:cNvSpPr>
            <a:spLocks noGrp="1"/>
          </p:cNvSpPr>
          <p:nvPr>
            <p:ph type="sldNum" sz="quarter" idx="10"/>
          </p:nvPr>
        </p:nvSpPr>
        <p:spPr/>
        <p:txBody>
          <a:bodyPr/>
          <a:lstStyle/>
          <a:p>
            <a:fld id="{F34743C9-0929-A040-B54E-269859FCA9AC}" type="slidenum">
              <a:rPr lang="en-US" smtClean="0">
                <a:solidFill>
                  <a:schemeClr val="accent6">
                    <a:lumMod val="10000"/>
                  </a:schemeClr>
                </a:solidFill>
              </a:rPr>
              <a:t>30</a:t>
            </a:fld>
            <a:endParaRPr lang="en-US" dirty="0">
              <a:solidFill>
                <a:schemeClr val="accent6">
                  <a:lumMod val="1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04a902d789_0_0"/>
          <p:cNvSpPr txBox="1">
            <a:spLocks noGrp="1"/>
          </p:cNvSpPr>
          <p:nvPr>
            <p:ph type="subTitle" idx="1"/>
          </p:nvPr>
        </p:nvSpPr>
        <p:spPr>
          <a:xfrm>
            <a:off x="1287778" y="2188819"/>
            <a:ext cx="6247800" cy="995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5000" dirty="0"/>
              <a:t>Background / Problem</a:t>
            </a:r>
          </a:p>
        </p:txBody>
      </p:sp>
      <p:sp>
        <p:nvSpPr>
          <p:cNvPr id="2" name="Slide Number Placeholder 1">
            <a:extLst>
              <a:ext uri="{FF2B5EF4-FFF2-40B4-BE49-F238E27FC236}">
                <a16:creationId xmlns:a16="http://schemas.microsoft.com/office/drawing/2014/main" id="{CE599968-B091-0E82-B8AC-EC217C04319E}"/>
              </a:ext>
            </a:extLst>
          </p:cNvPr>
          <p:cNvSpPr>
            <a:spLocks noGrp="1"/>
          </p:cNvSpPr>
          <p:nvPr>
            <p:ph type="sldNum" sz="quarter" idx="16"/>
          </p:nvPr>
        </p:nvSpPr>
        <p:spPr>
          <a:xfrm>
            <a:off x="6823710" y="4721543"/>
            <a:ext cx="2057400" cy="274637"/>
          </a:xfrm>
        </p:spPr>
        <p:txBody>
          <a:bodyPr/>
          <a:lstStyle/>
          <a:p>
            <a:fld id="{F34743C9-0929-A040-B54E-269859FCA9AC}" type="slidenum">
              <a:rPr lang="en-US" smtClean="0">
                <a:solidFill>
                  <a:schemeClr val="accent6">
                    <a:lumMod val="10000"/>
                  </a:schemeClr>
                </a:solidFill>
              </a:rPr>
              <a:t>4</a:t>
            </a:fld>
            <a:endParaRPr lang="en-US" dirty="0">
              <a:solidFill>
                <a:schemeClr val="accent6">
                  <a:lumMod val="1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
          <p:cNvSpPr txBox="1">
            <a:spLocks noGrp="1"/>
          </p:cNvSpPr>
          <p:nvPr>
            <p:ph type="title"/>
          </p:nvPr>
        </p:nvSpPr>
        <p:spPr>
          <a:xfrm>
            <a:off x="459710" y="109728"/>
            <a:ext cx="7779034" cy="150876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4000"/>
              <a:buNone/>
            </a:pPr>
            <a:r>
              <a:rPr lang="en-US" sz="3200" dirty="0"/>
              <a:t>Age Distribution of Population in the US 2021</a:t>
            </a:r>
            <a:endParaRPr sz="3200" dirty="0">
              <a:solidFill>
                <a:schemeClr val="dk1"/>
              </a:solidFill>
            </a:endParaRPr>
          </a:p>
          <a:p>
            <a:pPr marL="0" lvl="0" indent="0" algn="r" rtl="0">
              <a:lnSpc>
                <a:spcPct val="100000"/>
              </a:lnSpc>
              <a:spcBef>
                <a:spcPts val="0"/>
              </a:spcBef>
              <a:spcAft>
                <a:spcPts val="0"/>
              </a:spcAft>
              <a:buSzPts val="4000"/>
              <a:buNone/>
            </a:pPr>
            <a:endParaRPr dirty="0"/>
          </a:p>
        </p:txBody>
      </p:sp>
      <p:pic>
        <p:nvPicPr>
          <p:cNvPr id="415" name="Google Shape;415;p4" descr="Chart, pie chart&#10;&#10;Description automatically generated"/>
          <p:cNvPicPr preferRelativeResize="0"/>
          <p:nvPr/>
        </p:nvPicPr>
        <p:blipFill rotWithShape="1">
          <a:blip r:embed="rId3">
            <a:alphaModFix/>
          </a:blip>
          <a:srcRect t="7729" r="644" b="5963"/>
          <a:stretch/>
        </p:blipFill>
        <p:spPr>
          <a:xfrm>
            <a:off x="839287" y="1001995"/>
            <a:ext cx="7019880" cy="3628714"/>
          </a:xfrm>
          <a:prstGeom prst="rect">
            <a:avLst/>
          </a:prstGeom>
          <a:noFill/>
          <a:ln>
            <a:noFill/>
          </a:ln>
        </p:spPr>
      </p:pic>
      <p:sp>
        <p:nvSpPr>
          <p:cNvPr id="416" name="Google Shape;416;p4"/>
          <p:cNvSpPr/>
          <p:nvPr/>
        </p:nvSpPr>
        <p:spPr>
          <a:xfrm>
            <a:off x="231512" y="2124420"/>
            <a:ext cx="290098" cy="2286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17" name="Google Shape;417;p4"/>
          <p:cNvSpPr txBox="1"/>
          <p:nvPr/>
        </p:nvSpPr>
        <p:spPr>
          <a:xfrm>
            <a:off x="612959" y="2124420"/>
            <a:ext cx="54213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0-14</a:t>
            </a:r>
            <a:endParaRPr/>
          </a:p>
        </p:txBody>
      </p:sp>
      <p:sp>
        <p:nvSpPr>
          <p:cNvPr id="418" name="Google Shape;418;p4"/>
          <p:cNvSpPr/>
          <p:nvPr/>
        </p:nvSpPr>
        <p:spPr>
          <a:xfrm>
            <a:off x="214352" y="2558760"/>
            <a:ext cx="290098" cy="228600"/>
          </a:xfrm>
          <a:prstGeom prst="rect">
            <a:avLst/>
          </a:prstGeom>
          <a:solidFill>
            <a:srgbClr val="1E78AC"/>
          </a:solidFill>
          <a:ln w="25400" cap="flat" cmpd="sng">
            <a:solidFill>
              <a:srgbClr val="25739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9" name="Google Shape;419;p4"/>
          <p:cNvSpPr txBox="1"/>
          <p:nvPr/>
        </p:nvSpPr>
        <p:spPr>
          <a:xfrm>
            <a:off x="538419" y="2524212"/>
            <a:ext cx="69121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15-65</a:t>
            </a:r>
            <a:endParaRPr/>
          </a:p>
        </p:txBody>
      </p:sp>
      <p:sp>
        <p:nvSpPr>
          <p:cNvPr id="420" name="Google Shape;420;p4"/>
          <p:cNvSpPr/>
          <p:nvPr/>
        </p:nvSpPr>
        <p:spPr>
          <a:xfrm>
            <a:off x="214352" y="2970240"/>
            <a:ext cx="290098" cy="283464"/>
          </a:xfrm>
          <a:prstGeom prst="rect">
            <a:avLst/>
          </a:prstGeom>
          <a:solidFill>
            <a:srgbClr val="FFB281"/>
          </a:solidFill>
          <a:ln w="25400" cap="flat" cmpd="sng">
            <a:solidFill>
              <a:srgbClr val="B274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1" name="Google Shape;421;p4"/>
          <p:cNvSpPr txBox="1"/>
          <p:nvPr/>
        </p:nvSpPr>
        <p:spPr>
          <a:xfrm>
            <a:off x="612959" y="2958083"/>
            <a:ext cx="48763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65+</a:t>
            </a:r>
            <a:endParaRPr/>
          </a:p>
        </p:txBody>
      </p:sp>
      <p:sp>
        <p:nvSpPr>
          <p:cNvPr id="422" name="Google Shape;422;p4"/>
          <p:cNvSpPr txBox="1"/>
          <p:nvPr/>
        </p:nvSpPr>
        <p:spPr>
          <a:xfrm>
            <a:off x="0" y="4795245"/>
            <a:ext cx="8063426"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Stone, J. A., Lester, C. A., Aboneh, E. A., Phelan, C. H., Welch, L. L., &amp; Chui, M. A. (2017). </a:t>
            </a:r>
            <a:r>
              <a:rPr lang="en-US" sz="800" b="0" i="1" u="none" strike="noStrike" cap="none">
                <a:solidFill>
                  <a:srgbClr val="000000"/>
                </a:solidFill>
                <a:latin typeface="Times New Roman"/>
                <a:ea typeface="Times New Roman"/>
                <a:cs typeface="Times New Roman"/>
                <a:sym typeface="Times New Roman"/>
              </a:rPr>
              <a:t>A preliminary examination of over-the-counter medication misuse rates in older adults</a:t>
            </a:r>
            <a:r>
              <a:rPr lang="en-US" sz="800" b="0" i="0" u="none" strike="noStrike" cap="none">
                <a:solidFill>
                  <a:srgbClr val="000000"/>
                </a:solidFill>
                <a:latin typeface="Times New Roman"/>
                <a:ea typeface="Times New Roman"/>
                <a:cs typeface="Times New Roman"/>
                <a:sym typeface="Times New Roman"/>
              </a:rPr>
              <a:t>. Research </a:t>
            </a:r>
            <a:endParaRPr/>
          </a:p>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in social &amp; administrative pharmacy : RSAP. Retrieved January 8, 2023, from </a:t>
            </a:r>
            <a:r>
              <a:rPr lang="en-US" sz="800" b="0" i="0" u="sng" strike="noStrike" cap="none">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https://www.ncbi.nlm.nih.gov/pmc/articles/PMC4949161/</a:t>
            </a: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7821D2D8-96FD-7F64-80FC-87C7AD3C051C}"/>
              </a:ext>
            </a:extLst>
          </p:cNvPr>
          <p:cNvSpPr>
            <a:spLocks noGrp="1"/>
          </p:cNvSpPr>
          <p:nvPr>
            <p:ph type="sldNum" sz="quarter" idx="10"/>
          </p:nvPr>
        </p:nvSpPr>
        <p:spPr/>
        <p:txBody>
          <a:bodyPr/>
          <a:lstStyle/>
          <a:p>
            <a:fld id="{F34743C9-0929-A040-B54E-269859FCA9AC}" type="slidenum">
              <a:rPr lang="en-US" smtClean="0">
                <a:solidFill>
                  <a:schemeClr val="accent6">
                    <a:lumMod val="10000"/>
                  </a:schemeClr>
                </a:solidFill>
              </a:rPr>
              <a:t>5</a:t>
            </a:fld>
            <a:endParaRPr lang="en-US" dirty="0">
              <a:solidFill>
                <a:schemeClr val="accent6">
                  <a:lumMod val="10000"/>
                </a:schemeClr>
              </a:solidFill>
            </a:endParaRPr>
          </a:p>
        </p:txBody>
      </p:sp>
      <p:sp>
        <p:nvSpPr>
          <p:cNvPr id="3" name="TextBox 2">
            <a:extLst>
              <a:ext uri="{FF2B5EF4-FFF2-40B4-BE49-F238E27FC236}">
                <a16:creationId xmlns:a16="http://schemas.microsoft.com/office/drawing/2014/main" id="{07E2461F-B6C6-614D-BD0F-81F15D8E1A3B}"/>
              </a:ext>
            </a:extLst>
          </p:cNvPr>
          <p:cNvSpPr txBox="1"/>
          <p:nvPr/>
        </p:nvSpPr>
        <p:spPr>
          <a:xfrm>
            <a:off x="4009349" y="2565557"/>
            <a:ext cx="691215" cy="400110"/>
          </a:xfrm>
          <a:prstGeom prst="rect">
            <a:avLst/>
          </a:prstGeom>
          <a:noFill/>
        </p:spPr>
        <p:txBody>
          <a:bodyPr wrap="square" rtlCol="0">
            <a:spAutoFit/>
          </a:bodyPr>
          <a:lstStyle/>
          <a:p>
            <a:r>
              <a:rPr lang="en-US" sz="2000" dirty="0"/>
              <a:t>13%</a:t>
            </a:r>
          </a:p>
        </p:txBody>
      </p:sp>
      <p:sp>
        <p:nvSpPr>
          <p:cNvPr id="4" name="TextBox 3">
            <a:extLst>
              <a:ext uri="{FF2B5EF4-FFF2-40B4-BE49-F238E27FC236}">
                <a16:creationId xmlns:a16="http://schemas.microsoft.com/office/drawing/2014/main" id="{26024D76-0AD0-A12E-0B91-6379688BD2B6}"/>
              </a:ext>
            </a:extLst>
          </p:cNvPr>
          <p:cNvSpPr txBox="1"/>
          <p:nvPr/>
        </p:nvSpPr>
        <p:spPr>
          <a:xfrm>
            <a:off x="5100868" y="963625"/>
            <a:ext cx="2948088" cy="523220"/>
          </a:xfrm>
          <a:prstGeom prst="rect">
            <a:avLst/>
          </a:prstGeom>
          <a:noFill/>
        </p:spPr>
        <p:txBody>
          <a:bodyPr wrap="square" rtlCol="0">
            <a:spAutoFit/>
          </a:bodyPr>
          <a:lstStyle/>
          <a:p>
            <a:r>
              <a:rPr lang="en-US" b="1" dirty="0"/>
              <a:t>    30% </a:t>
            </a:r>
            <a:r>
              <a:rPr lang="en-US" dirty="0"/>
              <a:t>of all OTC sales were attributed to </a:t>
            </a:r>
            <a:r>
              <a:rPr lang="en-US" b="1" dirty="0"/>
              <a:t>geriatric </a:t>
            </a:r>
            <a:r>
              <a:rPr lang="en-US" dirty="0"/>
              <a:t>population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
          <p:cNvSpPr txBox="1">
            <a:spLocks noGrp="1"/>
          </p:cNvSpPr>
          <p:nvPr>
            <p:ph type="body" idx="1"/>
          </p:nvPr>
        </p:nvSpPr>
        <p:spPr>
          <a:xfrm>
            <a:off x="4214363" y="2532127"/>
            <a:ext cx="5152800" cy="692243"/>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600"/>
              </a:spcBef>
              <a:spcAft>
                <a:spcPts val="1600"/>
              </a:spcAft>
              <a:buSzPts val="1600"/>
              <a:buNone/>
            </a:pPr>
            <a:r>
              <a:rPr lang="en-US" sz="2000"/>
              <a:t>Increased risk of an ADE</a:t>
            </a:r>
            <a:endParaRPr sz="2000"/>
          </a:p>
        </p:txBody>
      </p:sp>
      <p:sp>
        <p:nvSpPr>
          <p:cNvPr id="428" name="Google Shape;428;p5"/>
          <p:cNvSpPr txBox="1">
            <a:spLocks noGrp="1"/>
          </p:cNvSpPr>
          <p:nvPr>
            <p:ph type="title"/>
          </p:nvPr>
        </p:nvSpPr>
        <p:spPr>
          <a:xfrm>
            <a:off x="4252252" y="1059181"/>
            <a:ext cx="5152800" cy="1963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2400"/>
              <a:buNone/>
            </a:pPr>
            <a:r>
              <a:rPr lang="en-US"/>
              <a:t>88%</a:t>
            </a:r>
            <a:endParaRPr/>
          </a:p>
        </p:txBody>
      </p:sp>
      <p:grpSp>
        <p:nvGrpSpPr>
          <p:cNvPr id="429" name="Google Shape;429;p5"/>
          <p:cNvGrpSpPr/>
          <p:nvPr/>
        </p:nvGrpSpPr>
        <p:grpSpPr>
          <a:xfrm>
            <a:off x="1388913" y="2414677"/>
            <a:ext cx="2272408" cy="1619385"/>
            <a:chOff x="485332" y="3045714"/>
            <a:chExt cx="2272408" cy="1619385"/>
          </a:xfrm>
        </p:grpSpPr>
        <p:grpSp>
          <p:nvGrpSpPr>
            <p:cNvPr id="430" name="Google Shape;430;p5"/>
            <p:cNvGrpSpPr/>
            <p:nvPr/>
          </p:nvGrpSpPr>
          <p:grpSpPr>
            <a:xfrm>
              <a:off x="485332" y="3271211"/>
              <a:ext cx="1295922" cy="1168375"/>
              <a:chOff x="333385" y="2878200"/>
              <a:chExt cx="1899900" cy="1712909"/>
            </a:xfrm>
          </p:grpSpPr>
          <p:sp>
            <p:nvSpPr>
              <p:cNvPr id="431" name="Google Shape;431;p5"/>
              <p:cNvSpPr/>
              <p:nvPr/>
            </p:nvSpPr>
            <p:spPr>
              <a:xfrm>
                <a:off x="333385" y="4332809"/>
                <a:ext cx="1899900" cy="258300"/>
              </a:xfrm>
              <a:prstGeom prst="ellipse">
                <a:avLst/>
              </a:prstGeom>
              <a:solidFill>
                <a:srgbClr val="000000">
                  <a:alpha val="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32" name="Google Shape;432;p5"/>
              <p:cNvGrpSpPr/>
              <p:nvPr/>
            </p:nvGrpSpPr>
            <p:grpSpPr>
              <a:xfrm>
                <a:off x="706813" y="2878200"/>
                <a:ext cx="1040658" cy="1594797"/>
                <a:chOff x="407125" y="2995200"/>
                <a:chExt cx="1040658" cy="1594797"/>
              </a:xfrm>
            </p:grpSpPr>
            <p:sp>
              <p:nvSpPr>
                <p:cNvPr id="433" name="Google Shape;433;p5"/>
                <p:cNvSpPr/>
                <p:nvPr/>
              </p:nvSpPr>
              <p:spPr>
                <a:xfrm>
                  <a:off x="407125" y="3750761"/>
                  <a:ext cx="1040658" cy="699055"/>
                </a:xfrm>
                <a:custGeom>
                  <a:avLst/>
                  <a:gdLst/>
                  <a:ahLst/>
                  <a:cxnLst/>
                  <a:rect l="l" t="t" r="r" b="b"/>
                  <a:pathLst>
                    <a:path w="18056" h="12129" extrusionOk="0">
                      <a:moveTo>
                        <a:pt x="0" y="1"/>
                      </a:moveTo>
                      <a:lnTo>
                        <a:pt x="0" y="12128"/>
                      </a:lnTo>
                      <a:lnTo>
                        <a:pt x="18055" y="12128"/>
                      </a:lnTo>
                      <a:lnTo>
                        <a:pt x="18055"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5"/>
                <p:cNvSpPr/>
                <p:nvPr/>
              </p:nvSpPr>
              <p:spPr>
                <a:xfrm>
                  <a:off x="407125" y="3316300"/>
                  <a:ext cx="1040658" cy="434510"/>
                </a:xfrm>
                <a:custGeom>
                  <a:avLst/>
                  <a:gdLst/>
                  <a:ahLst/>
                  <a:cxnLst/>
                  <a:rect l="l" t="t" r="r" b="b"/>
                  <a:pathLst>
                    <a:path w="18056" h="7539" extrusionOk="0">
                      <a:moveTo>
                        <a:pt x="5897" y="1"/>
                      </a:moveTo>
                      <a:cubicBezTo>
                        <a:pt x="5836" y="821"/>
                        <a:pt x="5441" y="1581"/>
                        <a:pt x="4803" y="2128"/>
                      </a:cubicBezTo>
                      <a:lnTo>
                        <a:pt x="790" y="5533"/>
                      </a:lnTo>
                      <a:cubicBezTo>
                        <a:pt x="274" y="5988"/>
                        <a:pt x="0" y="6596"/>
                        <a:pt x="0" y="7265"/>
                      </a:cubicBezTo>
                      <a:lnTo>
                        <a:pt x="0" y="7539"/>
                      </a:lnTo>
                      <a:lnTo>
                        <a:pt x="18055" y="7539"/>
                      </a:lnTo>
                      <a:lnTo>
                        <a:pt x="18055" y="7265"/>
                      </a:lnTo>
                      <a:cubicBezTo>
                        <a:pt x="18055" y="6596"/>
                        <a:pt x="17751" y="5958"/>
                        <a:pt x="17265" y="5533"/>
                      </a:cubicBezTo>
                      <a:lnTo>
                        <a:pt x="13253" y="2128"/>
                      </a:lnTo>
                      <a:cubicBezTo>
                        <a:pt x="12614" y="1581"/>
                        <a:pt x="12219" y="821"/>
                        <a:pt x="1212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5"/>
                <p:cNvSpPr/>
                <p:nvPr/>
              </p:nvSpPr>
              <p:spPr>
                <a:xfrm>
                  <a:off x="407125" y="4449771"/>
                  <a:ext cx="1040658" cy="140226"/>
                </a:xfrm>
                <a:custGeom>
                  <a:avLst/>
                  <a:gdLst/>
                  <a:ahLst/>
                  <a:cxnLst/>
                  <a:rect l="l" t="t" r="r" b="b"/>
                  <a:pathLst>
                    <a:path w="18056" h="2433" extrusionOk="0">
                      <a:moveTo>
                        <a:pt x="0" y="0"/>
                      </a:moveTo>
                      <a:lnTo>
                        <a:pt x="0" y="183"/>
                      </a:lnTo>
                      <a:cubicBezTo>
                        <a:pt x="0" y="1429"/>
                        <a:pt x="1003" y="2432"/>
                        <a:pt x="2249" y="2432"/>
                      </a:cubicBezTo>
                      <a:lnTo>
                        <a:pt x="15776" y="2432"/>
                      </a:lnTo>
                      <a:cubicBezTo>
                        <a:pt x="17022" y="2432"/>
                        <a:pt x="18055" y="1429"/>
                        <a:pt x="18055" y="183"/>
                      </a:cubicBezTo>
                      <a:lnTo>
                        <a:pt x="1805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5"/>
                <p:cNvSpPr/>
                <p:nvPr/>
              </p:nvSpPr>
              <p:spPr>
                <a:xfrm>
                  <a:off x="566546" y="3961017"/>
                  <a:ext cx="720034" cy="64839"/>
                </a:xfrm>
                <a:custGeom>
                  <a:avLst/>
                  <a:gdLst/>
                  <a:ahLst/>
                  <a:cxnLst/>
                  <a:rect l="l" t="t" r="r" b="b"/>
                  <a:pathLst>
                    <a:path w="12493" h="1125" extrusionOk="0">
                      <a:moveTo>
                        <a:pt x="578" y="0"/>
                      </a:moveTo>
                      <a:cubicBezTo>
                        <a:pt x="274" y="0"/>
                        <a:pt x="0" y="243"/>
                        <a:pt x="0" y="547"/>
                      </a:cubicBezTo>
                      <a:cubicBezTo>
                        <a:pt x="0" y="851"/>
                        <a:pt x="274" y="1125"/>
                        <a:pt x="578" y="1125"/>
                      </a:cubicBezTo>
                      <a:lnTo>
                        <a:pt x="11946" y="1125"/>
                      </a:lnTo>
                      <a:cubicBezTo>
                        <a:pt x="12250" y="1125"/>
                        <a:pt x="12493" y="851"/>
                        <a:pt x="12493" y="547"/>
                      </a:cubicBezTo>
                      <a:cubicBezTo>
                        <a:pt x="12493" y="243"/>
                        <a:pt x="12250" y="0"/>
                        <a:pt x="1194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5"/>
                <p:cNvSpPr/>
                <p:nvPr/>
              </p:nvSpPr>
              <p:spPr>
                <a:xfrm>
                  <a:off x="566546" y="4067874"/>
                  <a:ext cx="720034" cy="64839"/>
                </a:xfrm>
                <a:custGeom>
                  <a:avLst/>
                  <a:gdLst/>
                  <a:ahLst/>
                  <a:cxnLst/>
                  <a:rect l="l" t="t" r="r" b="b"/>
                  <a:pathLst>
                    <a:path w="12493" h="1125" extrusionOk="0">
                      <a:moveTo>
                        <a:pt x="578" y="0"/>
                      </a:moveTo>
                      <a:cubicBezTo>
                        <a:pt x="274" y="0"/>
                        <a:pt x="0" y="274"/>
                        <a:pt x="0" y="578"/>
                      </a:cubicBezTo>
                      <a:cubicBezTo>
                        <a:pt x="0" y="882"/>
                        <a:pt x="274" y="1125"/>
                        <a:pt x="578" y="1125"/>
                      </a:cubicBezTo>
                      <a:lnTo>
                        <a:pt x="11946" y="1125"/>
                      </a:lnTo>
                      <a:cubicBezTo>
                        <a:pt x="12250" y="1125"/>
                        <a:pt x="12493" y="882"/>
                        <a:pt x="12493" y="578"/>
                      </a:cubicBezTo>
                      <a:cubicBezTo>
                        <a:pt x="12493" y="274"/>
                        <a:pt x="12250" y="0"/>
                        <a:pt x="1194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5"/>
                <p:cNvSpPr/>
                <p:nvPr/>
              </p:nvSpPr>
              <p:spPr>
                <a:xfrm>
                  <a:off x="566546" y="4176461"/>
                  <a:ext cx="443271" cy="64897"/>
                </a:xfrm>
                <a:custGeom>
                  <a:avLst/>
                  <a:gdLst/>
                  <a:ahLst/>
                  <a:cxnLst/>
                  <a:rect l="l" t="t" r="r" b="b"/>
                  <a:pathLst>
                    <a:path w="7691" h="1126" extrusionOk="0">
                      <a:moveTo>
                        <a:pt x="578" y="1"/>
                      </a:moveTo>
                      <a:cubicBezTo>
                        <a:pt x="274" y="1"/>
                        <a:pt x="0" y="244"/>
                        <a:pt x="0" y="578"/>
                      </a:cubicBezTo>
                      <a:cubicBezTo>
                        <a:pt x="0" y="882"/>
                        <a:pt x="274" y="1125"/>
                        <a:pt x="578" y="1125"/>
                      </a:cubicBezTo>
                      <a:lnTo>
                        <a:pt x="7143" y="1125"/>
                      </a:lnTo>
                      <a:cubicBezTo>
                        <a:pt x="7447" y="1125"/>
                        <a:pt x="7690" y="882"/>
                        <a:pt x="7690" y="578"/>
                      </a:cubicBezTo>
                      <a:cubicBezTo>
                        <a:pt x="7690" y="244"/>
                        <a:pt x="7447" y="1"/>
                        <a:pt x="71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5"/>
                <p:cNvSpPr/>
                <p:nvPr/>
              </p:nvSpPr>
              <p:spPr>
                <a:xfrm>
                  <a:off x="995761" y="3316300"/>
                  <a:ext cx="401197" cy="1273676"/>
                </a:xfrm>
                <a:custGeom>
                  <a:avLst/>
                  <a:gdLst/>
                  <a:ahLst/>
                  <a:cxnLst/>
                  <a:rect l="l" t="t" r="r" b="b"/>
                  <a:pathLst>
                    <a:path w="6961" h="22099" extrusionOk="0">
                      <a:moveTo>
                        <a:pt x="0" y="1"/>
                      </a:moveTo>
                      <a:cubicBezTo>
                        <a:pt x="91" y="821"/>
                        <a:pt x="486" y="1581"/>
                        <a:pt x="1125" y="2128"/>
                      </a:cubicBezTo>
                      <a:lnTo>
                        <a:pt x="5137" y="5533"/>
                      </a:lnTo>
                      <a:cubicBezTo>
                        <a:pt x="5623" y="5988"/>
                        <a:pt x="5927" y="6596"/>
                        <a:pt x="5927" y="7265"/>
                      </a:cubicBezTo>
                      <a:lnTo>
                        <a:pt x="5927" y="7539"/>
                      </a:lnTo>
                      <a:lnTo>
                        <a:pt x="5927" y="19666"/>
                      </a:lnTo>
                      <a:lnTo>
                        <a:pt x="5927" y="19849"/>
                      </a:lnTo>
                      <a:cubicBezTo>
                        <a:pt x="5927" y="21095"/>
                        <a:pt x="4894" y="22098"/>
                        <a:pt x="3648" y="22098"/>
                      </a:cubicBezTo>
                      <a:lnTo>
                        <a:pt x="4681" y="22098"/>
                      </a:lnTo>
                      <a:cubicBezTo>
                        <a:pt x="5927" y="22098"/>
                        <a:pt x="6961" y="21095"/>
                        <a:pt x="6961" y="19849"/>
                      </a:cubicBezTo>
                      <a:lnTo>
                        <a:pt x="6961" y="19666"/>
                      </a:lnTo>
                      <a:lnTo>
                        <a:pt x="6961" y="7539"/>
                      </a:lnTo>
                      <a:lnTo>
                        <a:pt x="6961" y="7265"/>
                      </a:lnTo>
                      <a:cubicBezTo>
                        <a:pt x="6961" y="6596"/>
                        <a:pt x="6657" y="5958"/>
                        <a:pt x="6170" y="5533"/>
                      </a:cubicBezTo>
                      <a:lnTo>
                        <a:pt x="2158" y="2128"/>
                      </a:lnTo>
                      <a:cubicBezTo>
                        <a:pt x="1520" y="1581"/>
                        <a:pt x="1125" y="821"/>
                        <a:pt x="103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5"/>
                <p:cNvSpPr/>
                <p:nvPr/>
              </p:nvSpPr>
              <p:spPr>
                <a:xfrm>
                  <a:off x="407125" y="3316300"/>
                  <a:ext cx="548397" cy="1273676"/>
                </a:xfrm>
                <a:custGeom>
                  <a:avLst/>
                  <a:gdLst/>
                  <a:ahLst/>
                  <a:cxnLst/>
                  <a:rect l="l" t="t" r="r" b="b"/>
                  <a:pathLst>
                    <a:path w="9515" h="22099" extrusionOk="0">
                      <a:moveTo>
                        <a:pt x="5897" y="1"/>
                      </a:moveTo>
                      <a:cubicBezTo>
                        <a:pt x="5806" y="821"/>
                        <a:pt x="5411" y="1581"/>
                        <a:pt x="4803" y="2128"/>
                      </a:cubicBezTo>
                      <a:lnTo>
                        <a:pt x="790" y="5533"/>
                      </a:lnTo>
                      <a:cubicBezTo>
                        <a:pt x="274" y="5988"/>
                        <a:pt x="0" y="6596"/>
                        <a:pt x="0" y="7265"/>
                      </a:cubicBezTo>
                      <a:lnTo>
                        <a:pt x="0" y="7539"/>
                      </a:lnTo>
                      <a:lnTo>
                        <a:pt x="0" y="19666"/>
                      </a:lnTo>
                      <a:lnTo>
                        <a:pt x="0" y="19849"/>
                      </a:lnTo>
                      <a:cubicBezTo>
                        <a:pt x="0" y="21095"/>
                        <a:pt x="1003" y="22098"/>
                        <a:pt x="2249" y="22098"/>
                      </a:cubicBezTo>
                      <a:lnTo>
                        <a:pt x="5867" y="22098"/>
                      </a:lnTo>
                      <a:cubicBezTo>
                        <a:pt x="4620" y="22098"/>
                        <a:pt x="3617" y="21095"/>
                        <a:pt x="3617" y="19849"/>
                      </a:cubicBezTo>
                      <a:lnTo>
                        <a:pt x="3617" y="19666"/>
                      </a:lnTo>
                      <a:lnTo>
                        <a:pt x="3617" y="7539"/>
                      </a:lnTo>
                      <a:lnTo>
                        <a:pt x="3617" y="7265"/>
                      </a:lnTo>
                      <a:cubicBezTo>
                        <a:pt x="3617" y="6596"/>
                        <a:pt x="3891" y="5988"/>
                        <a:pt x="4408" y="5533"/>
                      </a:cubicBezTo>
                      <a:lnTo>
                        <a:pt x="8420" y="2128"/>
                      </a:lnTo>
                      <a:cubicBezTo>
                        <a:pt x="9058" y="1581"/>
                        <a:pt x="9453" y="821"/>
                        <a:pt x="951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5"/>
                <p:cNvSpPr/>
                <p:nvPr/>
              </p:nvSpPr>
              <p:spPr>
                <a:xfrm>
                  <a:off x="596496" y="3009474"/>
                  <a:ext cx="581652" cy="306826"/>
                </a:xfrm>
                <a:custGeom>
                  <a:avLst/>
                  <a:gdLst/>
                  <a:ahLst/>
                  <a:cxnLst/>
                  <a:rect l="l" t="t" r="r" b="b"/>
                  <a:pathLst>
                    <a:path w="10092" h="5655" extrusionOk="0">
                      <a:moveTo>
                        <a:pt x="365" y="1"/>
                      </a:moveTo>
                      <a:cubicBezTo>
                        <a:pt x="152" y="1"/>
                        <a:pt x="0" y="214"/>
                        <a:pt x="0" y="426"/>
                      </a:cubicBezTo>
                      <a:lnTo>
                        <a:pt x="0" y="5229"/>
                      </a:lnTo>
                      <a:cubicBezTo>
                        <a:pt x="0" y="5472"/>
                        <a:pt x="152" y="5655"/>
                        <a:pt x="365" y="5655"/>
                      </a:cubicBezTo>
                      <a:lnTo>
                        <a:pt x="9696" y="5655"/>
                      </a:lnTo>
                      <a:cubicBezTo>
                        <a:pt x="9909" y="5655"/>
                        <a:pt x="10091" y="5472"/>
                        <a:pt x="10091" y="5229"/>
                      </a:cubicBezTo>
                      <a:lnTo>
                        <a:pt x="10091" y="426"/>
                      </a:lnTo>
                      <a:cubicBezTo>
                        <a:pt x="10091" y="214"/>
                        <a:pt x="9909" y="1"/>
                        <a:pt x="969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5"/>
                <p:cNvSpPr/>
                <p:nvPr/>
              </p:nvSpPr>
              <p:spPr>
                <a:xfrm>
                  <a:off x="636625" y="3009474"/>
                  <a:ext cx="252279" cy="306826"/>
                </a:xfrm>
                <a:custGeom>
                  <a:avLst/>
                  <a:gdLst/>
                  <a:ahLst/>
                  <a:cxnLst/>
                  <a:rect l="l" t="t" r="r" b="b"/>
                  <a:pathLst>
                    <a:path w="4377" h="5655" extrusionOk="0">
                      <a:moveTo>
                        <a:pt x="365" y="1"/>
                      </a:moveTo>
                      <a:cubicBezTo>
                        <a:pt x="182" y="1"/>
                        <a:pt x="0" y="214"/>
                        <a:pt x="0" y="426"/>
                      </a:cubicBezTo>
                      <a:lnTo>
                        <a:pt x="0" y="5229"/>
                      </a:lnTo>
                      <a:cubicBezTo>
                        <a:pt x="0" y="5472"/>
                        <a:pt x="182" y="5655"/>
                        <a:pt x="365" y="5655"/>
                      </a:cubicBezTo>
                      <a:lnTo>
                        <a:pt x="4377" y="5655"/>
                      </a:lnTo>
                      <a:cubicBezTo>
                        <a:pt x="4164" y="5655"/>
                        <a:pt x="3982" y="5472"/>
                        <a:pt x="3982" y="5229"/>
                      </a:cubicBezTo>
                      <a:lnTo>
                        <a:pt x="3982" y="426"/>
                      </a:lnTo>
                      <a:cubicBezTo>
                        <a:pt x="3982" y="214"/>
                        <a:pt x="4164" y="1"/>
                        <a:pt x="437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5"/>
                <p:cNvSpPr/>
                <p:nvPr/>
              </p:nvSpPr>
              <p:spPr>
                <a:xfrm>
                  <a:off x="995750" y="2995200"/>
                  <a:ext cx="59150" cy="325926"/>
                </a:xfrm>
                <a:custGeom>
                  <a:avLst/>
                  <a:gdLst/>
                  <a:ahLst/>
                  <a:cxnLst/>
                  <a:rect l="l" t="t" r="r" b="b"/>
                  <a:pathLst>
                    <a:path w="1064" h="5655" extrusionOk="0">
                      <a:moveTo>
                        <a:pt x="0" y="1"/>
                      </a:moveTo>
                      <a:lnTo>
                        <a:pt x="0" y="5655"/>
                      </a:lnTo>
                      <a:lnTo>
                        <a:pt x="1064" y="5655"/>
                      </a:lnTo>
                      <a:lnTo>
                        <a:pt x="106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44" name="Google Shape;444;p5"/>
            <p:cNvGrpSpPr/>
            <p:nvPr/>
          </p:nvGrpSpPr>
          <p:grpSpPr>
            <a:xfrm>
              <a:off x="961575" y="3045714"/>
              <a:ext cx="1796165" cy="1619385"/>
              <a:chOff x="333385" y="2878200"/>
              <a:chExt cx="1899900" cy="1712909"/>
            </a:xfrm>
          </p:grpSpPr>
          <p:sp>
            <p:nvSpPr>
              <p:cNvPr id="445" name="Google Shape;445;p5"/>
              <p:cNvSpPr/>
              <p:nvPr/>
            </p:nvSpPr>
            <p:spPr>
              <a:xfrm>
                <a:off x="333385" y="4332809"/>
                <a:ext cx="1899900" cy="258300"/>
              </a:xfrm>
              <a:prstGeom prst="ellipse">
                <a:avLst/>
              </a:prstGeom>
              <a:solidFill>
                <a:srgbClr val="000000">
                  <a:alpha val="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6" name="Google Shape;446;p5"/>
              <p:cNvGrpSpPr/>
              <p:nvPr/>
            </p:nvGrpSpPr>
            <p:grpSpPr>
              <a:xfrm>
                <a:off x="706813" y="2878200"/>
                <a:ext cx="1040658" cy="1594797"/>
                <a:chOff x="407125" y="2995200"/>
                <a:chExt cx="1040658" cy="1594797"/>
              </a:xfrm>
            </p:grpSpPr>
            <p:sp>
              <p:nvSpPr>
                <p:cNvPr id="447" name="Google Shape;447;p5"/>
                <p:cNvSpPr/>
                <p:nvPr/>
              </p:nvSpPr>
              <p:spPr>
                <a:xfrm>
                  <a:off x="407125" y="3750761"/>
                  <a:ext cx="1040658" cy="699055"/>
                </a:xfrm>
                <a:custGeom>
                  <a:avLst/>
                  <a:gdLst/>
                  <a:ahLst/>
                  <a:cxnLst/>
                  <a:rect l="l" t="t" r="r" b="b"/>
                  <a:pathLst>
                    <a:path w="18056" h="12129" extrusionOk="0">
                      <a:moveTo>
                        <a:pt x="0" y="1"/>
                      </a:moveTo>
                      <a:lnTo>
                        <a:pt x="0" y="12128"/>
                      </a:lnTo>
                      <a:lnTo>
                        <a:pt x="18055" y="12128"/>
                      </a:lnTo>
                      <a:lnTo>
                        <a:pt x="18055"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5"/>
                <p:cNvSpPr/>
                <p:nvPr/>
              </p:nvSpPr>
              <p:spPr>
                <a:xfrm>
                  <a:off x="407125" y="3316300"/>
                  <a:ext cx="1040658" cy="434510"/>
                </a:xfrm>
                <a:custGeom>
                  <a:avLst/>
                  <a:gdLst/>
                  <a:ahLst/>
                  <a:cxnLst/>
                  <a:rect l="l" t="t" r="r" b="b"/>
                  <a:pathLst>
                    <a:path w="18056" h="7539" extrusionOk="0">
                      <a:moveTo>
                        <a:pt x="5897" y="1"/>
                      </a:moveTo>
                      <a:cubicBezTo>
                        <a:pt x="5836" y="821"/>
                        <a:pt x="5441" y="1581"/>
                        <a:pt x="4803" y="2128"/>
                      </a:cubicBezTo>
                      <a:lnTo>
                        <a:pt x="790" y="5533"/>
                      </a:lnTo>
                      <a:cubicBezTo>
                        <a:pt x="274" y="5988"/>
                        <a:pt x="0" y="6596"/>
                        <a:pt x="0" y="7265"/>
                      </a:cubicBezTo>
                      <a:lnTo>
                        <a:pt x="0" y="7539"/>
                      </a:lnTo>
                      <a:lnTo>
                        <a:pt x="18055" y="7539"/>
                      </a:lnTo>
                      <a:lnTo>
                        <a:pt x="18055" y="7265"/>
                      </a:lnTo>
                      <a:cubicBezTo>
                        <a:pt x="18055" y="6596"/>
                        <a:pt x="17751" y="5958"/>
                        <a:pt x="17265" y="5533"/>
                      </a:cubicBezTo>
                      <a:lnTo>
                        <a:pt x="13253" y="2128"/>
                      </a:lnTo>
                      <a:cubicBezTo>
                        <a:pt x="12614" y="1581"/>
                        <a:pt x="12219" y="821"/>
                        <a:pt x="121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5"/>
                <p:cNvSpPr/>
                <p:nvPr/>
              </p:nvSpPr>
              <p:spPr>
                <a:xfrm>
                  <a:off x="407125" y="4449771"/>
                  <a:ext cx="1040658" cy="140226"/>
                </a:xfrm>
                <a:custGeom>
                  <a:avLst/>
                  <a:gdLst/>
                  <a:ahLst/>
                  <a:cxnLst/>
                  <a:rect l="l" t="t" r="r" b="b"/>
                  <a:pathLst>
                    <a:path w="18056" h="2433" extrusionOk="0">
                      <a:moveTo>
                        <a:pt x="0" y="0"/>
                      </a:moveTo>
                      <a:lnTo>
                        <a:pt x="0" y="183"/>
                      </a:lnTo>
                      <a:cubicBezTo>
                        <a:pt x="0" y="1429"/>
                        <a:pt x="1003" y="2432"/>
                        <a:pt x="2249" y="2432"/>
                      </a:cubicBezTo>
                      <a:lnTo>
                        <a:pt x="15776" y="2432"/>
                      </a:lnTo>
                      <a:cubicBezTo>
                        <a:pt x="17022" y="2432"/>
                        <a:pt x="18055" y="1429"/>
                        <a:pt x="18055" y="183"/>
                      </a:cubicBezTo>
                      <a:lnTo>
                        <a:pt x="1805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5"/>
                <p:cNvSpPr/>
                <p:nvPr/>
              </p:nvSpPr>
              <p:spPr>
                <a:xfrm>
                  <a:off x="566546" y="3961017"/>
                  <a:ext cx="720034" cy="64839"/>
                </a:xfrm>
                <a:custGeom>
                  <a:avLst/>
                  <a:gdLst/>
                  <a:ahLst/>
                  <a:cxnLst/>
                  <a:rect l="l" t="t" r="r" b="b"/>
                  <a:pathLst>
                    <a:path w="12493" h="1125" extrusionOk="0">
                      <a:moveTo>
                        <a:pt x="578" y="0"/>
                      </a:moveTo>
                      <a:cubicBezTo>
                        <a:pt x="274" y="0"/>
                        <a:pt x="0" y="243"/>
                        <a:pt x="0" y="547"/>
                      </a:cubicBezTo>
                      <a:cubicBezTo>
                        <a:pt x="0" y="851"/>
                        <a:pt x="274" y="1125"/>
                        <a:pt x="578" y="1125"/>
                      </a:cubicBezTo>
                      <a:lnTo>
                        <a:pt x="11946" y="1125"/>
                      </a:lnTo>
                      <a:cubicBezTo>
                        <a:pt x="12250" y="1125"/>
                        <a:pt x="12493" y="851"/>
                        <a:pt x="12493" y="547"/>
                      </a:cubicBezTo>
                      <a:cubicBezTo>
                        <a:pt x="12493" y="243"/>
                        <a:pt x="12250" y="0"/>
                        <a:pt x="119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5"/>
                <p:cNvSpPr/>
                <p:nvPr/>
              </p:nvSpPr>
              <p:spPr>
                <a:xfrm>
                  <a:off x="566546" y="4067874"/>
                  <a:ext cx="720034" cy="64839"/>
                </a:xfrm>
                <a:custGeom>
                  <a:avLst/>
                  <a:gdLst/>
                  <a:ahLst/>
                  <a:cxnLst/>
                  <a:rect l="l" t="t" r="r" b="b"/>
                  <a:pathLst>
                    <a:path w="12493" h="1125" extrusionOk="0">
                      <a:moveTo>
                        <a:pt x="578" y="0"/>
                      </a:moveTo>
                      <a:cubicBezTo>
                        <a:pt x="274" y="0"/>
                        <a:pt x="0" y="274"/>
                        <a:pt x="0" y="578"/>
                      </a:cubicBezTo>
                      <a:cubicBezTo>
                        <a:pt x="0" y="882"/>
                        <a:pt x="274" y="1125"/>
                        <a:pt x="578" y="1125"/>
                      </a:cubicBezTo>
                      <a:lnTo>
                        <a:pt x="11946" y="1125"/>
                      </a:lnTo>
                      <a:cubicBezTo>
                        <a:pt x="12250" y="1125"/>
                        <a:pt x="12493" y="882"/>
                        <a:pt x="12493" y="578"/>
                      </a:cubicBezTo>
                      <a:cubicBezTo>
                        <a:pt x="12493" y="274"/>
                        <a:pt x="12250" y="0"/>
                        <a:pt x="119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5"/>
                <p:cNvSpPr/>
                <p:nvPr/>
              </p:nvSpPr>
              <p:spPr>
                <a:xfrm>
                  <a:off x="566546" y="4176461"/>
                  <a:ext cx="443271" cy="64897"/>
                </a:xfrm>
                <a:custGeom>
                  <a:avLst/>
                  <a:gdLst/>
                  <a:ahLst/>
                  <a:cxnLst/>
                  <a:rect l="l" t="t" r="r" b="b"/>
                  <a:pathLst>
                    <a:path w="7691" h="1126" extrusionOk="0">
                      <a:moveTo>
                        <a:pt x="578" y="1"/>
                      </a:moveTo>
                      <a:cubicBezTo>
                        <a:pt x="274" y="1"/>
                        <a:pt x="0" y="244"/>
                        <a:pt x="0" y="578"/>
                      </a:cubicBezTo>
                      <a:cubicBezTo>
                        <a:pt x="0" y="882"/>
                        <a:pt x="274" y="1125"/>
                        <a:pt x="578" y="1125"/>
                      </a:cubicBezTo>
                      <a:lnTo>
                        <a:pt x="7143" y="1125"/>
                      </a:lnTo>
                      <a:cubicBezTo>
                        <a:pt x="7447" y="1125"/>
                        <a:pt x="7690" y="882"/>
                        <a:pt x="7690" y="578"/>
                      </a:cubicBezTo>
                      <a:cubicBezTo>
                        <a:pt x="7690" y="244"/>
                        <a:pt x="7447" y="1"/>
                        <a:pt x="71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5"/>
                <p:cNvSpPr/>
                <p:nvPr/>
              </p:nvSpPr>
              <p:spPr>
                <a:xfrm>
                  <a:off x="995761" y="3316300"/>
                  <a:ext cx="401197" cy="1273676"/>
                </a:xfrm>
                <a:custGeom>
                  <a:avLst/>
                  <a:gdLst/>
                  <a:ahLst/>
                  <a:cxnLst/>
                  <a:rect l="l" t="t" r="r" b="b"/>
                  <a:pathLst>
                    <a:path w="6961" h="22099" extrusionOk="0">
                      <a:moveTo>
                        <a:pt x="0" y="1"/>
                      </a:moveTo>
                      <a:cubicBezTo>
                        <a:pt x="91" y="821"/>
                        <a:pt x="486" y="1581"/>
                        <a:pt x="1125" y="2128"/>
                      </a:cubicBezTo>
                      <a:lnTo>
                        <a:pt x="5137" y="5533"/>
                      </a:lnTo>
                      <a:cubicBezTo>
                        <a:pt x="5623" y="5988"/>
                        <a:pt x="5927" y="6596"/>
                        <a:pt x="5927" y="7265"/>
                      </a:cubicBezTo>
                      <a:lnTo>
                        <a:pt x="5927" y="7539"/>
                      </a:lnTo>
                      <a:lnTo>
                        <a:pt x="5927" y="19666"/>
                      </a:lnTo>
                      <a:lnTo>
                        <a:pt x="5927" y="19849"/>
                      </a:lnTo>
                      <a:cubicBezTo>
                        <a:pt x="5927" y="21095"/>
                        <a:pt x="4894" y="22098"/>
                        <a:pt x="3648" y="22098"/>
                      </a:cubicBezTo>
                      <a:lnTo>
                        <a:pt x="4681" y="22098"/>
                      </a:lnTo>
                      <a:cubicBezTo>
                        <a:pt x="5927" y="22098"/>
                        <a:pt x="6961" y="21095"/>
                        <a:pt x="6961" y="19849"/>
                      </a:cubicBezTo>
                      <a:lnTo>
                        <a:pt x="6961" y="19666"/>
                      </a:lnTo>
                      <a:lnTo>
                        <a:pt x="6961" y="7539"/>
                      </a:lnTo>
                      <a:lnTo>
                        <a:pt x="6961" y="7265"/>
                      </a:lnTo>
                      <a:cubicBezTo>
                        <a:pt x="6961" y="6596"/>
                        <a:pt x="6657" y="5958"/>
                        <a:pt x="6170" y="5533"/>
                      </a:cubicBezTo>
                      <a:lnTo>
                        <a:pt x="2158" y="2128"/>
                      </a:lnTo>
                      <a:cubicBezTo>
                        <a:pt x="1520" y="1581"/>
                        <a:pt x="1125" y="821"/>
                        <a:pt x="10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5"/>
                <p:cNvSpPr/>
                <p:nvPr/>
              </p:nvSpPr>
              <p:spPr>
                <a:xfrm>
                  <a:off x="407125" y="3316300"/>
                  <a:ext cx="548397" cy="1273676"/>
                </a:xfrm>
                <a:custGeom>
                  <a:avLst/>
                  <a:gdLst/>
                  <a:ahLst/>
                  <a:cxnLst/>
                  <a:rect l="l" t="t" r="r" b="b"/>
                  <a:pathLst>
                    <a:path w="9515" h="22099" extrusionOk="0">
                      <a:moveTo>
                        <a:pt x="5897" y="1"/>
                      </a:moveTo>
                      <a:cubicBezTo>
                        <a:pt x="5806" y="821"/>
                        <a:pt x="5411" y="1581"/>
                        <a:pt x="4803" y="2128"/>
                      </a:cubicBezTo>
                      <a:lnTo>
                        <a:pt x="790" y="5533"/>
                      </a:lnTo>
                      <a:cubicBezTo>
                        <a:pt x="274" y="5988"/>
                        <a:pt x="0" y="6596"/>
                        <a:pt x="0" y="7265"/>
                      </a:cubicBezTo>
                      <a:lnTo>
                        <a:pt x="0" y="7539"/>
                      </a:lnTo>
                      <a:lnTo>
                        <a:pt x="0" y="19666"/>
                      </a:lnTo>
                      <a:lnTo>
                        <a:pt x="0" y="19849"/>
                      </a:lnTo>
                      <a:cubicBezTo>
                        <a:pt x="0" y="21095"/>
                        <a:pt x="1003" y="22098"/>
                        <a:pt x="2249" y="22098"/>
                      </a:cubicBezTo>
                      <a:lnTo>
                        <a:pt x="5867" y="22098"/>
                      </a:lnTo>
                      <a:cubicBezTo>
                        <a:pt x="4620" y="22098"/>
                        <a:pt x="3617" y="21095"/>
                        <a:pt x="3617" y="19849"/>
                      </a:cubicBezTo>
                      <a:lnTo>
                        <a:pt x="3617" y="19666"/>
                      </a:lnTo>
                      <a:lnTo>
                        <a:pt x="3617" y="7539"/>
                      </a:lnTo>
                      <a:lnTo>
                        <a:pt x="3617" y="7265"/>
                      </a:lnTo>
                      <a:cubicBezTo>
                        <a:pt x="3617" y="6596"/>
                        <a:pt x="3891" y="5988"/>
                        <a:pt x="4408" y="5533"/>
                      </a:cubicBezTo>
                      <a:lnTo>
                        <a:pt x="8420" y="2128"/>
                      </a:lnTo>
                      <a:cubicBezTo>
                        <a:pt x="9058" y="1581"/>
                        <a:pt x="9453" y="821"/>
                        <a:pt x="95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5"/>
                <p:cNvSpPr/>
                <p:nvPr/>
              </p:nvSpPr>
              <p:spPr>
                <a:xfrm>
                  <a:off x="636625" y="3009475"/>
                  <a:ext cx="581652" cy="306826"/>
                </a:xfrm>
                <a:custGeom>
                  <a:avLst/>
                  <a:gdLst/>
                  <a:ahLst/>
                  <a:cxnLst/>
                  <a:rect l="l" t="t" r="r" b="b"/>
                  <a:pathLst>
                    <a:path w="10092" h="5655" extrusionOk="0">
                      <a:moveTo>
                        <a:pt x="365" y="1"/>
                      </a:moveTo>
                      <a:cubicBezTo>
                        <a:pt x="152" y="1"/>
                        <a:pt x="0" y="214"/>
                        <a:pt x="0" y="426"/>
                      </a:cubicBezTo>
                      <a:lnTo>
                        <a:pt x="0" y="5229"/>
                      </a:lnTo>
                      <a:cubicBezTo>
                        <a:pt x="0" y="5472"/>
                        <a:pt x="152" y="5655"/>
                        <a:pt x="365" y="5655"/>
                      </a:cubicBezTo>
                      <a:lnTo>
                        <a:pt x="9696" y="5655"/>
                      </a:lnTo>
                      <a:cubicBezTo>
                        <a:pt x="9909" y="5655"/>
                        <a:pt x="10091" y="5472"/>
                        <a:pt x="10091" y="5229"/>
                      </a:cubicBezTo>
                      <a:lnTo>
                        <a:pt x="10091" y="426"/>
                      </a:lnTo>
                      <a:cubicBezTo>
                        <a:pt x="10091" y="214"/>
                        <a:pt x="9909" y="1"/>
                        <a:pt x="96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5"/>
                <p:cNvSpPr/>
                <p:nvPr/>
              </p:nvSpPr>
              <p:spPr>
                <a:xfrm>
                  <a:off x="636625" y="3009474"/>
                  <a:ext cx="252279" cy="306826"/>
                </a:xfrm>
                <a:custGeom>
                  <a:avLst/>
                  <a:gdLst/>
                  <a:ahLst/>
                  <a:cxnLst/>
                  <a:rect l="l" t="t" r="r" b="b"/>
                  <a:pathLst>
                    <a:path w="4377" h="5655" extrusionOk="0">
                      <a:moveTo>
                        <a:pt x="365" y="1"/>
                      </a:moveTo>
                      <a:cubicBezTo>
                        <a:pt x="182" y="1"/>
                        <a:pt x="0" y="214"/>
                        <a:pt x="0" y="426"/>
                      </a:cubicBezTo>
                      <a:lnTo>
                        <a:pt x="0" y="5229"/>
                      </a:lnTo>
                      <a:cubicBezTo>
                        <a:pt x="0" y="5472"/>
                        <a:pt x="182" y="5655"/>
                        <a:pt x="365" y="5655"/>
                      </a:cubicBezTo>
                      <a:lnTo>
                        <a:pt x="4377" y="5655"/>
                      </a:lnTo>
                      <a:cubicBezTo>
                        <a:pt x="4164" y="5655"/>
                        <a:pt x="3982" y="5472"/>
                        <a:pt x="3982" y="5229"/>
                      </a:cubicBezTo>
                      <a:lnTo>
                        <a:pt x="3982" y="426"/>
                      </a:lnTo>
                      <a:cubicBezTo>
                        <a:pt x="3982" y="214"/>
                        <a:pt x="4164" y="1"/>
                        <a:pt x="43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5"/>
                <p:cNvSpPr/>
                <p:nvPr/>
              </p:nvSpPr>
              <p:spPr>
                <a:xfrm>
                  <a:off x="995750" y="2995200"/>
                  <a:ext cx="59150" cy="325926"/>
                </a:xfrm>
                <a:custGeom>
                  <a:avLst/>
                  <a:gdLst/>
                  <a:ahLst/>
                  <a:cxnLst/>
                  <a:rect l="l" t="t" r="r" b="b"/>
                  <a:pathLst>
                    <a:path w="1064" h="5655" extrusionOk="0">
                      <a:moveTo>
                        <a:pt x="0" y="1"/>
                      </a:moveTo>
                      <a:lnTo>
                        <a:pt x="0" y="5655"/>
                      </a:lnTo>
                      <a:lnTo>
                        <a:pt x="1064" y="5655"/>
                      </a:lnTo>
                      <a:lnTo>
                        <a:pt x="106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grpSp>
        <p:nvGrpSpPr>
          <p:cNvPr id="458" name="Google Shape;458;p5"/>
          <p:cNvGrpSpPr/>
          <p:nvPr/>
        </p:nvGrpSpPr>
        <p:grpSpPr>
          <a:xfrm>
            <a:off x="2972587" y="2511612"/>
            <a:ext cx="1957050" cy="1569468"/>
            <a:chOff x="6586800" y="3124205"/>
            <a:chExt cx="1957050" cy="1569468"/>
          </a:xfrm>
        </p:grpSpPr>
        <p:sp>
          <p:nvSpPr>
            <p:cNvPr id="459" name="Google Shape;459;p5"/>
            <p:cNvSpPr/>
            <p:nvPr/>
          </p:nvSpPr>
          <p:spPr>
            <a:xfrm flipH="1">
              <a:off x="7162650" y="4259798"/>
              <a:ext cx="1381200" cy="183900"/>
            </a:xfrm>
            <a:prstGeom prst="ellipse">
              <a:avLst/>
            </a:prstGeom>
            <a:solidFill>
              <a:srgbClr val="000000">
                <a:alpha val="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5"/>
            <p:cNvSpPr/>
            <p:nvPr/>
          </p:nvSpPr>
          <p:spPr>
            <a:xfrm flipH="1">
              <a:off x="6586800" y="4440773"/>
              <a:ext cx="1899900" cy="252900"/>
            </a:xfrm>
            <a:prstGeom prst="ellipse">
              <a:avLst/>
            </a:prstGeom>
            <a:solidFill>
              <a:srgbClr val="000000">
                <a:alpha val="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1" name="Google Shape;461;p5"/>
            <p:cNvGrpSpPr/>
            <p:nvPr/>
          </p:nvGrpSpPr>
          <p:grpSpPr>
            <a:xfrm flipH="1">
              <a:off x="7848793" y="3305214"/>
              <a:ext cx="571403" cy="1041340"/>
              <a:chOff x="1000125" y="1702606"/>
              <a:chExt cx="1089839" cy="1488267"/>
            </a:xfrm>
          </p:grpSpPr>
          <p:sp>
            <p:nvSpPr>
              <p:cNvPr id="462" name="Google Shape;462;p5"/>
              <p:cNvSpPr/>
              <p:nvPr/>
            </p:nvSpPr>
            <p:spPr>
              <a:xfrm>
                <a:off x="1047625" y="3009900"/>
                <a:ext cx="1009686" cy="180973"/>
              </a:xfrm>
              <a:custGeom>
                <a:avLst/>
                <a:gdLst/>
                <a:ahLst/>
                <a:cxnLst/>
                <a:rect l="l" t="t" r="r" b="b"/>
                <a:pathLst>
                  <a:path w="15959" h="2646" extrusionOk="0">
                    <a:moveTo>
                      <a:pt x="0" y="1"/>
                    </a:moveTo>
                    <a:lnTo>
                      <a:pt x="0" y="183"/>
                    </a:lnTo>
                    <a:cubicBezTo>
                      <a:pt x="0" y="1551"/>
                      <a:pt x="851" y="2645"/>
                      <a:pt x="1946" y="2645"/>
                    </a:cubicBezTo>
                    <a:lnTo>
                      <a:pt x="14013" y="2645"/>
                    </a:lnTo>
                    <a:cubicBezTo>
                      <a:pt x="15077" y="2645"/>
                      <a:pt x="15958" y="1551"/>
                      <a:pt x="15958" y="183"/>
                    </a:cubicBezTo>
                    <a:lnTo>
                      <a:pt x="1595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5"/>
              <p:cNvSpPr/>
              <p:nvPr/>
            </p:nvSpPr>
            <p:spPr>
              <a:xfrm>
                <a:off x="1047625" y="1983575"/>
                <a:ext cx="1009686" cy="272695"/>
              </a:xfrm>
              <a:custGeom>
                <a:avLst/>
                <a:gdLst/>
                <a:ahLst/>
                <a:cxnLst/>
                <a:rect l="l" t="t" r="r" b="b"/>
                <a:pathLst>
                  <a:path w="15959" h="4105" extrusionOk="0">
                    <a:moveTo>
                      <a:pt x="0" y="1"/>
                    </a:moveTo>
                    <a:lnTo>
                      <a:pt x="0" y="4104"/>
                    </a:lnTo>
                    <a:lnTo>
                      <a:pt x="15958" y="4104"/>
                    </a:lnTo>
                    <a:lnTo>
                      <a:pt x="1595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5"/>
              <p:cNvSpPr/>
              <p:nvPr/>
            </p:nvSpPr>
            <p:spPr>
              <a:xfrm>
                <a:off x="1013025" y="1713875"/>
                <a:ext cx="1076939" cy="282754"/>
              </a:xfrm>
              <a:custGeom>
                <a:avLst/>
                <a:gdLst/>
                <a:ahLst/>
                <a:cxnLst/>
                <a:rect l="l" t="t" r="r" b="b"/>
                <a:pathLst>
                  <a:path w="17022" h="4469" extrusionOk="0">
                    <a:moveTo>
                      <a:pt x="426" y="1"/>
                    </a:moveTo>
                    <a:cubicBezTo>
                      <a:pt x="183" y="1"/>
                      <a:pt x="0" y="183"/>
                      <a:pt x="0" y="426"/>
                    </a:cubicBezTo>
                    <a:lnTo>
                      <a:pt x="0" y="4043"/>
                    </a:lnTo>
                    <a:cubicBezTo>
                      <a:pt x="0" y="4256"/>
                      <a:pt x="183" y="4469"/>
                      <a:pt x="426" y="4469"/>
                    </a:cubicBezTo>
                    <a:lnTo>
                      <a:pt x="16627" y="4469"/>
                    </a:lnTo>
                    <a:cubicBezTo>
                      <a:pt x="16839" y="4469"/>
                      <a:pt x="17022" y="4256"/>
                      <a:pt x="17022" y="4043"/>
                    </a:cubicBezTo>
                    <a:lnTo>
                      <a:pt x="17022" y="426"/>
                    </a:lnTo>
                    <a:cubicBezTo>
                      <a:pt x="17022" y="183"/>
                      <a:pt x="16839" y="1"/>
                      <a:pt x="1662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5"/>
              <p:cNvSpPr/>
              <p:nvPr/>
            </p:nvSpPr>
            <p:spPr>
              <a:xfrm>
                <a:off x="1000125" y="1713875"/>
                <a:ext cx="349471" cy="282754"/>
              </a:xfrm>
              <a:custGeom>
                <a:avLst/>
                <a:gdLst/>
                <a:ahLst/>
                <a:cxnLst/>
                <a:rect l="l" t="t" r="r" b="b"/>
                <a:pathLst>
                  <a:path w="5320" h="4469" extrusionOk="0">
                    <a:moveTo>
                      <a:pt x="426" y="1"/>
                    </a:moveTo>
                    <a:cubicBezTo>
                      <a:pt x="183" y="1"/>
                      <a:pt x="0" y="183"/>
                      <a:pt x="0" y="426"/>
                    </a:cubicBezTo>
                    <a:lnTo>
                      <a:pt x="0" y="4043"/>
                    </a:lnTo>
                    <a:cubicBezTo>
                      <a:pt x="0" y="4256"/>
                      <a:pt x="183" y="4469"/>
                      <a:pt x="426" y="4469"/>
                    </a:cubicBezTo>
                    <a:lnTo>
                      <a:pt x="5319" y="4469"/>
                    </a:lnTo>
                    <a:cubicBezTo>
                      <a:pt x="5107" y="4469"/>
                      <a:pt x="4924" y="4256"/>
                      <a:pt x="4924" y="4043"/>
                    </a:cubicBezTo>
                    <a:lnTo>
                      <a:pt x="4924" y="426"/>
                    </a:lnTo>
                    <a:cubicBezTo>
                      <a:pt x="4924" y="183"/>
                      <a:pt x="5107" y="1"/>
                      <a:pt x="53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5"/>
              <p:cNvSpPr/>
              <p:nvPr/>
            </p:nvSpPr>
            <p:spPr>
              <a:xfrm>
                <a:off x="1047633" y="1996558"/>
                <a:ext cx="426992" cy="1194301"/>
              </a:xfrm>
              <a:custGeom>
                <a:avLst/>
                <a:gdLst/>
                <a:ahLst/>
                <a:cxnLst/>
                <a:rect l="l" t="t" r="r" b="b"/>
                <a:pathLst>
                  <a:path w="6749" h="18877" extrusionOk="0">
                    <a:moveTo>
                      <a:pt x="0" y="1"/>
                    </a:moveTo>
                    <a:lnTo>
                      <a:pt x="0" y="4104"/>
                    </a:lnTo>
                    <a:lnTo>
                      <a:pt x="0" y="16232"/>
                    </a:lnTo>
                    <a:lnTo>
                      <a:pt x="0" y="16414"/>
                    </a:lnTo>
                    <a:cubicBezTo>
                      <a:pt x="0" y="17782"/>
                      <a:pt x="882" y="18876"/>
                      <a:pt x="1946" y="18876"/>
                    </a:cubicBezTo>
                    <a:lnTo>
                      <a:pt x="6748" y="18876"/>
                    </a:lnTo>
                    <a:cubicBezTo>
                      <a:pt x="5654" y="18876"/>
                      <a:pt x="4803" y="17782"/>
                      <a:pt x="4803" y="16414"/>
                    </a:cubicBezTo>
                    <a:lnTo>
                      <a:pt x="4803" y="16232"/>
                    </a:lnTo>
                    <a:lnTo>
                      <a:pt x="4803" y="4104"/>
                    </a:lnTo>
                    <a:lnTo>
                      <a:pt x="48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5"/>
              <p:cNvSpPr/>
              <p:nvPr/>
            </p:nvSpPr>
            <p:spPr>
              <a:xfrm>
                <a:off x="1349596" y="2256210"/>
                <a:ext cx="707702" cy="767308"/>
              </a:xfrm>
              <a:custGeom>
                <a:avLst/>
                <a:gdLst/>
                <a:ahLst/>
                <a:cxnLst/>
                <a:rect l="l" t="t" r="r" b="b"/>
                <a:pathLst>
                  <a:path w="15959" h="12128" extrusionOk="0">
                    <a:moveTo>
                      <a:pt x="0" y="0"/>
                    </a:moveTo>
                    <a:lnTo>
                      <a:pt x="0" y="12128"/>
                    </a:lnTo>
                    <a:lnTo>
                      <a:pt x="15958" y="12128"/>
                    </a:lnTo>
                    <a:lnTo>
                      <a:pt x="15958"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5"/>
              <p:cNvSpPr/>
              <p:nvPr/>
            </p:nvSpPr>
            <p:spPr>
              <a:xfrm>
                <a:off x="1897344" y="1702606"/>
                <a:ext cx="78898" cy="294038"/>
              </a:xfrm>
              <a:custGeom>
                <a:avLst/>
                <a:gdLst/>
                <a:ahLst/>
                <a:cxnLst/>
                <a:rect l="l" t="t" r="r" b="b"/>
                <a:pathLst>
                  <a:path w="1247" h="4469" extrusionOk="0">
                    <a:moveTo>
                      <a:pt x="1" y="1"/>
                    </a:moveTo>
                    <a:lnTo>
                      <a:pt x="1" y="4469"/>
                    </a:lnTo>
                    <a:lnTo>
                      <a:pt x="1247" y="4469"/>
                    </a:lnTo>
                    <a:lnTo>
                      <a:pt x="124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9" name="Google Shape;469;p5"/>
            <p:cNvGrpSpPr/>
            <p:nvPr/>
          </p:nvGrpSpPr>
          <p:grpSpPr>
            <a:xfrm flipH="1">
              <a:off x="6808958" y="3124205"/>
              <a:ext cx="1039707" cy="1409056"/>
              <a:chOff x="1000125" y="1713875"/>
              <a:chExt cx="1089839" cy="1476998"/>
            </a:xfrm>
          </p:grpSpPr>
          <p:sp>
            <p:nvSpPr>
              <p:cNvPr id="470" name="Google Shape;470;p5"/>
              <p:cNvSpPr/>
              <p:nvPr/>
            </p:nvSpPr>
            <p:spPr>
              <a:xfrm>
                <a:off x="1047625" y="3009900"/>
                <a:ext cx="1009686" cy="180973"/>
              </a:xfrm>
              <a:custGeom>
                <a:avLst/>
                <a:gdLst/>
                <a:ahLst/>
                <a:cxnLst/>
                <a:rect l="l" t="t" r="r" b="b"/>
                <a:pathLst>
                  <a:path w="15959" h="2646" extrusionOk="0">
                    <a:moveTo>
                      <a:pt x="0" y="1"/>
                    </a:moveTo>
                    <a:lnTo>
                      <a:pt x="0" y="183"/>
                    </a:lnTo>
                    <a:cubicBezTo>
                      <a:pt x="0" y="1551"/>
                      <a:pt x="851" y="2645"/>
                      <a:pt x="1946" y="2645"/>
                    </a:cubicBezTo>
                    <a:lnTo>
                      <a:pt x="14013" y="2645"/>
                    </a:lnTo>
                    <a:cubicBezTo>
                      <a:pt x="15077" y="2645"/>
                      <a:pt x="15958" y="1551"/>
                      <a:pt x="15958" y="183"/>
                    </a:cubicBezTo>
                    <a:lnTo>
                      <a:pt x="1595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5"/>
              <p:cNvSpPr/>
              <p:nvPr/>
            </p:nvSpPr>
            <p:spPr>
              <a:xfrm>
                <a:off x="1047625" y="1973525"/>
                <a:ext cx="1009686" cy="282752"/>
              </a:xfrm>
              <a:custGeom>
                <a:avLst/>
                <a:gdLst/>
                <a:ahLst/>
                <a:cxnLst/>
                <a:rect l="l" t="t" r="r" b="b"/>
                <a:pathLst>
                  <a:path w="15959" h="4105" extrusionOk="0">
                    <a:moveTo>
                      <a:pt x="0" y="1"/>
                    </a:moveTo>
                    <a:lnTo>
                      <a:pt x="0" y="4104"/>
                    </a:lnTo>
                    <a:lnTo>
                      <a:pt x="15958" y="4104"/>
                    </a:lnTo>
                    <a:lnTo>
                      <a:pt x="1595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5"/>
              <p:cNvSpPr/>
              <p:nvPr/>
            </p:nvSpPr>
            <p:spPr>
              <a:xfrm>
                <a:off x="1013025" y="1713875"/>
                <a:ext cx="1076939" cy="282742"/>
              </a:xfrm>
              <a:custGeom>
                <a:avLst/>
                <a:gdLst/>
                <a:ahLst/>
                <a:cxnLst/>
                <a:rect l="l" t="t" r="r" b="b"/>
                <a:pathLst>
                  <a:path w="17022" h="4469" extrusionOk="0">
                    <a:moveTo>
                      <a:pt x="426" y="1"/>
                    </a:moveTo>
                    <a:cubicBezTo>
                      <a:pt x="183" y="1"/>
                      <a:pt x="0" y="183"/>
                      <a:pt x="0" y="426"/>
                    </a:cubicBezTo>
                    <a:lnTo>
                      <a:pt x="0" y="4043"/>
                    </a:lnTo>
                    <a:cubicBezTo>
                      <a:pt x="0" y="4256"/>
                      <a:pt x="183" y="4469"/>
                      <a:pt x="426" y="4469"/>
                    </a:cubicBezTo>
                    <a:lnTo>
                      <a:pt x="16627" y="4469"/>
                    </a:lnTo>
                    <a:cubicBezTo>
                      <a:pt x="16839" y="4469"/>
                      <a:pt x="17022" y="4256"/>
                      <a:pt x="17022" y="4043"/>
                    </a:cubicBezTo>
                    <a:lnTo>
                      <a:pt x="17022" y="426"/>
                    </a:lnTo>
                    <a:cubicBezTo>
                      <a:pt x="17022" y="183"/>
                      <a:pt x="16839" y="1"/>
                      <a:pt x="166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5"/>
              <p:cNvSpPr/>
              <p:nvPr/>
            </p:nvSpPr>
            <p:spPr>
              <a:xfrm>
                <a:off x="1000125" y="1713875"/>
                <a:ext cx="349471" cy="282754"/>
              </a:xfrm>
              <a:custGeom>
                <a:avLst/>
                <a:gdLst/>
                <a:ahLst/>
                <a:cxnLst/>
                <a:rect l="l" t="t" r="r" b="b"/>
                <a:pathLst>
                  <a:path w="5320" h="4469" extrusionOk="0">
                    <a:moveTo>
                      <a:pt x="426" y="1"/>
                    </a:moveTo>
                    <a:cubicBezTo>
                      <a:pt x="183" y="1"/>
                      <a:pt x="0" y="183"/>
                      <a:pt x="0" y="426"/>
                    </a:cubicBezTo>
                    <a:lnTo>
                      <a:pt x="0" y="4043"/>
                    </a:lnTo>
                    <a:cubicBezTo>
                      <a:pt x="0" y="4256"/>
                      <a:pt x="183" y="4469"/>
                      <a:pt x="426" y="4469"/>
                    </a:cubicBezTo>
                    <a:lnTo>
                      <a:pt x="5319" y="4469"/>
                    </a:lnTo>
                    <a:cubicBezTo>
                      <a:pt x="5107" y="4469"/>
                      <a:pt x="4924" y="4256"/>
                      <a:pt x="4924" y="4043"/>
                    </a:cubicBezTo>
                    <a:lnTo>
                      <a:pt x="4924" y="426"/>
                    </a:lnTo>
                    <a:cubicBezTo>
                      <a:pt x="4924" y="183"/>
                      <a:pt x="5107" y="1"/>
                      <a:pt x="53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5"/>
              <p:cNvSpPr/>
              <p:nvPr/>
            </p:nvSpPr>
            <p:spPr>
              <a:xfrm>
                <a:off x="1047633" y="1996558"/>
                <a:ext cx="426992" cy="1194301"/>
              </a:xfrm>
              <a:custGeom>
                <a:avLst/>
                <a:gdLst/>
                <a:ahLst/>
                <a:cxnLst/>
                <a:rect l="l" t="t" r="r" b="b"/>
                <a:pathLst>
                  <a:path w="6749" h="18877" extrusionOk="0">
                    <a:moveTo>
                      <a:pt x="0" y="1"/>
                    </a:moveTo>
                    <a:lnTo>
                      <a:pt x="0" y="4104"/>
                    </a:lnTo>
                    <a:lnTo>
                      <a:pt x="0" y="16232"/>
                    </a:lnTo>
                    <a:lnTo>
                      <a:pt x="0" y="16414"/>
                    </a:lnTo>
                    <a:cubicBezTo>
                      <a:pt x="0" y="17782"/>
                      <a:pt x="882" y="18876"/>
                      <a:pt x="1946" y="18876"/>
                    </a:cubicBezTo>
                    <a:lnTo>
                      <a:pt x="6748" y="18876"/>
                    </a:lnTo>
                    <a:cubicBezTo>
                      <a:pt x="5654" y="18876"/>
                      <a:pt x="4803" y="17782"/>
                      <a:pt x="4803" y="16414"/>
                    </a:cubicBezTo>
                    <a:lnTo>
                      <a:pt x="4803" y="16232"/>
                    </a:lnTo>
                    <a:lnTo>
                      <a:pt x="4803" y="4104"/>
                    </a:lnTo>
                    <a:lnTo>
                      <a:pt x="480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5"/>
              <p:cNvSpPr/>
              <p:nvPr/>
            </p:nvSpPr>
            <p:spPr>
              <a:xfrm>
                <a:off x="1349587" y="2256202"/>
                <a:ext cx="707742" cy="767308"/>
              </a:xfrm>
              <a:custGeom>
                <a:avLst/>
                <a:gdLst/>
                <a:ahLst/>
                <a:cxnLst/>
                <a:rect l="l" t="t" r="r" b="b"/>
                <a:pathLst>
                  <a:path w="15959" h="12128" extrusionOk="0">
                    <a:moveTo>
                      <a:pt x="0" y="0"/>
                    </a:moveTo>
                    <a:lnTo>
                      <a:pt x="0" y="12128"/>
                    </a:lnTo>
                    <a:lnTo>
                      <a:pt x="15958" y="12128"/>
                    </a:lnTo>
                    <a:lnTo>
                      <a:pt x="15958"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5"/>
              <p:cNvSpPr/>
              <p:nvPr/>
            </p:nvSpPr>
            <p:spPr>
              <a:xfrm>
                <a:off x="1897337" y="1713902"/>
                <a:ext cx="78926" cy="282742"/>
              </a:xfrm>
              <a:custGeom>
                <a:avLst/>
                <a:gdLst/>
                <a:ahLst/>
                <a:cxnLst/>
                <a:rect l="l" t="t" r="r" b="b"/>
                <a:pathLst>
                  <a:path w="1247" h="4469" extrusionOk="0">
                    <a:moveTo>
                      <a:pt x="1" y="1"/>
                    </a:moveTo>
                    <a:lnTo>
                      <a:pt x="1" y="4469"/>
                    </a:lnTo>
                    <a:lnTo>
                      <a:pt x="1247" y="4469"/>
                    </a:lnTo>
                    <a:lnTo>
                      <a:pt x="124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77" name="Google Shape;477;p5"/>
          <p:cNvGrpSpPr/>
          <p:nvPr/>
        </p:nvGrpSpPr>
        <p:grpSpPr>
          <a:xfrm>
            <a:off x="119592" y="2556824"/>
            <a:ext cx="1626421" cy="1319468"/>
            <a:chOff x="6917429" y="3124230"/>
            <a:chExt cx="1626421" cy="1319468"/>
          </a:xfrm>
        </p:grpSpPr>
        <p:sp>
          <p:nvSpPr>
            <p:cNvPr id="478" name="Google Shape;478;p5"/>
            <p:cNvSpPr/>
            <p:nvPr/>
          </p:nvSpPr>
          <p:spPr>
            <a:xfrm flipH="1">
              <a:off x="7162650" y="4259798"/>
              <a:ext cx="1381200" cy="183900"/>
            </a:xfrm>
            <a:prstGeom prst="ellipse">
              <a:avLst/>
            </a:prstGeom>
            <a:solidFill>
              <a:srgbClr val="000000">
                <a:alpha val="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9" name="Google Shape;479;p5"/>
            <p:cNvGrpSpPr/>
            <p:nvPr/>
          </p:nvGrpSpPr>
          <p:grpSpPr>
            <a:xfrm flipH="1">
              <a:off x="7848793" y="3305214"/>
              <a:ext cx="571403" cy="1041340"/>
              <a:chOff x="1000125" y="1702606"/>
              <a:chExt cx="1089839" cy="1488267"/>
            </a:xfrm>
          </p:grpSpPr>
          <p:sp>
            <p:nvSpPr>
              <p:cNvPr id="480" name="Google Shape;480;p5"/>
              <p:cNvSpPr/>
              <p:nvPr/>
            </p:nvSpPr>
            <p:spPr>
              <a:xfrm>
                <a:off x="1047625" y="3009900"/>
                <a:ext cx="1009686" cy="180973"/>
              </a:xfrm>
              <a:custGeom>
                <a:avLst/>
                <a:gdLst/>
                <a:ahLst/>
                <a:cxnLst/>
                <a:rect l="l" t="t" r="r" b="b"/>
                <a:pathLst>
                  <a:path w="15959" h="2646" extrusionOk="0">
                    <a:moveTo>
                      <a:pt x="0" y="1"/>
                    </a:moveTo>
                    <a:lnTo>
                      <a:pt x="0" y="183"/>
                    </a:lnTo>
                    <a:cubicBezTo>
                      <a:pt x="0" y="1551"/>
                      <a:pt x="851" y="2645"/>
                      <a:pt x="1946" y="2645"/>
                    </a:cubicBezTo>
                    <a:lnTo>
                      <a:pt x="14013" y="2645"/>
                    </a:lnTo>
                    <a:cubicBezTo>
                      <a:pt x="15077" y="2645"/>
                      <a:pt x="15958" y="1551"/>
                      <a:pt x="15958" y="183"/>
                    </a:cubicBezTo>
                    <a:lnTo>
                      <a:pt x="1595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5"/>
              <p:cNvSpPr/>
              <p:nvPr/>
            </p:nvSpPr>
            <p:spPr>
              <a:xfrm>
                <a:off x="1047625" y="1983575"/>
                <a:ext cx="1009686" cy="272695"/>
              </a:xfrm>
              <a:custGeom>
                <a:avLst/>
                <a:gdLst/>
                <a:ahLst/>
                <a:cxnLst/>
                <a:rect l="l" t="t" r="r" b="b"/>
                <a:pathLst>
                  <a:path w="15959" h="4105" extrusionOk="0">
                    <a:moveTo>
                      <a:pt x="0" y="1"/>
                    </a:moveTo>
                    <a:lnTo>
                      <a:pt x="0" y="4104"/>
                    </a:lnTo>
                    <a:lnTo>
                      <a:pt x="15958" y="4104"/>
                    </a:lnTo>
                    <a:lnTo>
                      <a:pt x="1595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5"/>
              <p:cNvSpPr/>
              <p:nvPr/>
            </p:nvSpPr>
            <p:spPr>
              <a:xfrm>
                <a:off x="1013025" y="1713875"/>
                <a:ext cx="1076939" cy="282754"/>
              </a:xfrm>
              <a:custGeom>
                <a:avLst/>
                <a:gdLst/>
                <a:ahLst/>
                <a:cxnLst/>
                <a:rect l="l" t="t" r="r" b="b"/>
                <a:pathLst>
                  <a:path w="17022" h="4469" extrusionOk="0">
                    <a:moveTo>
                      <a:pt x="426" y="1"/>
                    </a:moveTo>
                    <a:cubicBezTo>
                      <a:pt x="183" y="1"/>
                      <a:pt x="0" y="183"/>
                      <a:pt x="0" y="426"/>
                    </a:cubicBezTo>
                    <a:lnTo>
                      <a:pt x="0" y="4043"/>
                    </a:lnTo>
                    <a:cubicBezTo>
                      <a:pt x="0" y="4256"/>
                      <a:pt x="183" y="4469"/>
                      <a:pt x="426" y="4469"/>
                    </a:cubicBezTo>
                    <a:lnTo>
                      <a:pt x="16627" y="4469"/>
                    </a:lnTo>
                    <a:cubicBezTo>
                      <a:pt x="16839" y="4469"/>
                      <a:pt x="17022" y="4256"/>
                      <a:pt x="17022" y="4043"/>
                    </a:cubicBezTo>
                    <a:lnTo>
                      <a:pt x="17022" y="426"/>
                    </a:lnTo>
                    <a:cubicBezTo>
                      <a:pt x="17022" y="183"/>
                      <a:pt x="16839" y="1"/>
                      <a:pt x="1662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5"/>
              <p:cNvSpPr/>
              <p:nvPr/>
            </p:nvSpPr>
            <p:spPr>
              <a:xfrm>
                <a:off x="1000125" y="1713875"/>
                <a:ext cx="349471" cy="282754"/>
              </a:xfrm>
              <a:custGeom>
                <a:avLst/>
                <a:gdLst/>
                <a:ahLst/>
                <a:cxnLst/>
                <a:rect l="l" t="t" r="r" b="b"/>
                <a:pathLst>
                  <a:path w="5320" h="4469" extrusionOk="0">
                    <a:moveTo>
                      <a:pt x="426" y="1"/>
                    </a:moveTo>
                    <a:cubicBezTo>
                      <a:pt x="183" y="1"/>
                      <a:pt x="0" y="183"/>
                      <a:pt x="0" y="426"/>
                    </a:cubicBezTo>
                    <a:lnTo>
                      <a:pt x="0" y="4043"/>
                    </a:lnTo>
                    <a:cubicBezTo>
                      <a:pt x="0" y="4256"/>
                      <a:pt x="183" y="4469"/>
                      <a:pt x="426" y="4469"/>
                    </a:cubicBezTo>
                    <a:lnTo>
                      <a:pt x="5319" y="4469"/>
                    </a:lnTo>
                    <a:cubicBezTo>
                      <a:pt x="5107" y="4469"/>
                      <a:pt x="4924" y="4256"/>
                      <a:pt x="4924" y="4043"/>
                    </a:cubicBezTo>
                    <a:lnTo>
                      <a:pt x="4924" y="426"/>
                    </a:lnTo>
                    <a:cubicBezTo>
                      <a:pt x="4924" y="183"/>
                      <a:pt x="5107" y="1"/>
                      <a:pt x="53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5"/>
              <p:cNvSpPr/>
              <p:nvPr/>
            </p:nvSpPr>
            <p:spPr>
              <a:xfrm>
                <a:off x="1047633" y="1996558"/>
                <a:ext cx="426992" cy="1194301"/>
              </a:xfrm>
              <a:custGeom>
                <a:avLst/>
                <a:gdLst/>
                <a:ahLst/>
                <a:cxnLst/>
                <a:rect l="l" t="t" r="r" b="b"/>
                <a:pathLst>
                  <a:path w="6749" h="18877" extrusionOk="0">
                    <a:moveTo>
                      <a:pt x="0" y="1"/>
                    </a:moveTo>
                    <a:lnTo>
                      <a:pt x="0" y="4104"/>
                    </a:lnTo>
                    <a:lnTo>
                      <a:pt x="0" y="16232"/>
                    </a:lnTo>
                    <a:lnTo>
                      <a:pt x="0" y="16414"/>
                    </a:lnTo>
                    <a:cubicBezTo>
                      <a:pt x="0" y="17782"/>
                      <a:pt x="882" y="18876"/>
                      <a:pt x="1946" y="18876"/>
                    </a:cubicBezTo>
                    <a:lnTo>
                      <a:pt x="6748" y="18876"/>
                    </a:lnTo>
                    <a:cubicBezTo>
                      <a:pt x="5654" y="18876"/>
                      <a:pt x="4803" y="17782"/>
                      <a:pt x="4803" y="16414"/>
                    </a:cubicBezTo>
                    <a:lnTo>
                      <a:pt x="4803" y="16232"/>
                    </a:lnTo>
                    <a:lnTo>
                      <a:pt x="4803" y="4104"/>
                    </a:lnTo>
                    <a:lnTo>
                      <a:pt x="48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5"/>
              <p:cNvSpPr/>
              <p:nvPr/>
            </p:nvSpPr>
            <p:spPr>
              <a:xfrm>
                <a:off x="1349596" y="2256210"/>
                <a:ext cx="707702" cy="767308"/>
              </a:xfrm>
              <a:custGeom>
                <a:avLst/>
                <a:gdLst/>
                <a:ahLst/>
                <a:cxnLst/>
                <a:rect l="l" t="t" r="r" b="b"/>
                <a:pathLst>
                  <a:path w="15959" h="12128" extrusionOk="0">
                    <a:moveTo>
                      <a:pt x="0" y="0"/>
                    </a:moveTo>
                    <a:lnTo>
                      <a:pt x="0" y="12128"/>
                    </a:lnTo>
                    <a:lnTo>
                      <a:pt x="15958" y="12128"/>
                    </a:lnTo>
                    <a:lnTo>
                      <a:pt x="15958"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5"/>
              <p:cNvSpPr/>
              <p:nvPr/>
            </p:nvSpPr>
            <p:spPr>
              <a:xfrm>
                <a:off x="1897344" y="1702606"/>
                <a:ext cx="78898" cy="294038"/>
              </a:xfrm>
              <a:custGeom>
                <a:avLst/>
                <a:gdLst/>
                <a:ahLst/>
                <a:cxnLst/>
                <a:rect l="l" t="t" r="r" b="b"/>
                <a:pathLst>
                  <a:path w="1247" h="4469" extrusionOk="0">
                    <a:moveTo>
                      <a:pt x="1" y="1"/>
                    </a:moveTo>
                    <a:lnTo>
                      <a:pt x="1" y="4469"/>
                    </a:lnTo>
                    <a:lnTo>
                      <a:pt x="1247" y="4469"/>
                    </a:lnTo>
                    <a:lnTo>
                      <a:pt x="124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7" name="Google Shape;487;p5"/>
            <p:cNvSpPr/>
            <p:nvPr/>
          </p:nvSpPr>
          <p:spPr>
            <a:xfrm flipH="1">
              <a:off x="6917429" y="3124230"/>
              <a:ext cx="75295" cy="269736"/>
            </a:xfrm>
            <a:custGeom>
              <a:avLst/>
              <a:gdLst/>
              <a:ahLst/>
              <a:cxnLst/>
              <a:rect l="l" t="t" r="r" b="b"/>
              <a:pathLst>
                <a:path w="1247" h="4469" extrusionOk="0">
                  <a:moveTo>
                    <a:pt x="1" y="1"/>
                  </a:moveTo>
                  <a:lnTo>
                    <a:pt x="1" y="4469"/>
                  </a:lnTo>
                  <a:lnTo>
                    <a:pt x="1247" y="4469"/>
                  </a:lnTo>
                  <a:lnTo>
                    <a:pt x="124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8" name="Google Shape;488;p5"/>
          <p:cNvSpPr txBox="1"/>
          <p:nvPr/>
        </p:nvSpPr>
        <p:spPr>
          <a:xfrm>
            <a:off x="521026" y="1729783"/>
            <a:ext cx="291834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a:t>
            </a:r>
            <a:r>
              <a:rPr lang="en-US" sz="2000" b="0" i="0" u="none" strike="noStrike" cap="none">
                <a:solidFill>
                  <a:schemeClr val="accent2"/>
                </a:solidFill>
                <a:latin typeface="Arial"/>
                <a:ea typeface="Arial"/>
                <a:cs typeface="Arial"/>
                <a:sym typeface="Arial"/>
              </a:rPr>
              <a:t>5 or more prescriptions</a:t>
            </a:r>
            <a:endParaRPr/>
          </a:p>
        </p:txBody>
      </p:sp>
      <p:sp>
        <p:nvSpPr>
          <p:cNvPr id="489" name="Google Shape;489;p5"/>
          <p:cNvSpPr/>
          <p:nvPr/>
        </p:nvSpPr>
        <p:spPr>
          <a:xfrm>
            <a:off x="3642663" y="1887327"/>
            <a:ext cx="1005325" cy="113638"/>
          </a:xfrm>
          <a:prstGeom prst="rightArrow">
            <a:avLst>
              <a:gd name="adj1" fmla="val 50000"/>
              <a:gd name="adj2" fmla="val 50000"/>
            </a:avLst>
          </a:prstGeom>
          <a:solidFill>
            <a:schemeClr val="accent1"/>
          </a:solidFill>
          <a:ln w="25400" cap="flat" cmpd="sng">
            <a:solidFill>
              <a:srgbClr val="B274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0" name="Google Shape;490;p5"/>
          <p:cNvSpPr txBox="1"/>
          <p:nvPr/>
        </p:nvSpPr>
        <p:spPr>
          <a:xfrm>
            <a:off x="0" y="4796242"/>
            <a:ext cx="880567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Nania, R. (2022, December 1). </a:t>
            </a:r>
            <a:r>
              <a:rPr lang="en-US" sz="800" b="0" i="1" u="none" strike="noStrike" cap="none">
                <a:solidFill>
                  <a:srgbClr val="000000"/>
                </a:solidFill>
                <a:latin typeface="Times New Roman"/>
                <a:ea typeface="Times New Roman"/>
                <a:cs typeface="Times New Roman"/>
                <a:sym typeface="Times New Roman"/>
              </a:rPr>
              <a:t>Risks from common pain relievers for those 50 and over</a:t>
            </a:r>
            <a:r>
              <a:rPr lang="en-US" sz="800" b="0" i="0" u="none" strike="noStrike" cap="none">
                <a:solidFill>
                  <a:srgbClr val="000000"/>
                </a:solidFill>
                <a:latin typeface="Times New Roman"/>
                <a:ea typeface="Times New Roman"/>
                <a:cs typeface="Times New Roman"/>
                <a:sym typeface="Times New Roman"/>
              </a:rPr>
              <a:t>. AARP. Retrieved January 8, 2023, from </a:t>
            </a:r>
            <a:r>
              <a:rPr lang="en-US" sz="800" b="0" i="0" u="sng" strike="noStrike" cap="none">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https://www.aarp.org/health/drugs-supplements/info-2021/pain-reliever-risks.html</a:t>
            </a:r>
            <a:endParaRPr sz="800" b="0" i="0" u="none" strike="noStrike" cap="none">
              <a:solidFill>
                <a:srgbClr val="000000"/>
              </a:solidFill>
              <a:latin typeface="Times New Roman"/>
              <a:ea typeface="Times New Roman"/>
              <a:cs typeface="Times New Roman"/>
              <a:sym typeface="Times New Roman"/>
            </a:endParaRPr>
          </a:p>
        </p:txBody>
      </p:sp>
      <p:sp>
        <p:nvSpPr>
          <p:cNvPr id="491" name="Google Shape;491;p5"/>
          <p:cNvSpPr txBox="1"/>
          <p:nvPr/>
        </p:nvSpPr>
        <p:spPr>
          <a:xfrm>
            <a:off x="0" y="4503431"/>
            <a:ext cx="880567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Maher, R. L., Hanlon, J., &amp; Hajjar, E. R. (2014, January). </a:t>
            </a:r>
            <a:r>
              <a:rPr lang="en-US" sz="800" b="0" i="1" u="none" strike="noStrike" cap="none">
                <a:solidFill>
                  <a:srgbClr val="000000"/>
                </a:solidFill>
                <a:latin typeface="Times New Roman"/>
                <a:ea typeface="Times New Roman"/>
                <a:cs typeface="Times New Roman"/>
                <a:sym typeface="Times New Roman"/>
              </a:rPr>
              <a:t>Clinical consequences of polypharmacy in elderly</a:t>
            </a:r>
            <a:r>
              <a:rPr lang="en-US" sz="800" b="0" i="0" u="none" strike="noStrike" cap="none">
                <a:solidFill>
                  <a:srgbClr val="000000"/>
                </a:solidFill>
                <a:latin typeface="Times New Roman"/>
                <a:ea typeface="Times New Roman"/>
                <a:cs typeface="Times New Roman"/>
                <a:sym typeface="Times New Roman"/>
              </a:rPr>
              <a:t>. Expert opinion on drug safety. Retrieved January 8, 2023, from </a:t>
            </a:r>
            <a:r>
              <a:rPr lang="en-US" sz="800" b="0" i="0" u="sng" strike="noStrike" cap="none">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https://www.ncbi.nlm.nih.gov/pmc/articles/PMC3864987/#R12</a:t>
            </a:r>
            <a:endParaRPr sz="800" b="0" i="0" u="none" strike="noStrike" cap="none">
              <a:solidFill>
                <a:srgbClr val="000000"/>
              </a:solidFill>
              <a:latin typeface="Times New Roman"/>
              <a:ea typeface="Times New Roman"/>
              <a:cs typeface="Times New Roman"/>
              <a:sym typeface="Times New Roman"/>
            </a:endParaRPr>
          </a:p>
        </p:txBody>
      </p:sp>
      <p:sp>
        <p:nvSpPr>
          <p:cNvPr id="492" name="Google Shape;492;p5"/>
          <p:cNvSpPr txBox="1"/>
          <p:nvPr/>
        </p:nvSpPr>
        <p:spPr>
          <a:xfrm>
            <a:off x="19258" y="4949076"/>
            <a:ext cx="1880643"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More references in the reference slide…..</a:t>
            </a:r>
            <a:endParaRPr/>
          </a:p>
        </p:txBody>
      </p:sp>
      <p:sp>
        <p:nvSpPr>
          <p:cNvPr id="2" name="Slide Number Placeholder 1">
            <a:extLst>
              <a:ext uri="{FF2B5EF4-FFF2-40B4-BE49-F238E27FC236}">
                <a16:creationId xmlns:a16="http://schemas.microsoft.com/office/drawing/2014/main" id="{E5389C6D-047C-FAB1-4C1E-B828447BFDA1}"/>
              </a:ext>
            </a:extLst>
          </p:cNvPr>
          <p:cNvSpPr>
            <a:spLocks noGrp="1"/>
          </p:cNvSpPr>
          <p:nvPr>
            <p:ph type="sldNum" sz="quarter" idx="10"/>
          </p:nvPr>
        </p:nvSpPr>
        <p:spPr>
          <a:xfrm>
            <a:off x="6951726" y="4737049"/>
            <a:ext cx="2057400" cy="274637"/>
          </a:xfrm>
        </p:spPr>
        <p:txBody>
          <a:bodyPr/>
          <a:lstStyle/>
          <a:p>
            <a:fld id="{F34743C9-0929-A040-B54E-269859FCA9AC}" type="slidenum">
              <a:rPr lang="en-US" smtClean="0">
                <a:solidFill>
                  <a:schemeClr val="accent6">
                    <a:lumMod val="10000"/>
                  </a:schemeClr>
                </a:solidFill>
              </a:rPr>
              <a:t>6</a:t>
            </a:fld>
            <a:endParaRPr lang="en-US" dirty="0">
              <a:solidFill>
                <a:schemeClr val="accent6">
                  <a:lumMod val="1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204a902d789_0_96"/>
          <p:cNvSpPr/>
          <p:nvPr/>
        </p:nvSpPr>
        <p:spPr>
          <a:xfrm rot="10800000" flipH="1">
            <a:off x="3552275" y="-29"/>
            <a:ext cx="5591892" cy="784429"/>
          </a:xfrm>
          <a:custGeom>
            <a:avLst/>
            <a:gdLst/>
            <a:ahLst/>
            <a:cxnLst/>
            <a:rect l="l" t="t" r="r" b="b"/>
            <a:pathLst>
              <a:path w="285665" h="92558" extrusionOk="0">
                <a:moveTo>
                  <a:pt x="278169" y="1"/>
                </a:moveTo>
                <a:cubicBezTo>
                  <a:pt x="245103" y="1"/>
                  <a:pt x="237289" y="34204"/>
                  <a:pt x="215521" y="46452"/>
                </a:cubicBezTo>
                <a:cubicBezTo>
                  <a:pt x="210824" y="49099"/>
                  <a:pt x="205743" y="50132"/>
                  <a:pt x="200501" y="50132"/>
                </a:cubicBezTo>
                <a:cubicBezTo>
                  <a:pt x="186898" y="50132"/>
                  <a:pt x="172212" y="43174"/>
                  <a:pt x="160329" y="39405"/>
                </a:cubicBezTo>
                <a:cubicBezTo>
                  <a:pt x="149756" y="36049"/>
                  <a:pt x="139429" y="34533"/>
                  <a:pt x="129067" y="34533"/>
                </a:cubicBezTo>
                <a:cubicBezTo>
                  <a:pt x="118680" y="34533"/>
                  <a:pt x="108258" y="36057"/>
                  <a:pt x="97518" y="38777"/>
                </a:cubicBezTo>
                <a:cubicBezTo>
                  <a:pt x="76534" y="44084"/>
                  <a:pt x="56263" y="52344"/>
                  <a:pt x="37689" y="63499"/>
                </a:cubicBezTo>
                <a:cubicBezTo>
                  <a:pt x="28673" y="68920"/>
                  <a:pt x="20071" y="74997"/>
                  <a:pt x="11954" y="81688"/>
                </a:cubicBezTo>
                <a:cubicBezTo>
                  <a:pt x="8802" y="84298"/>
                  <a:pt x="5706" y="86980"/>
                  <a:pt x="2753" y="89819"/>
                </a:cubicBezTo>
                <a:cubicBezTo>
                  <a:pt x="2368" y="90190"/>
                  <a:pt x="542" y="92558"/>
                  <a:pt x="0" y="92558"/>
                </a:cubicBezTo>
                <a:lnTo>
                  <a:pt x="285308" y="92201"/>
                </a:lnTo>
                <a:lnTo>
                  <a:pt x="285664" y="546"/>
                </a:lnTo>
                <a:cubicBezTo>
                  <a:pt x="283027" y="176"/>
                  <a:pt x="280534" y="1"/>
                  <a:pt x="2781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g204a902d789_0_96"/>
          <p:cNvSpPr txBox="1"/>
          <p:nvPr/>
        </p:nvSpPr>
        <p:spPr>
          <a:xfrm>
            <a:off x="2064850" y="543275"/>
            <a:ext cx="54483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0">
                <a:solidFill>
                  <a:schemeClr val="dk1"/>
                </a:solidFill>
                <a:latin typeface="Fjalla One"/>
                <a:ea typeface="Fjalla One"/>
                <a:cs typeface="Fjalla One"/>
                <a:sym typeface="Fjalla One"/>
              </a:rPr>
              <a:t> &gt; 50 %</a:t>
            </a:r>
            <a:endParaRPr sz="12000">
              <a:solidFill>
                <a:schemeClr val="dk1"/>
              </a:solidFill>
              <a:latin typeface="Fjalla One"/>
              <a:ea typeface="Fjalla One"/>
              <a:cs typeface="Fjalla One"/>
              <a:sym typeface="Fjalla One"/>
            </a:endParaRPr>
          </a:p>
        </p:txBody>
      </p:sp>
      <p:sp>
        <p:nvSpPr>
          <p:cNvPr id="499" name="Google Shape;499;g204a902d789_0_96"/>
          <p:cNvSpPr txBox="1"/>
          <p:nvPr/>
        </p:nvSpPr>
        <p:spPr>
          <a:xfrm>
            <a:off x="1291325" y="2235100"/>
            <a:ext cx="66510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dirty="0">
                <a:solidFill>
                  <a:schemeClr val="accent2"/>
                </a:solidFill>
                <a:latin typeface="Open Sans"/>
                <a:ea typeface="Open Sans"/>
                <a:cs typeface="Open Sans"/>
                <a:sym typeface="Open Sans"/>
              </a:rPr>
              <a:t>Significant adverse drug events associated with OTC use among geriatrics</a:t>
            </a:r>
            <a:endParaRPr sz="2200" b="1" dirty="0">
              <a:solidFill>
                <a:schemeClr val="accent2"/>
              </a:solidFill>
              <a:latin typeface="Open Sans"/>
              <a:ea typeface="Open Sans"/>
              <a:cs typeface="Open Sans"/>
              <a:sym typeface="Open Sans"/>
            </a:endParaRPr>
          </a:p>
        </p:txBody>
      </p:sp>
      <p:sp>
        <p:nvSpPr>
          <p:cNvPr id="500" name="Google Shape;500;g204a902d789_0_96"/>
          <p:cNvSpPr txBox="1"/>
          <p:nvPr/>
        </p:nvSpPr>
        <p:spPr>
          <a:xfrm>
            <a:off x="47175" y="4712300"/>
            <a:ext cx="8430000" cy="800189"/>
          </a:xfrm>
          <a:prstGeom prst="rect">
            <a:avLst/>
          </a:prstGeom>
          <a:noFill/>
          <a:ln>
            <a:noFill/>
          </a:ln>
        </p:spPr>
        <p:txBody>
          <a:bodyPr spcFirstLastPara="1" wrap="square" lIns="91425" tIns="91425" rIns="91425" bIns="91425" anchor="t" anchorCtr="0">
            <a:spAutoFit/>
          </a:bodyPr>
          <a:lstStyle/>
          <a:p>
            <a:r>
              <a:rPr lang="en-US" sz="800" b="0" i="0" u="none" strike="noStrike" cap="none" dirty="0">
                <a:solidFill>
                  <a:srgbClr val="000000"/>
                </a:solidFill>
                <a:latin typeface="Times New Roman"/>
                <a:ea typeface="Times New Roman"/>
                <a:cs typeface="Times New Roman"/>
                <a:sym typeface="Times New Roman"/>
              </a:rPr>
              <a:t>Stone, J. A., Lester, C. A., </a:t>
            </a:r>
            <a:r>
              <a:rPr lang="en-US" sz="800" b="0" i="0" u="none" strike="noStrike" cap="none" dirty="0" err="1">
                <a:solidFill>
                  <a:srgbClr val="000000"/>
                </a:solidFill>
                <a:latin typeface="Times New Roman"/>
                <a:ea typeface="Times New Roman"/>
                <a:cs typeface="Times New Roman"/>
                <a:sym typeface="Times New Roman"/>
              </a:rPr>
              <a:t>Aboneh</a:t>
            </a:r>
            <a:r>
              <a:rPr lang="en-US" sz="800" b="0" i="0" u="none" strike="noStrike" cap="none" dirty="0">
                <a:solidFill>
                  <a:srgbClr val="000000"/>
                </a:solidFill>
                <a:latin typeface="Times New Roman"/>
                <a:ea typeface="Times New Roman"/>
                <a:cs typeface="Times New Roman"/>
                <a:sym typeface="Times New Roman"/>
              </a:rPr>
              <a:t>, E. A., Phelan, C. H., Welch, L. L., &amp; Chui, M. A. (2017). </a:t>
            </a:r>
            <a:r>
              <a:rPr lang="en-US" sz="800" b="0" i="1" u="none" strike="noStrike" cap="none" dirty="0">
                <a:solidFill>
                  <a:srgbClr val="000000"/>
                </a:solidFill>
                <a:latin typeface="Times New Roman"/>
                <a:ea typeface="Times New Roman"/>
                <a:cs typeface="Times New Roman"/>
                <a:sym typeface="Times New Roman"/>
              </a:rPr>
              <a:t>A preliminary examination of over-the-counter medication misuse rates in older adults</a:t>
            </a:r>
            <a:r>
              <a:rPr lang="en-US" sz="800" b="0" i="0" u="none" strike="noStrike" cap="none" dirty="0">
                <a:solidFill>
                  <a:srgbClr val="000000"/>
                </a:solidFill>
                <a:latin typeface="Times New Roman"/>
                <a:ea typeface="Times New Roman"/>
                <a:cs typeface="Times New Roman"/>
                <a:sym typeface="Times New Roman"/>
              </a:rPr>
              <a:t>. Research in social &amp; administrative pharmacy : RSAP. Retrieved January 24, 2023, from </a:t>
            </a:r>
            <a:r>
              <a:rPr lang="en-US" sz="800" b="0" i="0" u="sng" strike="noStrike" cap="none" dirty="0">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https://www.ncbi.nlm.nih.gov/pmc/articles/PMC4949161/</a:t>
            </a:r>
            <a:endParaRPr lang="en-US" sz="800" b="0" i="0" u="sng" strike="noStrike" cap="none" dirty="0">
              <a:solidFill>
                <a:srgbClr val="000000"/>
              </a:solidFill>
              <a:latin typeface="Times New Roman"/>
              <a:ea typeface="Times New Roman"/>
              <a:cs typeface="Times New Roman"/>
              <a:sym typeface="Times New Roman"/>
            </a:endParaRPr>
          </a:p>
          <a:p>
            <a:endParaRPr lang="en-US" sz="800" b="0" i="0" u="sng" strike="noStrike" cap="none" dirty="0">
              <a:solidFill>
                <a:srgbClr val="000000"/>
              </a:solidFill>
              <a:latin typeface="Times New Roman"/>
              <a:ea typeface="Times New Roman"/>
              <a:cs typeface="Times New Roman"/>
              <a:sym typeface="Times New Roman"/>
            </a:endParaRPr>
          </a:p>
          <a:p>
            <a:endParaRPr lang="en-US" sz="800" b="0" i="0" u="none" strike="noStrike" cap="none"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800" dirty="0">
              <a:latin typeface="Times New Roman"/>
              <a:ea typeface="Times New Roman"/>
              <a:cs typeface="Times New Roman"/>
              <a:sym typeface="Times New Roman"/>
            </a:endParaRPr>
          </a:p>
        </p:txBody>
      </p:sp>
      <p:pic>
        <p:nvPicPr>
          <p:cNvPr id="501" name="Google Shape;501;g204a902d789_0_96"/>
          <p:cNvPicPr preferRelativeResize="0"/>
          <p:nvPr/>
        </p:nvPicPr>
        <p:blipFill>
          <a:blip r:embed="rId4">
            <a:alphaModFix/>
          </a:blip>
          <a:stretch>
            <a:fillRect/>
          </a:stretch>
        </p:blipFill>
        <p:spPr>
          <a:xfrm>
            <a:off x="1419250" y="3097000"/>
            <a:ext cx="1307725" cy="1250375"/>
          </a:xfrm>
          <a:prstGeom prst="rect">
            <a:avLst/>
          </a:prstGeom>
          <a:noFill/>
          <a:ln>
            <a:noFill/>
          </a:ln>
        </p:spPr>
      </p:pic>
      <p:pic>
        <p:nvPicPr>
          <p:cNvPr id="502" name="Google Shape;502;g204a902d789_0_96"/>
          <p:cNvPicPr preferRelativeResize="0"/>
          <p:nvPr/>
        </p:nvPicPr>
        <p:blipFill rotWithShape="1">
          <a:blip r:embed="rId5">
            <a:alphaModFix/>
          </a:blip>
          <a:srcRect t="-12300" b="12300"/>
          <a:stretch/>
        </p:blipFill>
        <p:spPr>
          <a:xfrm>
            <a:off x="2794200" y="3279187"/>
            <a:ext cx="1519300" cy="1093475"/>
          </a:xfrm>
          <a:prstGeom prst="rect">
            <a:avLst/>
          </a:prstGeom>
          <a:noFill/>
          <a:ln>
            <a:noFill/>
          </a:ln>
        </p:spPr>
      </p:pic>
      <p:pic>
        <p:nvPicPr>
          <p:cNvPr id="503" name="Google Shape;503;g204a902d789_0_96"/>
          <p:cNvPicPr preferRelativeResize="0"/>
          <p:nvPr/>
        </p:nvPicPr>
        <p:blipFill>
          <a:blip r:embed="rId6">
            <a:alphaModFix/>
          </a:blip>
          <a:stretch>
            <a:fillRect/>
          </a:stretch>
        </p:blipFill>
        <p:spPr>
          <a:xfrm>
            <a:off x="4441175" y="3291825"/>
            <a:ext cx="1166332" cy="1160225"/>
          </a:xfrm>
          <a:prstGeom prst="rect">
            <a:avLst/>
          </a:prstGeom>
          <a:noFill/>
          <a:ln>
            <a:noFill/>
          </a:ln>
        </p:spPr>
      </p:pic>
      <p:pic>
        <p:nvPicPr>
          <p:cNvPr id="504" name="Google Shape;504;g204a902d789_0_96"/>
          <p:cNvPicPr preferRelativeResize="0"/>
          <p:nvPr/>
        </p:nvPicPr>
        <p:blipFill rotWithShape="1">
          <a:blip r:embed="rId7">
            <a:alphaModFix/>
          </a:blip>
          <a:srcRect t="23041" r="5186"/>
          <a:stretch/>
        </p:blipFill>
        <p:spPr>
          <a:xfrm>
            <a:off x="5735175" y="3404600"/>
            <a:ext cx="1440500" cy="934675"/>
          </a:xfrm>
          <a:prstGeom prst="rect">
            <a:avLst/>
          </a:prstGeom>
          <a:noFill/>
          <a:ln>
            <a:noFill/>
          </a:ln>
        </p:spPr>
      </p:pic>
      <p:sp>
        <p:nvSpPr>
          <p:cNvPr id="2" name="Slide Number Placeholder 1">
            <a:extLst>
              <a:ext uri="{FF2B5EF4-FFF2-40B4-BE49-F238E27FC236}">
                <a16:creationId xmlns:a16="http://schemas.microsoft.com/office/drawing/2014/main" id="{36B815C0-6210-D717-50D3-90C54D87E65B}"/>
              </a:ext>
            </a:extLst>
          </p:cNvPr>
          <p:cNvSpPr>
            <a:spLocks noGrp="1"/>
          </p:cNvSpPr>
          <p:nvPr>
            <p:ph type="sldNum" sz="quarter" idx="10"/>
          </p:nvPr>
        </p:nvSpPr>
        <p:spPr>
          <a:xfrm>
            <a:off x="6704838" y="4704200"/>
            <a:ext cx="2057400" cy="274637"/>
          </a:xfrm>
        </p:spPr>
        <p:txBody>
          <a:bodyPr/>
          <a:lstStyle/>
          <a:p>
            <a:fld id="{F34743C9-0929-A040-B54E-269859FCA9AC}" type="slidenum">
              <a:rPr lang="en-US" smtClean="0">
                <a:solidFill>
                  <a:schemeClr val="accent6">
                    <a:lumMod val="10000"/>
                  </a:schemeClr>
                </a:solidFill>
              </a:rPr>
              <a:t>7</a:t>
            </a:fld>
            <a:endParaRPr lang="en-US" dirty="0">
              <a:solidFill>
                <a:schemeClr val="accent6">
                  <a:lumMod val="1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
          <p:cNvSpPr txBox="1">
            <a:spLocks noGrp="1"/>
          </p:cNvSpPr>
          <p:nvPr>
            <p:ph type="title"/>
          </p:nvPr>
        </p:nvSpPr>
        <p:spPr>
          <a:xfrm>
            <a:off x="4043689" y="388718"/>
            <a:ext cx="4291559" cy="1182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3300"/>
              <a:buNone/>
            </a:pPr>
            <a:r>
              <a:rPr lang="en-US" dirty="0"/>
              <a:t>Substantial daily pain-Most Common Symptom</a:t>
            </a:r>
            <a:endParaRPr dirty="0">
              <a:solidFill>
                <a:schemeClr val="dk1"/>
              </a:solidFill>
            </a:endParaRPr>
          </a:p>
          <a:p>
            <a:pPr marL="0" lvl="0" indent="0" algn="r" rtl="0">
              <a:lnSpc>
                <a:spcPct val="100000"/>
              </a:lnSpc>
              <a:spcBef>
                <a:spcPts val="0"/>
              </a:spcBef>
              <a:spcAft>
                <a:spcPts val="0"/>
              </a:spcAft>
              <a:buSzPts val="3300"/>
              <a:buNone/>
            </a:pPr>
            <a:endParaRPr dirty="0"/>
          </a:p>
        </p:txBody>
      </p:sp>
      <p:grpSp>
        <p:nvGrpSpPr>
          <p:cNvPr id="510" name="Google Shape;510;p6"/>
          <p:cNvGrpSpPr/>
          <p:nvPr/>
        </p:nvGrpSpPr>
        <p:grpSpPr>
          <a:xfrm>
            <a:off x="3856339" y="1772849"/>
            <a:ext cx="1431300" cy="1431300"/>
            <a:chOff x="1492071" y="1929650"/>
            <a:chExt cx="1431300" cy="1431300"/>
          </a:xfrm>
        </p:grpSpPr>
        <p:sp>
          <p:nvSpPr>
            <p:cNvPr id="511" name="Google Shape;511;p6"/>
            <p:cNvSpPr/>
            <p:nvPr/>
          </p:nvSpPr>
          <p:spPr>
            <a:xfrm>
              <a:off x="1492071" y="1929650"/>
              <a:ext cx="1431300" cy="1431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6"/>
            <p:cNvSpPr/>
            <p:nvPr/>
          </p:nvSpPr>
          <p:spPr>
            <a:xfrm>
              <a:off x="1610560" y="2048139"/>
              <a:ext cx="1194300" cy="1194300"/>
            </a:xfrm>
            <a:prstGeom prst="pie">
              <a:avLst>
                <a:gd name="adj1" fmla="val 2383905"/>
                <a:gd name="adj2" fmla="val 1620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3" name="Google Shape;513;p6"/>
          <p:cNvGrpSpPr/>
          <p:nvPr/>
        </p:nvGrpSpPr>
        <p:grpSpPr>
          <a:xfrm>
            <a:off x="6957675" y="1822799"/>
            <a:ext cx="1431300" cy="1431300"/>
            <a:chOff x="3852900" y="1666039"/>
            <a:chExt cx="1431300" cy="1431300"/>
          </a:xfrm>
        </p:grpSpPr>
        <p:sp>
          <p:nvSpPr>
            <p:cNvPr id="514" name="Google Shape;514;p6"/>
            <p:cNvSpPr/>
            <p:nvPr/>
          </p:nvSpPr>
          <p:spPr>
            <a:xfrm>
              <a:off x="3852900" y="1666039"/>
              <a:ext cx="1431300" cy="1431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6"/>
            <p:cNvSpPr/>
            <p:nvPr/>
          </p:nvSpPr>
          <p:spPr>
            <a:xfrm>
              <a:off x="3971389" y="1784528"/>
              <a:ext cx="1194300" cy="1194300"/>
            </a:xfrm>
            <a:prstGeom prst="pie">
              <a:avLst>
                <a:gd name="adj1" fmla="val 20469524"/>
                <a:gd name="adj2" fmla="val 1620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6" name="Google Shape;516;p6"/>
          <p:cNvSpPr txBox="1"/>
          <p:nvPr/>
        </p:nvSpPr>
        <p:spPr>
          <a:xfrm>
            <a:off x="4043689" y="2176898"/>
            <a:ext cx="1056600" cy="45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Fjalla One"/>
                <a:ea typeface="Fjalla One"/>
                <a:cs typeface="Fjalla One"/>
                <a:sym typeface="Fjalla One"/>
              </a:rPr>
              <a:t>60%</a:t>
            </a:r>
            <a:endParaRPr sz="2400" b="0" i="0" u="none" strike="noStrike" cap="none" dirty="0">
              <a:solidFill>
                <a:schemeClr val="dk1"/>
              </a:solidFill>
              <a:latin typeface="Fjalla One"/>
              <a:ea typeface="Fjalla One"/>
              <a:cs typeface="Fjalla One"/>
              <a:sym typeface="Fjalla One"/>
            </a:endParaRPr>
          </a:p>
        </p:txBody>
      </p:sp>
      <p:sp>
        <p:nvSpPr>
          <p:cNvPr id="517" name="Google Shape;517;p6"/>
          <p:cNvSpPr txBox="1"/>
          <p:nvPr/>
        </p:nvSpPr>
        <p:spPr>
          <a:xfrm>
            <a:off x="7222114" y="2343750"/>
            <a:ext cx="902400" cy="45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Fjalla One"/>
                <a:ea typeface="Fjalla One"/>
                <a:cs typeface="Fjalla One"/>
                <a:sym typeface="Fjalla One"/>
              </a:rPr>
              <a:t>80 %</a:t>
            </a:r>
            <a:endParaRPr sz="2400" b="0" i="0" u="none" strike="noStrike" cap="none" dirty="0">
              <a:solidFill>
                <a:schemeClr val="dk1"/>
              </a:solidFill>
              <a:latin typeface="Fjalla One"/>
              <a:ea typeface="Fjalla One"/>
              <a:cs typeface="Fjalla One"/>
              <a:sym typeface="Fjalla One"/>
            </a:endParaRPr>
          </a:p>
        </p:txBody>
      </p:sp>
      <p:sp>
        <p:nvSpPr>
          <p:cNvPr id="518" name="Google Shape;518;p6"/>
          <p:cNvSpPr txBox="1"/>
          <p:nvPr/>
        </p:nvSpPr>
        <p:spPr>
          <a:xfrm>
            <a:off x="3425528" y="3204127"/>
            <a:ext cx="2292900" cy="108160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2"/>
                </a:solidFill>
                <a:latin typeface="Fjalla One"/>
                <a:ea typeface="Fjalla One"/>
                <a:cs typeface="Fjalla One"/>
                <a:sym typeface="Fjalla One"/>
              </a:rPr>
              <a:t>Independent</a:t>
            </a:r>
            <a:endParaRPr dirty="0"/>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2"/>
                </a:solidFill>
                <a:latin typeface="Fjalla One"/>
                <a:ea typeface="Fjalla One"/>
                <a:cs typeface="Fjalla One"/>
                <a:sym typeface="Fjalla One"/>
              </a:rPr>
              <a:t>geriatric patients</a:t>
            </a:r>
            <a:endParaRPr dirty="0"/>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accent2"/>
              </a:solidFill>
              <a:latin typeface="Fjalla One"/>
              <a:ea typeface="Fjalla One"/>
              <a:cs typeface="Fjalla One"/>
              <a:sym typeface="Fjalla One"/>
            </a:endParaRPr>
          </a:p>
        </p:txBody>
      </p:sp>
      <p:sp>
        <p:nvSpPr>
          <p:cNvPr id="519" name="Google Shape;519;p6"/>
          <p:cNvSpPr txBox="1"/>
          <p:nvPr/>
        </p:nvSpPr>
        <p:spPr>
          <a:xfrm>
            <a:off x="6543750" y="3254099"/>
            <a:ext cx="2292900" cy="118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2"/>
                </a:solidFill>
                <a:latin typeface="Fjalla One"/>
                <a:ea typeface="Fjalla One"/>
                <a:cs typeface="Fjalla One"/>
                <a:sym typeface="Fjalla One"/>
              </a:rPr>
              <a:t>Long-term care</a:t>
            </a:r>
            <a:endParaRPr dirty="0"/>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2"/>
                </a:solidFill>
                <a:latin typeface="Fjalla One"/>
                <a:ea typeface="Fjalla One"/>
                <a:cs typeface="Fjalla One"/>
                <a:sym typeface="Fjalla One"/>
              </a:rPr>
              <a:t>geriatric patients</a:t>
            </a:r>
            <a:endParaRPr sz="2400" b="1" i="0" u="none" strike="noStrike" cap="none" dirty="0">
              <a:solidFill>
                <a:schemeClr val="accent2"/>
              </a:solidFill>
              <a:latin typeface="Fjalla One"/>
              <a:ea typeface="Fjalla One"/>
              <a:cs typeface="Fjalla One"/>
              <a:sym typeface="Fjalla One"/>
            </a:endParaRPr>
          </a:p>
        </p:txBody>
      </p:sp>
      <p:sp>
        <p:nvSpPr>
          <p:cNvPr id="520" name="Google Shape;520;p6"/>
          <p:cNvSpPr txBox="1"/>
          <p:nvPr/>
        </p:nvSpPr>
        <p:spPr>
          <a:xfrm>
            <a:off x="913112" y="4668256"/>
            <a:ext cx="801143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U.S. National Library of Medicine. (n.d.). </a:t>
            </a:r>
            <a:r>
              <a:rPr lang="en-US" sz="800" b="0" i="1" u="none" strike="noStrike" cap="none">
                <a:solidFill>
                  <a:srgbClr val="000000"/>
                </a:solidFill>
                <a:latin typeface="Times New Roman"/>
                <a:ea typeface="Times New Roman"/>
                <a:cs typeface="Times New Roman"/>
                <a:sym typeface="Times New Roman"/>
              </a:rPr>
              <a:t>Home - PMC - NCBI</a:t>
            </a:r>
            <a:r>
              <a:rPr lang="en-US" sz="800" b="0" i="0" u="none" strike="noStrike" cap="none">
                <a:solidFill>
                  <a:srgbClr val="000000"/>
                </a:solidFill>
                <a:latin typeface="Times New Roman"/>
                <a:ea typeface="Times New Roman"/>
                <a:cs typeface="Times New Roman"/>
                <a:sym typeface="Times New Roman"/>
              </a:rPr>
              <a:t>. National Center for Biotechnology Information. Retrieved January 24, 2023, from </a:t>
            </a:r>
            <a:r>
              <a:rPr lang="en-US" sz="800" b="0" i="0" u="sng" strike="noStrike" cap="none">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https://www.ncbi.nlm.nih.gov/pmc/</a:t>
            </a: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 </a:t>
            </a:r>
            <a:endParaRPr/>
          </a:p>
        </p:txBody>
      </p:sp>
      <p:sp>
        <p:nvSpPr>
          <p:cNvPr id="521" name="Google Shape;521;p6"/>
          <p:cNvSpPr txBox="1"/>
          <p:nvPr/>
        </p:nvSpPr>
        <p:spPr>
          <a:xfrm>
            <a:off x="908276" y="4802767"/>
            <a:ext cx="759564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dirty="0">
                <a:solidFill>
                  <a:srgbClr val="000000"/>
                </a:solidFill>
                <a:latin typeface="Times New Roman"/>
                <a:ea typeface="Times New Roman"/>
                <a:cs typeface="Times New Roman"/>
                <a:sym typeface="Times New Roman"/>
              </a:rPr>
              <a:t>Stone, J. A., Lester, C. A., </a:t>
            </a:r>
            <a:r>
              <a:rPr lang="en-US" sz="800" b="0" i="0" u="none" strike="noStrike" cap="none" dirty="0" err="1">
                <a:solidFill>
                  <a:srgbClr val="000000"/>
                </a:solidFill>
                <a:latin typeface="Times New Roman"/>
                <a:ea typeface="Times New Roman"/>
                <a:cs typeface="Times New Roman"/>
                <a:sym typeface="Times New Roman"/>
              </a:rPr>
              <a:t>Aboneh</a:t>
            </a:r>
            <a:r>
              <a:rPr lang="en-US" sz="800" b="0" i="0" u="none" strike="noStrike" cap="none" dirty="0">
                <a:solidFill>
                  <a:srgbClr val="000000"/>
                </a:solidFill>
                <a:latin typeface="Times New Roman"/>
                <a:ea typeface="Times New Roman"/>
                <a:cs typeface="Times New Roman"/>
                <a:sym typeface="Times New Roman"/>
              </a:rPr>
              <a:t>, E. A., Phelan, C. H., Welch, L. L., &amp; Chui, M. A. (2017). </a:t>
            </a:r>
            <a:r>
              <a:rPr lang="en-US" sz="800" b="0" i="1" u="none" strike="noStrike" cap="none" dirty="0">
                <a:solidFill>
                  <a:srgbClr val="000000"/>
                </a:solidFill>
                <a:latin typeface="Times New Roman"/>
                <a:ea typeface="Times New Roman"/>
                <a:cs typeface="Times New Roman"/>
                <a:sym typeface="Times New Roman"/>
              </a:rPr>
              <a:t>A preliminary examination of over-the-counter medication misuse rates in older adults</a:t>
            </a:r>
            <a:r>
              <a:rPr lang="en-US" sz="800" b="0" i="0" u="none" strike="noStrike" cap="none" dirty="0">
                <a:solidFill>
                  <a:srgbClr val="000000"/>
                </a:solidFill>
                <a:latin typeface="Times New Roman"/>
                <a:ea typeface="Times New Roman"/>
                <a:cs typeface="Times New Roman"/>
                <a:sym typeface="Times New Roman"/>
              </a:rPr>
              <a:t>. Research in social &amp; administrative pharmacy : RSAP. Retrieved January 24, 2023, from </a:t>
            </a:r>
            <a:r>
              <a:rPr lang="en-US" sz="800" b="0" i="0" u="sng" strike="noStrike" cap="none" dirty="0">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https://www.ncbi.nlm.nih.gov/pmc/articles/PMC4949161/</a:t>
            </a:r>
            <a:endParaRPr sz="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dirty="0">
              <a:solidFill>
                <a:srgbClr val="000000"/>
              </a:solidFill>
              <a:latin typeface="Times New Roman"/>
              <a:ea typeface="Times New Roman"/>
              <a:cs typeface="Times New Roman"/>
              <a:sym typeface="Times New Roman"/>
            </a:endParaRPr>
          </a:p>
        </p:txBody>
      </p:sp>
      <p:sp>
        <p:nvSpPr>
          <p:cNvPr id="4" name="Slide Number Placeholder 3">
            <a:extLst>
              <a:ext uri="{FF2B5EF4-FFF2-40B4-BE49-F238E27FC236}">
                <a16:creationId xmlns:a16="http://schemas.microsoft.com/office/drawing/2014/main" id="{1C4E21D8-6DDC-29E2-47F0-BF6742D904C3}"/>
              </a:ext>
            </a:extLst>
          </p:cNvPr>
          <p:cNvSpPr>
            <a:spLocks noGrp="1"/>
          </p:cNvSpPr>
          <p:nvPr>
            <p:ph type="sldNum" sz="quarter" idx="10"/>
          </p:nvPr>
        </p:nvSpPr>
        <p:spPr>
          <a:xfrm>
            <a:off x="6867144" y="4802767"/>
            <a:ext cx="2057400" cy="274637"/>
          </a:xfrm>
        </p:spPr>
        <p:txBody>
          <a:bodyPr/>
          <a:lstStyle/>
          <a:p>
            <a:fld id="{F34743C9-0929-A040-B54E-269859FCA9AC}" type="slidenum">
              <a:rPr lang="en-US" smtClean="0">
                <a:solidFill>
                  <a:schemeClr val="accent6">
                    <a:lumMod val="10000"/>
                  </a:schemeClr>
                </a:solidFill>
              </a:rPr>
              <a:t>8</a:t>
            </a:fld>
            <a:endParaRPr lang="en-US" dirty="0">
              <a:solidFill>
                <a:schemeClr val="accent6">
                  <a:lumMod val="10000"/>
                </a:schemeClr>
              </a:solidFill>
            </a:endParaRPr>
          </a:p>
        </p:txBody>
      </p:sp>
      <p:pic>
        <p:nvPicPr>
          <p:cNvPr id="8" name="Picture 7" descr="A picture containing text&#10;&#10;Description automatically generated">
            <a:extLst>
              <a:ext uri="{FF2B5EF4-FFF2-40B4-BE49-F238E27FC236}">
                <a16:creationId xmlns:a16="http://schemas.microsoft.com/office/drawing/2014/main" id="{9F86E119-552C-7CEF-FF91-A60AB0CD846C}"/>
              </a:ext>
            </a:extLst>
          </p:cNvPr>
          <p:cNvPicPr>
            <a:picLocks noChangeAspect="1"/>
          </p:cNvPicPr>
          <p:nvPr/>
        </p:nvPicPr>
        <p:blipFill rotWithShape="1">
          <a:blip r:embed="rId5"/>
          <a:srcRect l="10255" t="210" r="21837" b="1"/>
          <a:stretch/>
        </p:blipFill>
        <p:spPr>
          <a:xfrm>
            <a:off x="0" y="432162"/>
            <a:ext cx="3206646" cy="27034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7"/>
          <p:cNvSpPr/>
          <p:nvPr/>
        </p:nvSpPr>
        <p:spPr>
          <a:xfrm flipH="1">
            <a:off x="0" y="4316574"/>
            <a:ext cx="5846134" cy="826925"/>
          </a:xfrm>
          <a:custGeom>
            <a:avLst/>
            <a:gdLst/>
            <a:ahLst/>
            <a:cxnLst/>
            <a:rect l="l" t="t" r="r" b="b"/>
            <a:pathLst>
              <a:path w="285665" h="92558" extrusionOk="0">
                <a:moveTo>
                  <a:pt x="278169" y="1"/>
                </a:moveTo>
                <a:cubicBezTo>
                  <a:pt x="245103" y="1"/>
                  <a:pt x="237289" y="34204"/>
                  <a:pt x="215521" y="46452"/>
                </a:cubicBezTo>
                <a:cubicBezTo>
                  <a:pt x="210824" y="49099"/>
                  <a:pt x="205743" y="50132"/>
                  <a:pt x="200501" y="50132"/>
                </a:cubicBezTo>
                <a:cubicBezTo>
                  <a:pt x="186898" y="50132"/>
                  <a:pt x="172212" y="43174"/>
                  <a:pt x="160329" y="39405"/>
                </a:cubicBezTo>
                <a:cubicBezTo>
                  <a:pt x="149756" y="36049"/>
                  <a:pt x="139429" y="34533"/>
                  <a:pt x="129067" y="34533"/>
                </a:cubicBezTo>
                <a:cubicBezTo>
                  <a:pt x="118680" y="34533"/>
                  <a:pt x="108258" y="36057"/>
                  <a:pt x="97518" y="38777"/>
                </a:cubicBezTo>
                <a:cubicBezTo>
                  <a:pt x="76534" y="44084"/>
                  <a:pt x="56263" y="52344"/>
                  <a:pt x="37689" y="63499"/>
                </a:cubicBezTo>
                <a:cubicBezTo>
                  <a:pt x="28673" y="68920"/>
                  <a:pt x="20071" y="74997"/>
                  <a:pt x="11954" y="81688"/>
                </a:cubicBezTo>
                <a:cubicBezTo>
                  <a:pt x="8802" y="84298"/>
                  <a:pt x="5706" y="86980"/>
                  <a:pt x="2753" y="89819"/>
                </a:cubicBezTo>
                <a:cubicBezTo>
                  <a:pt x="2368" y="90190"/>
                  <a:pt x="542" y="92558"/>
                  <a:pt x="0" y="92558"/>
                </a:cubicBezTo>
                <a:lnTo>
                  <a:pt x="285308" y="92201"/>
                </a:lnTo>
                <a:lnTo>
                  <a:pt x="285664" y="546"/>
                </a:lnTo>
                <a:cubicBezTo>
                  <a:pt x="283027" y="176"/>
                  <a:pt x="280534" y="1"/>
                  <a:pt x="2781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7"/>
          <p:cNvSpPr txBox="1"/>
          <p:nvPr/>
        </p:nvSpPr>
        <p:spPr>
          <a:xfrm>
            <a:off x="1422190" y="102430"/>
            <a:ext cx="6135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dirty="0">
                <a:solidFill>
                  <a:schemeClr val="dk1"/>
                </a:solidFill>
                <a:latin typeface="Fjalla One"/>
                <a:ea typeface="Fjalla One"/>
                <a:cs typeface="Fjalla One"/>
                <a:sym typeface="Fjalla One"/>
              </a:rPr>
              <a:t>OTC Analgesics Sales in the US</a:t>
            </a:r>
            <a:endParaRPr dirty="0"/>
          </a:p>
        </p:txBody>
      </p:sp>
      <p:sp>
        <p:nvSpPr>
          <p:cNvPr id="528" name="Google Shape;528;p7"/>
          <p:cNvSpPr txBox="1"/>
          <p:nvPr/>
        </p:nvSpPr>
        <p:spPr>
          <a:xfrm>
            <a:off x="192024" y="4730036"/>
            <a:ext cx="80010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1" u="none" strike="noStrike" cap="none">
                <a:solidFill>
                  <a:srgbClr val="000000"/>
                </a:solidFill>
                <a:latin typeface="Times New Roman"/>
                <a:ea typeface="Times New Roman"/>
                <a:cs typeface="Times New Roman"/>
                <a:sym typeface="Times New Roman"/>
              </a:rPr>
              <a:t>OTC sales statistics</a:t>
            </a:r>
            <a:r>
              <a:rPr lang="en-US" sz="800" b="0" i="0" u="none" strike="noStrike" cap="none">
                <a:solidFill>
                  <a:srgbClr val="000000"/>
                </a:solidFill>
                <a:latin typeface="Times New Roman"/>
                <a:ea typeface="Times New Roman"/>
                <a:cs typeface="Times New Roman"/>
                <a:sym typeface="Times New Roman"/>
              </a:rPr>
              <a:t>. Consumer Healthcare Products Association. (n.d.). Retrieved January 24, 2023, from </a:t>
            </a:r>
            <a:r>
              <a:rPr lang="en-US" sz="800" b="0" i="0" u="sng" strike="noStrike" cap="none">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https://www.chpa.org/about-consumer-healthcare/research-data/otc-sales-statistics</a:t>
            </a: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 </a:t>
            </a:r>
            <a:endParaRPr/>
          </a:p>
        </p:txBody>
      </p:sp>
      <p:sp>
        <p:nvSpPr>
          <p:cNvPr id="529" name="Google Shape;529;p7"/>
          <p:cNvSpPr txBox="1"/>
          <p:nvPr/>
        </p:nvSpPr>
        <p:spPr>
          <a:xfrm>
            <a:off x="192024" y="4854206"/>
            <a:ext cx="859536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Times New Roman"/>
                <a:ea typeface="Times New Roman"/>
                <a:cs typeface="Times New Roman"/>
                <a:sym typeface="Times New Roman"/>
              </a:rPr>
              <a:t>Chui, M. A., Stone, J. A., &amp; Holden, R. J. (2017). </a:t>
            </a:r>
            <a:r>
              <a:rPr lang="en-US" sz="800" b="0" i="1" u="none" strike="noStrike" cap="none">
                <a:solidFill>
                  <a:srgbClr val="000000"/>
                </a:solidFill>
                <a:latin typeface="Times New Roman"/>
                <a:ea typeface="Times New Roman"/>
                <a:cs typeface="Times New Roman"/>
                <a:sym typeface="Times New Roman"/>
              </a:rPr>
              <a:t>Improving over-the-counter medication safety for older adults: A study protocol for a demonstration and dissemination study</a:t>
            </a:r>
            <a:r>
              <a:rPr lang="en-US" sz="800" b="0" i="0" u="none" strike="noStrike" cap="none">
                <a:solidFill>
                  <a:srgbClr val="000000"/>
                </a:solidFill>
                <a:latin typeface="Times New Roman"/>
                <a:ea typeface="Times New Roman"/>
                <a:cs typeface="Times New Roman"/>
                <a:sym typeface="Times New Roman"/>
              </a:rPr>
              <a:t>. Research in social &amp; administrative pharmacy : RSAP. Retrieved January 24, 2023, from </a:t>
            </a:r>
            <a:r>
              <a:rPr lang="en-US" sz="800" b="0" i="0" u="sng" strike="noStrike" cap="none">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https://www.ncbi.nlm.nih.gov/pmc/articles/PMC5524620/</a:t>
            </a:r>
            <a:endParaRPr sz="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b="0" i="0" u="none" strike="noStrike" cap="none">
              <a:solidFill>
                <a:srgbClr val="000000"/>
              </a:solidFill>
              <a:latin typeface="Times New Roman"/>
              <a:ea typeface="Times New Roman"/>
              <a:cs typeface="Times New Roman"/>
              <a:sym typeface="Times New Roman"/>
            </a:endParaRPr>
          </a:p>
        </p:txBody>
      </p:sp>
      <p:pic>
        <p:nvPicPr>
          <p:cNvPr id="530" name="Google Shape;530;p7"/>
          <p:cNvPicPr preferRelativeResize="0"/>
          <p:nvPr/>
        </p:nvPicPr>
        <p:blipFill>
          <a:blip r:embed="rId5">
            <a:alphaModFix/>
          </a:blip>
          <a:stretch>
            <a:fillRect/>
          </a:stretch>
        </p:blipFill>
        <p:spPr>
          <a:xfrm>
            <a:off x="1544075" y="1034005"/>
            <a:ext cx="5701663" cy="3201343"/>
          </a:xfrm>
          <a:prstGeom prst="rect">
            <a:avLst/>
          </a:prstGeom>
          <a:noFill/>
          <a:ln>
            <a:noFill/>
          </a:ln>
        </p:spPr>
      </p:pic>
      <p:sp>
        <p:nvSpPr>
          <p:cNvPr id="2" name="Slide Number Placeholder 1">
            <a:extLst>
              <a:ext uri="{FF2B5EF4-FFF2-40B4-BE49-F238E27FC236}">
                <a16:creationId xmlns:a16="http://schemas.microsoft.com/office/drawing/2014/main" id="{9D09F9DB-A829-E1ED-6ADA-BF2DDD350ACE}"/>
              </a:ext>
            </a:extLst>
          </p:cNvPr>
          <p:cNvSpPr>
            <a:spLocks noGrp="1"/>
          </p:cNvSpPr>
          <p:nvPr>
            <p:ph type="sldNum" sz="quarter" idx="10"/>
          </p:nvPr>
        </p:nvSpPr>
        <p:spPr>
          <a:xfrm>
            <a:off x="6729984" y="4660101"/>
            <a:ext cx="2057400" cy="274637"/>
          </a:xfrm>
        </p:spPr>
        <p:txBody>
          <a:bodyPr/>
          <a:lstStyle/>
          <a:p>
            <a:fld id="{F34743C9-0929-A040-B54E-269859FCA9AC}" type="slidenum">
              <a:rPr lang="en-US" smtClean="0">
                <a:solidFill>
                  <a:schemeClr val="accent6">
                    <a:lumMod val="10000"/>
                  </a:schemeClr>
                </a:solidFill>
              </a:rPr>
              <a:t>9</a:t>
            </a:fld>
            <a:endParaRPr lang="en-US" dirty="0">
              <a:solidFill>
                <a:schemeClr val="accent6">
                  <a:lumMod val="10000"/>
                </a:schemeClr>
              </a:solidFill>
            </a:endParaRPr>
          </a:p>
        </p:txBody>
      </p:sp>
    </p:spTree>
  </p:cSld>
  <p:clrMapOvr>
    <a:masterClrMapping/>
  </p:clrMapOvr>
</p:sld>
</file>

<file path=ppt/theme/theme1.xml><?xml version="1.0" encoding="utf-8"?>
<a:theme xmlns:a="http://schemas.openxmlformats.org/drawingml/2006/main" name="Linic Presentation by Slidesgo">
  <a:themeElements>
    <a:clrScheme name="Simple Light">
      <a:dk1>
        <a:srgbClr val="339EDB"/>
      </a:dk1>
      <a:lt1>
        <a:srgbClr val="9FD1EE"/>
      </a:lt1>
      <a:dk2>
        <a:srgbClr val="D0EDF8"/>
      </a:dk2>
      <a:lt2>
        <a:srgbClr val="FFE8E5"/>
      </a:lt2>
      <a:accent1>
        <a:srgbClr val="F5A0A7"/>
      </a:accent1>
      <a:accent2>
        <a:srgbClr val="EC697C"/>
      </a:accent2>
      <a:accent3>
        <a:srgbClr val="CCCCCC"/>
      </a:accent3>
      <a:accent4>
        <a:srgbClr val="FFFFFF"/>
      </a:accent4>
      <a:accent5>
        <a:srgbClr val="E6E6E6"/>
      </a:accent5>
      <a:accent6>
        <a:srgbClr val="EBEBEB"/>
      </a:accent6>
      <a:hlink>
        <a:srgbClr val="EC69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3535</TotalTime>
  <Words>4615</Words>
  <Application>Microsoft Macintosh PowerPoint</Application>
  <PresentationFormat>On-screen Show (16:9)</PresentationFormat>
  <Paragraphs>397</Paragraphs>
  <Slides>30</Slides>
  <Notes>30</Notes>
  <HiddenSlides>5</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Calibri</vt:lpstr>
      <vt:lpstr>Fira Sans Medium</vt:lpstr>
      <vt:lpstr>Open Sans</vt:lpstr>
      <vt:lpstr>Helvetica Neue</vt:lpstr>
      <vt:lpstr>Montserrat</vt:lpstr>
      <vt:lpstr>Arial</vt:lpstr>
      <vt:lpstr>Fjalla One</vt:lpstr>
      <vt:lpstr>Times New Roman</vt:lpstr>
      <vt:lpstr>Open Sans Light</vt:lpstr>
      <vt:lpstr>Ubuntu</vt:lpstr>
      <vt:lpstr>Fira Sans</vt:lpstr>
      <vt:lpstr>Linic Presentation by Slidesgo</vt:lpstr>
      <vt:lpstr>PowerPoint Presentation</vt:lpstr>
      <vt:lpstr>OUR TEAM </vt:lpstr>
      <vt:lpstr>TABLE OF CONTENTS</vt:lpstr>
      <vt:lpstr>PowerPoint Presentation</vt:lpstr>
      <vt:lpstr>Age Distribution of Population in the US 2021 </vt:lpstr>
      <vt:lpstr>88%</vt:lpstr>
      <vt:lpstr>PowerPoint Presentation</vt:lpstr>
      <vt:lpstr>Substantial daily pain-Most Common Symptom </vt:lpstr>
      <vt:lpstr>PowerPoint Presentation</vt:lpstr>
      <vt:lpstr>PowerPoint Presentation</vt:lpstr>
      <vt:lpstr>NociRx</vt:lpstr>
      <vt:lpstr>PowerPoint Presentation</vt:lpstr>
      <vt:lpstr>Let’s take a general example</vt:lpstr>
      <vt:lpstr>Medication Guide for Sertraline </vt:lpstr>
      <vt:lpstr>PowerPoint Presentation</vt:lpstr>
      <vt:lpstr>Age Friendly Features</vt:lpstr>
      <vt:lpstr>Age Friendly Features</vt:lpstr>
      <vt:lpstr>Age Friendly Features</vt:lpstr>
      <vt:lpstr>Lowest reading grade-level content</vt:lpstr>
      <vt:lpstr>PowerPoint Presentation</vt:lpstr>
      <vt:lpstr>PowerPoint Presentation</vt:lpstr>
      <vt:lpstr>PowerPoint Presentation</vt:lpstr>
      <vt:lpstr>PowerPoint Presentation</vt:lpstr>
      <vt:lpstr>PowerPoint Presentation</vt:lpstr>
      <vt:lpstr>IMPACT OF TECHNOLOGY USED IN THE APP</vt:lpstr>
      <vt:lpstr>  THANKS</vt:lpstr>
      <vt:lpstr>PowerPoint Presentation</vt:lpstr>
      <vt:lpstr>Images Citation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Muneer, Mehak</cp:lastModifiedBy>
  <cp:revision>7</cp:revision>
  <dcterms:modified xsi:type="dcterms:W3CDTF">2023-02-06T03:49:10Z</dcterms:modified>
</cp:coreProperties>
</file>