
<file path=[Content_Types].xml><?xml version="1.0" encoding="utf-8"?>
<Types xmlns="http://schemas.openxmlformats.org/package/2006/content-types">
  <Default Extension="png" ContentType="image/png"/>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drawings/drawing1.xml" ContentType="application/vnd.openxmlformats-officedocument.drawingml.chartshapes+xml"/>
  <Override PartName="/ppt/presentation.xml" ContentType="application/vnd.openxmlformats-officedocument.presentationml.presentation.main+xml"/>
  <Override PartName="/ppt/slides/slide12.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13.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Layouts/slideLayout4.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1.xml" ContentType="application/vnd.openxmlformats-officedocument.theme+xml"/>
  <Override PartName="/ppt/charts/chart2.xml" ContentType="application/vnd.openxmlformats-officedocument.drawingml.chart+xml"/>
  <Override PartName="/ppt/charts/chart5.xml" ContentType="application/vnd.openxmlformats-officedocument.drawingml.chart+xml"/>
  <Override PartName="/ppt/notesMasters/notesMaster1.xml" ContentType="application/vnd.openxmlformats-officedocument.presentationml.notesMaster+xml"/>
  <Override PartName="/ppt/charts/chart3.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94" r:id="rId2"/>
    <p:sldId id="295" r:id="rId3"/>
    <p:sldId id="296" r:id="rId4"/>
    <p:sldId id="298" r:id="rId5"/>
    <p:sldId id="355" r:id="rId6"/>
    <p:sldId id="356" r:id="rId7"/>
    <p:sldId id="357" r:id="rId8"/>
    <p:sldId id="359" r:id="rId9"/>
    <p:sldId id="379" r:id="rId10"/>
    <p:sldId id="360" r:id="rId11"/>
    <p:sldId id="361" r:id="rId12"/>
    <p:sldId id="363" r:id="rId13"/>
    <p:sldId id="338" r:id="rId14"/>
    <p:sldId id="421" r:id="rId15"/>
    <p:sldId id="340" r:id="rId16"/>
    <p:sldId id="385" r:id="rId17"/>
    <p:sldId id="381" r:id="rId18"/>
    <p:sldId id="383" r:id="rId19"/>
    <p:sldId id="389" r:id="rId20"/>
    <p:sldId id="365" r:id="rId21"/>
    <p:sldId id="390" r:id="rId22"/>
    <p:sldId id="408" r:id="rId23"/>
    <p:sldId id="395" r:id="rId24"/>
    <p:sldId id="366" r:id="rId25"/>
    <p:sldId id="400" r:id="rId26"/>
    <p:sldId id="403" r:id="rId27"/>
    <p:sldId id="414" r:id="rId28"/>
    <p:sldId id="409" r:id="rId29"/>
    <p:sldId id="410" r:id="rId30"/>
    <p:sldId id="415" r:id="rId31"/>
    <p:sldId id="411" r:id="rId32"/>
    <p:sldId id="416" r:id="rId33"/>
    <p:sldId id="417" r:id="rId34"/>
    <p:sldId id="420" r:id="rId35"/>
    <p:sldId id="329" r:id="rId36"/>
    <p:sldId id="331" r:id="rId37"/>
    <p:sldId id="401" r:id="rId3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857" autoAdjust="0"/>
  </p:normalViewPr>
  <p:slideViewPr>
    <p:cSldViewPr snapToGrid="0" snapToObjects="1">
      <p:cViewPr varScale="1">
        <p:scale>
          <a:sx n="91" d="100"/>
          <a:sy n="91" d="100"/>
        </p:scale>
        <p:origin x="-221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barChart>
        <c:barDir val="col"/>
        <c:grouping val="clustered"/>
        <c:varyColors val="0"/>
        <c:ser>
          <c:idx val="0"/>
          <c:order val="0"/>
          <c:invertIfNegative val="0"/>
          <c:dPt>
            <c:idx val="0"/>
            <c:invertIfNegative val="0"/>
            <c:bubble3D val="0"/>
            <c:spPr>
              <a:solidFill>
                <a:srgbClr val="0066FF"/>
              </a:solidFill>
            </c:spPr>
          </c:dPt>
          <c:dLbls>
            <c:dLbl>
              <c:idx val="0"/>
              <c:layout/>
              <c:tx>
                <c:rich>
                  <a:bodyPr/>
                  <a:lstStyle/>
                  <a:p>
                    <a:r>
                      <a:rPr lang="en-US" sz="1400" b="1" dirty="0" smtClean="0"/>
                      <a:t>Non U.S., 33700</a:t>
                    </a:r>
                    <a:r>
                      <a:rPr lang="en-US" sz="1400" b="1" dirty="0"/>
                      <a:t>,</a:t>
                    </a:r>
                  </a:p>
                  <a:p>
                    <a:r>
                      <a:rPr lang="en-US" sz="1400" b="1" dirty="0"/>
                      <a:t> 61%</a:t>
                    </a:r>
                    <a:endParaRPr lang="en-US" dirty="0"/>
                  </a:p>
                </c:rich>
              </c:tx>
              <c:showLegendKey val="0"/>
              <c:showVal val="1"/>
              <c:showCatName val="1"/>
              <c:showSerName val="0"/>
              <c:showPercent val="0"/>
              <c:showBubbleSize val="0"/>
            </c:dLbl>
            <c:dLbl>
              <c:idx val="1"/>
              <c:layout/>
              <c:tx>
                <c:rich>
                  <a:bodyPr/>
                  <a:lstStyle/>
                  <a:p>
                    <a:r>
                      <a:rPr lang="en-US" sz="1400" b="1"/>
                      <a:t>U.S., 21985, </a:t>
                    </a:r>
                  </a:p>
                  <a:p>
                    <a:r>
                      <a:rPr lang="en-US" sz="1400" b="1"/>
                      <a:t>39%</a:t>
                    </a:r>
                    <a:endParaRPr lang="en-US"/>
                  </a:p>
                </c:rich>
              </c:tx>
              <c:showLegendKey val="0"/>
              <c:showVal val="1"/>
              <c:showCatName val="1"/>
              <c:showSerName val="0"/>
              <c:showPercent val="0"/>
              <c:showBubbleSize val="0"/>
            </c:dLbl>
            <c:showLegendKey val="0"/>
            <c:showVal val="1"/>
            <c:showCatName val="1"/>
            <c:showSerName val="0"/>
            <c:showPercent val="0"/>
            <c:showBubbleSize val="0"/>
            <c:showLeaderLines val="0"/>
          </c:dLbls>
          <c:cat>
            <c:strRef>
              <c:f>'[Chart in Microsoft PowerPoint]Sheet1'!$L$10:$L$11</c:f>
              <c:strCache>
                <c:ptCount val="2"/>
                <c:pt idx="0">
                  <c:v>Non U.S.</c:v>
                </c:pt>
                <c:pt idx="1">
                  <c:v>U.S.</c:v>
                </c:pt>
              </c:strCache>
            </c:strRef>
          </c:cat>
          <c:val>
            <c:numRef>
              <c:f>'[Chart in Microsoft PowerPoint]Sheet1'!$M$10:$M$11</c:f>
              <c:numCache>
                <c:formatCode>General</c:formatCode>
                <c:ptCount val="2"/>
                <c:pt idx="0">
                  <c:v>33700</c:v>
                </c:pt>
                <c:pt idx="1">
                  <c:v>21985</c:v>
                </c:pt>
              </c:numCache>
            </c:numRef>
          </c:val>
        </c:ser>
        <c:dLbls>
          <c:showLegendKey val="0"/>
          <c:showVal val="0"/>
          <c:showCatName val="0"/>
          <c:showSerName val="0"/>
          <c:showPercent val="0"/>
          <c:showBubbleSize val="0"/>
        </c:dLbls>
        <c:gapWidth val="150"/>
        <c:axId val="113654016"/>
        <c:axId val="113668096"/>
      </c:barChart>
      <c:catAx>
        <c:axId val="113654016"/>
        <c:scaling>
          <c:orientation val="minMax"/>
        </c:scaling>
        <c:delete val="0"/>
        <c:axPos val="b"/>
        <c:majorTickMark val="out"/>
        <c:minorTickMark val="none"/>
        <c:tickLblPos val="nextTo"/>
        <c:txPr>
          <a:bodyPr/>
          <a:lstStyle/>
          <a:p>
            <a:pPr>
              <a:defRPr sz="1600" b="1"/>
            </a:pPr>
            <a:endParaRPr lang="en-US"/>
          </a:p>
        </c:txPr>
        <c:crossAx val="113668096"/>
        <c:crosses val="autoZero"/>
        <c:auto val="1"/>
        <c:lblAlgn val="ctr"/>
        <c:lblOffset val="100"/>
        <c:noMultiLvlLbl val="0"/>
      </c:catAx>
      <c:valAx>
        <c:axId val="113668096"/>
        <c:scaling>
          <c:orientation val="minMax"/>
        </c:scaling>
        <c:delete val="0"/>
        <c:axPos val="l"/>
        <c:majorGridlines/>
        <c:numFmt formatCode="General" sourceLinked="1"/>
        <c:majorTickMark val="out"/>
        <c:minorTickMark val="none"/>
        <c:tickLblPos val="nextTo"/>
        <c:crossAx val="1136540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'region metrics'!$E$2</c:f>
              <c:strCache>
                <c:ptCount val="1"/>
                <c:pt idx="0">
                  <c:v>SITES</c:v>
                </c:pt>
              </c:strCache>
            </c:strRef>
          </c:tx>
          <c:invertIfNegative val="0"/>
          <c:dPt>
            <c:idx val="6"/>
            <c:invertIfNegative val="0"/>
            <c:bubble3D val="0"/>
            <c:spPr>
              <a:solidFill>
                <a:srgbClr val="00B0F0"/>
              </a:solidFill>
            </c:spPr>
          </c:dPt>
          <c:dPt>
            <c:idx val="7"/>
            <c:invertIfNegative val="0"/>
            <c:bubble3D val="0"/>
            <c:spPr>
              <a:solidFill>
                <a:srgbClr val="FFC000"/>
              </a:solidFill>
            </c:spPr>
          </c:dPt>
          <c:dPt>
            <c:idx val="8"/>
            <c:invertIfNegative val="0"/>
            <c:bubble3D val="0"/>
            <c:spPr>
              <a:solidFill>
                <a:schemeClr val="accent2"/>
              </a:solidFill>
            </c:spPr>
          </c:dPt>
          <c:dPt>
            <c:idx val="9"/>
            <c:invertIfNegative val="0"/>
            <c:bubble3D val="0"/>
            <c:spPr>
              <a:solidFill>
                <a:srgbClr val="0066FF"/>
              </a:solidFill>
            </c:spPr>
          </c:dPt>
          <c:dLbls>
            <c:dLbl>
              <c:idx val="0"/>
              <c:layout/>
              <c:tx>
                <c:rich>
                  <a:bodyPr/>
                  <a:lstStyle/>
                  <a:p>
                    <a:r>
                      <a:rPr lang="en-US" sz="1200" b="1"/>
                      <a:t>4, </a:t>
                    </a:r>
                  </a:p>
                  <a:p>
                    <a:r>
                      <a:rPr lang="en-US" sz="1200" b="1"/>
                      <a:t>0%</a:t>
                    </a:r>
                    <a:endParaRPr lang="en-US"/>
                  </a:p>
                </c:rich>
              </c:tx>
              <c:showLegendKey val="0"/>
              <c:showVal val="1"/>
              <c:showCatName val="0"/>
              <c:showSerName val="0"/>
              <c:showPercent val="0"/>
              <c:showBubbleSize val="0"/>
            </c:dLbl>
            <c:dLbl>
              <c:idx val="2"/>
              <c:layout/>
              <c:tx>
                <c:rich>
                  <a:bodyPr/>
                  <a:lstStyle/>
                  <a:p>
                    <a:r>
                      <a:rPr lang="en-US" sz="1200" b="1"/>
                      <a:t>1053,</a:t>
                    </a:r>
                  </a:p>
                  <a:p>
                    <a:endParaRPr lang="en-US" sz="1200" b="1"/>
                  </a:p>
                  <a:p>
                    <a:r>
                      <a:rPr lang="en-US" sz="1200" b="1"/>
                      <a:t> 2%</a:t>
                    </a:r>
                    <a:endParaRPr lang="en-US"/>
                  </a:p>
                </c:rich>
              </c:tx>
              <c:showLegendKey val="0"/>
              <c:showVal val="1"/>
              <c:showCatName val="0"/>
              <c:showSerName val="0"/>
              <c:showPercent val="0"/>
              <c:showBubbleSize val="0"/>
            </c:dLbl>
            <c:dLbl>
              <c:idx val="3"/>
              <c:layout/>
              <c:tx>
                <c:rich>
                  <a:bodyPr/>
                  <a:lstStyle/>
                  <a:p>
                    <a:r>
                      <a:rPr lang="en-US" sz="1200" b="1"/>
                      <a:t>1059, </a:t>
                    </a:r>
                  </a:p>
                  <a:p>
                    <a:r>
                      <a:rPr lang="en-US" sz="1200" b="1"/>
                      <a:t>2%</a:t>
                    </a:r>
                    <a:endParaRPr lang="en-US"/>
                  </a:p>
                </c:rich>
              </c:tx>
              <c:showLegendKey val="0"/>
              <c:showVal val="1"/>
              <c:showCatName val="0"/>
              <c:showSerName val="0"/>
              <c:showPercent val="0"/>
              <c:showBubbleSize val="0"/>
            </c:dLbl>
            <c:dLbl>
              <c:idx val="4"/>
              <c:layout/>
              <c:tx>
                <c:rich>
                  <a:bodyPr/>
                  <a:lstStyle/>
                  <a:p>
                    <a:r>
                      <a:rPr lang="en-US" sz="1200" b="1"/>
                      <a:t>2260, </a:t>
                    </a:r>
                  </a:p>
                  <a:p>
                    <a:r>
                      <a:rPr lang="en-US" sz="1200" b="1"/>
                      <a:t>4%</a:t>
                    </a:r>
                    <a:endParaRPr lang="en-US"/>
                  </a:p>
                </c:rich>
              </c:tx>
              <c:showLegendKey val="0"/>
              <c:showVal val="1"/>
              <c:showCatName val="0"/>
              <c:showSerName val="0"/>
              <c:showPercent val="0"/>
              <c:showBubbleSize val="0"/>
            </c:dLbl>
            <c:dLbl>
              <c:idx val="5"/>
              <c:layout/>
              <c:tx>
                <c:rich>
                  <a:bodyPr/>
                  <a:lstStyle/>
                  <a:p>
                    <a:r>
                      <a:rPr lang="en-US" sz="1200" b="1"/>
                      <a:t>3728, </a:t>
                    </a:r>
                  </a:p>
                  <a:p>
                    <a:r>
                      <a:rPr lang="en-US" sz="1200" b="1"/>
                      <a:t>7%</a:t>
                    </a:r>
                    <a:endParaRPr lang="en-US"/>
                  </a:p>
                </c:rich>
              </c:tx>
              <c:showLegendKey val="0"/>
              <c:showVal val="1"/>
              <c:showCatName val="0"/>
              <c:showSerName val="0"/>
              <c:showPercent val="0"/>
              <c:showBubbleSize val="0"/>
            </c:dLbl>
            <c:dLbl>
              <c:idx val="6"/>
              <c:layout/>
              <c:tx>
                <c:rich>
                  <a:bodyPr/>
                  <a:lstStyle/>
                  <a:p>
                    <a:r>
                      <a:rPr lang="en-US" sz="1200" b="1"/>
                      <a:t>5029, </a:t>
                    </a:r>
                  </a:p>
                  <a:p>
                    <a:r>
                      <a:rPr lang="en-US" sz="1200" b="1"/>
                      <a:t>9%</a:t>
                    </a:r>
                    <a:endParaRPr lang="en-US"/>
                  </a:p>
                </c:rich>
              </c:tx>
              <c:showLegendKey val="0"/>
              <c:showVal val="1"/>
              <c:showCatName val="0"/>
              <c:showSerName val="0"/>
              <c:showPercent val="0"/>
              <c:showBubbleSize val="0"/>
            </c:dLbl>
            <c:dLbl>
              <c:idx val="7"/>
              <c:layout/>
              <c:tx>
                <c:rich>
                  <a:bodyPr/>
                  <a:lstStyle/>
                  <a:p>
                    <a:r>
                      <a:rPr lang="en-US" sz="1200" b="1"/>
                      <a:t>8199, </a:t>
                    </a:r>
                  </a:p>
                  <a:p>
                    <a:r>
                      <a:rPr lang="en-US" sz="1200" b="1"/>
                      <a:t>15%</a:t>
                    </a:r>
                    <a:endParaRPr lang="en-US"/>
                  </a:p>
                </c:rich>
              </c:tx>
              <c:showLegendKey val="0"/>
              <c:showVal val="1"/>
              <c:showCatName val="0"/>
              <c:showSerName val="0"/>
              <c:showPercent val="0"/>
              <c:showBubbleSize val="0"/>
            </c:dLbl>
            <c:dLbl>
              <c:idx val="8"/>
              <c:layout/>
              <c:tx>
                <c:rich>
                  <a:bodyPr/>
                  <a:lstStyle/>
                  <a:p>
                    <a:r>
                      <a:rPr lang="en-US" sz="1200" b="1"/>
                      <a:t>11641, </a:t>
                    </a:r>
                  </a:p>
                  <a:p>
                    <a:r>
                      <a:rPr lang="en-US" sz="1200" b="1"/>
                      <a:t>21%</a:t>
                    </a:r>
                    <a:endParaRPr lang="en-US"/>
                  </a:p>
                </c:rich>
              </c:tx>
              <c:showLegendKey val="0"/>
              <c:showVal val="1"/>
              <c:showCatName val="0"/>
              <c:showSerName val="0"/>
              <c:showPercent val="0"/>
              <c:showBubbleSize val="0"/>
            </c:dLbl>
            <c:dLbl>
              <c:idx val="9"/>
              <c:layout/>
              <c:tx>
                <c:rich>
                  <a:bodyPr/>
                  <a:lstStyle/>
                  <a:p>
                    <a:r>
                      <a:rPr lang="en-US" sz="1200" b="1"/>
                      <a:t>21985, </a:t>
                    </a:r>
                  </a:p>
                  <a:p>
                    <a:r>
                      <a:rPr lang="en-US" sz="1200" b="1"/>
                      <a:t>39%</a:t>
                    </a:r>
                    <a:endParaRPr lang="en-US"/>
                  </a:p>
                </c:rich>
              </c:tx>
              <c:showLegendKey val="0"/>
              <c:showVal val="1"/>
              <c:showCatName val="0"/>
              <c:showSerName val="0"/>
              <c:showPercent val="0"/>
              <c:showBubbleSize val="0"/>
            </c:dLbl>
            <c:txPr>
              <a:bodyPr/>
              <a:lstStyle/>
              <a:p>
                <a:pPr>
                  <a:defRPr sz="1200" b="1"/>
                </a:pPr>
                <a:endParaRPr lang="en-US"/>
              </a:p>
            </c:txPr>
            <c:showLegendKey val="0"/>
            <c:showVal val="1"/>
            <c:showCatName val="0"/>
            <c:showSerName val="0"/>
            <c:showPercent val="0"/>
            <c:showBubbleSize val="0"/>
            <c:showLeaderLines val="0"/>
          </c:dLbls>
          <c:cat>
            <c:strRef>
              <c:f>'region metrics'!$B$3:$B$12</c:f>
              <c:strCache>
                <c:ptCount val="10"/>
                <c:pt idx="0">
                  <c:v>Unavailable</c:v>
                </c:pt>
                <c:pt idx="1">
                  <c:v>Africa</c:v>
                </c:pt>
                <c:pt idx="2">
                  <c:v>Australia</c:v>
                </c:pt>
                <c:pt idx="3">
                  <c:v>Middle East/Central Asia</c:v>
                </c:pt>
                <c:pt idx="4">
                  <c:v>Canada</c:v>
                </c:pt>
                <c:pt idx="5">
                  <c:v>Latin America</c:v>
                </c:pt>
                <c:pt idx="6">
                  <c:v>Asia/Pacific</c:v>
                </c:pt>
                <c:pt idx="7">
                  <c:v>Eastern Europe</c:v>
                </c:pt>
                <c:pt idx="8">
                  <c:v>Western Europe</c:v>
                </c:pt>
                <c:pt idx="9">
                  <c:v>United States</c:v>
                </c:pt>
              </c:strCache>
            </c:strRef>
          </c:cat>
          <c:val>
            <c:numRef>
              <c:f>'region metrics'!$E$3:$E$12</c:f>
              <c:numCache>
                <c:formatCode>General</c:formatCode>
                <c:ptCount val="10"/>
                <c:pt idx="0">
                  <c:v>4</c:v>
                </c:pt>
                <c:pt idx="1">
                  <c:v>727</c:v>
                </c:pt>
                <c:pt idx="2">
                  <c:v>1053</c:v>
                </c:pt>
                <c:pt idx="3">
                  <c:v>1059</c:v>
                </c:pt>
                <c:pt idx="4">
                  <c:v>2260</c:v>
                </c:pt>
                <c:pt idx="5">
                  <c:v>3728</c:v>
                </c:pt>
                <c:pt idx="6">
                  <c:v>5029</c:v>
                </c:pt>
                <c:pt idx="7">
                  <c:v>8199</c:v>
                </c:pt>
                <c:pt idx="8">
                  <c:v>11641</c:v>
                </c:pt>
                <c:pt idx="9">
                  <c:v>21985</c:v>
                </c:pt>
              </c:numCache>
            </c:numRef>
          </c:val>
        </c:ser>
        <c:ser>
          <c:idx val="0"/>
          <c:order val="0"/>
          <c:tx>
            <c:strRef>
              <c:f>'region metrics'!$C$2</c:f>
              <c:strCache>
                <c:ptCount val="1"/>
                <c:pt idx="0">
                  <c:v>UNIQUE SUBMISSIONS</c:v>
                </c:pt>
              </c:strCache>
            </c:strRef>
          </c:tx>
          <c:invertIfNegative val="0"/>
          <c:cat>
            <c:strRef>
              <c:f>'region metrics'!$B$3:$B$12</c:f>
              <c:strCache>
                <c:ptCount val="10"/>
                <c:pt idx="0">
                  <c:v>Unavailable</c:v>
                </c:pt>
                <c:pt idx="1">
                  <c:v>Africa</c:v>
                </c:pt>
                <c:pt idx="2">
                  <c:v>Australia</c:v>
                </c:pt>
                <c:pt idx="3">
                  <c:v>Middle East/Central Asia</c:v>
                </c:pt>
                <c:pt idx="4">
                  <c:v>Canada</c:v>
                </c:pt>
                <c:pt idx="5">
                  <c:v>Latin America</c:v>
                </c:pt>
                <c:pt idx="6">
                  <c:v>Asia/Pacific</c:v>
                </c:pt>
                <c:pt idx="7">
                  <c:v>Eastern Europe</c:v>
                </c:pt>
                <c:pt idx="8">
                  <c:v>Western Europe</c:v>
                </c:pt>
                <c:pt idx="9">
                  <c:v>United States</c:v>
                </c:pt>
              </c:strCache>
            </c:strRef>
          </c:cat>
          <c:val>
            <c:numRef>
              <c:f>'region metrics'!$C$3:$C$12</c:f>
            </c:numRef>
          </c:val>
        </c:ser>
        <c:ser>
          <c:idx val="1"/>
          <c:order val="1"/>
          <c:tx>
            <c:strRef>
              <c:f>'region metrics'!$D$2</c:f>
              <c:strCache>
                <c:ptCount val="1"/>
                <c:pt idx="0">
                  <c:v>UNIQUE STUDIES</c:v>
                </c:pt>
              </c:strCache>
            </c:strRef>
          </c:tx>
          <c:invertIfNegative val="0"/>
          <c:cat>
            <c:strRef>
              <c:f>'region metrics'!$B$3:$B$12</c:f>
              <c:strCache>
                <c:ptCount val="10"/>
                <c:pt idx="0">
                  <c:v>Unavailable</c:v>
                </c:pt>
                <c:pt idx="1">
                  <c:v>Africa</c:v>
                </c:pt>
                <c:pt idx="2">
                  <c:v>Australia</c:v>
                </c:pt>
                <c:pt idx="3">
                  <c:v>Middle East/Central Asia</c:v>
                </c:pt>
                <c:pt idx="4">
                  <c:v>Canada</c:v>
                </c:pt>
                <c:pt idx="5">
                  <c:v>Latin America</c:v>
                </c:pt>
                <c:pt idx="6">
                  <c:v>Asia/Pacific</c:v>
                </c:pt>
                <c:pt idx="7">
                  <c:v>Eastern Europe</c:v>
                </c:pt>
                <c:pt idx="8">
                  <c:v>Western Europe</c:v>
                </c:pt>
                <c:pt idx="9">
                  <c:v>United States</c:v>
                </c:pt>
              </c:strCache>
            </c:strRef>
          </c:cat>
          <c:val>
            <c:numRef>
              <c:f>'region metrics'!$D$3:$D$12</c:f>
            </c:numRef>
          </c:val>
        </c:ser>
        <c:dLbls>
          <c:showLegendKey val="0"/>
          <c:showVal val="0"/>
          <c:showCatName val="0"/>
          <c:showSerName val="0"/>
          <c:showPercent val="0"/>
          <c:showBubbleSize val="0"/>
        </c:dLbls>
        <c:gapWidth val="150"/>
        <c:axId val="101579776"/>
        <c:axId val="31351552"/>
      </c:barChart>
      <c:catAx>
        <c:axId val="101579776"/>
        <c:scaling>
          <c:orientation val="minMax"/>
        </c:scaling>
        <c:delete val="0"/>
        <c:axPos val="b"/>
        <c:majorTickMark val="out"/>
        <c:minorTickMark val="none"/>
        <c:tickLblPos val="nextTo"/>
        <c:txPr>
          <a:bodyPr/>
          <a:lstStyle/>
          <a:p>
            <a:pPr>
              <a:defRPr sz="1200" b="1"/>
            </a:pPr>
            <a:endParaRPr lang="en-US"/>
          </a:p>
        </c:txPr>
        <c:crossAx val="31351552"/>
        <c:crosses val="autoZero"/>
        <c:auto val="1"/>
        <c:lblAlgn val="ctr"/>
        <c:lblOffset val="100"/>
        <c:noMultiLvlLbl val="0"/>
      </c:catAx>
      <c:valAx>
        <c:axId val="31351552"/>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0157977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Sheet1!$N$55</c:f>
              <c:strCache>
                <c:ptCount val="1"/>
                <c:pt idx="0">
                  <c:v>Enrollment</c:v>
                </c:pt>
              </c:strCache>
            </c:strRef>
          </c:tx>
          <c:invertIfNegative val="0"/>
          <c:dPt>
            <c:idx val="1"/>
            <c:invertIfNegative val="0"/>
            <c:bubble3D val="0"/>
            <c:spPr>
              <a:solidFill>
                <a:srgbClr val="00B0F0"/>
              </a:solidFill>
            </c:spPr>
          </c:dPt>
          <c:dLbls>
            <c:showLegendKey val="0"/>
            <c:showVal val="1"/>
            <c:showCatName val="0"/>
            <c:showSerName val="0"/>
            <c:showPercent val="0"/>
            <c:showBubbleSize val="0"/>
            <c:showLeaderLines val="0"/>
          </c:dLbls>
          <c:cat>
            <c:strRef>
              <c:f>Sheet1!$M$56:$M$57</c:f>
              <c:strCache>
                <c:ptCount val="2"/>
                <c:pt idx="0">
                  <c:v>Non U.S.</c:v>
                </c:pt>
                <c:pt idx="1">
                  <c:v>US</c:v>
                </c:pt>
              </c:strCache>
            </c:strRef>
          </c:cat>
          <c:val>
            <c:numRef>
              <c:f>Sheet1!$N$56:$N$57</c:f>
              <c:numCache>
                <c:formatCode>General</c:formatCode>
                <c:ptCount val="2"/>
                <c:pt idx="0">
                  <c:v>519656</c:v>
                </c:pt>
                <c:pt idx="1">
                  <c:v>345282</c:v>
                </c:pt>
              </c:numCache>
            </c:numRef>
          </c:val>
        </c:ser>
        <c:dLbls>
          <c:showLegendKey val="0"/>
          <c:showVal val="0"/>
          <c:showCatName val="0"/>
          <c:showSerName val="0"/>
          <c:showPercent val="0"/>
          <c:showBubbleSize val="0"/>
        </c:dLbls>
        <c:gapWidth val="150"/>
        <c:axId val="33129600"/>
        <c:axId val="33131136"/>
      </c:barChart>
      <c:catAx>
        <c:axId val="33129600"/>
        <c:scaling>
          <c:orientation val="minMax"/>
        </c:scaling>
        <c:delete val="0"/>
        <c:axPos val="b"/>
        <c:majorTickMark val="out"/>
        <c:minorTickMark val="none"/>
        <c:tickLblPos val="nextTo"/>
        <c:crossAx val="33131136"/>
        <c:crosses val="autoZero"/>
        <c:auto val="1"/>
        <c:lblAlgn val="ctr"/>
        <c:lblOffset val="100"/>
        <c:noMultiLvlLbl val="0"/>
      </c:catAx>
      <c:valAx>
        <c:axId val="33131136"/>
        <c:scaling>
          <c:orientation val="minMax"/>
        </c:scaling>
        <c:delete val="0"/>
        <c:axPos val="l"/>
        <c:majorGridlines/>
        <c:numFmt formatCode="General" sourceLinked="1"/>
        <c:majorTickMark val="out"/>
        <c:minorTickMark val="none"/>
        <c:tickLblPos val="nextTo"/>
        <c:crossAx val="3312960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Sheet1!$U$76</c:f>
              <c:strCache>
                <c:ptCount val="1"/>
                <c:pt idx="0">
                  <c:v>ENROLL</c:v>
                </c:pt>
              </c:strCache>
            </c:strRef>
          </c:tx>
          <c:invertIfNegative val="0"/>
          <c:dLbls>
            <c:numFmt formatCode="0" sourceLinked="0"/>
            <c:txPr>
              <a:bodyPr/>
              <a:lstStyle/>
              <a:p>
                <a:pPr>
                  <a:defRPr sz="1100" b="1"/>
                </a:pPr>
                <a:endParaRPr lang="en-US"/>
              </a:p>
            </c:txPr>
            <c:showLegendKey val="0"/>
            <c:showVal val="1"/>
            <c:showCatName val="0"/>
            <c:showSerName val="0"/>
            <c:showPercent val="0"/>
            <c:showBubbleSize val="0"/>
            <c:showLeaderLines val="0"/>
          </c:dLbls>
          <c:cat>
            <c:strRef>
              <c:f>Sheet1!$T$77:$T$85</c:f>
              <c:strCache>
                <c:ptCount val="9"/>
                <c:pt idx="0">
                  <c:v>Africa</c:v>
                </c:pt>
                <c:pt idx="1">
                  <c:v>Australia</c:v>
                </c:pt>
                <c:pt idx="2">
                  <c:v>Middle East/Central Asia</c:v>
                </c:pt>
                <c:pt idx="3">
                  <c:v>Canada</c:v>
                </c:pt>
                <c:pt idx="4">
                  <c:v>Latin America</c:v>
                </c:pt>
                <c:pt idx="5">
                  <c:v>Asia/Pacific</c:v>
                </c:pt>
                <c:pt idx="6">
                  <c:v>Eastern Europe</c:v>
                </c:pt>
                <c:pt idx="7">
                  <c:v>Western Europe</c:v>
                </c:pt>
                <c:pt idx="8">
                  <c:v>United States</c:v>
                </c:pt>
              </c:strCache>
            </c:strRef>
          </c:cat>
          <c:val>
            <c:numRef>
              <c:f>Sheet1!$U$77:$U$85</c:f>
              <c:numCache>
                <c:formatCode>General</c:formatCode>
                <c:ptCount val="9"/>
                <c:pt idx="0">
                  <c:v>11467</c:v>
                </c:pt>
                <c:pt idx="1">
                  <c:v>13763.0003</c:v>
                </c:pt>
                <c:pt idx="2">
                  <c:v>16849</c:v>
                </c:pt>
                <c:pt idx="3">
                  <c:v>34703</c:v>
                </c:pt>
                <c:pt idx="4">
                  <c:v>61149</c:v>
                </c:pt>
                <c:pt idx="5">
                  <c:v>76898</c:v>
                </c:pt>
                <c:pt idx="6">
                  <c:v>138004.00020000001</c:v>
                </c:pt>
                <c:pt idx="7">
                  <c:v>166823.00109999996</c:v>
                </c:pt>
                <c:pt idx="8">
                  <c:v>345282.00180000009</c:v>
                </c:pt>
              </c:numCache>
            </c:numRef>
          </c:val>
        </c:ser>
        <c:dLbls>
          <c:showLegendKey val="0"/>
          <c:showVal val="0"/>
          <c:showCatName val="0"/>
          <c:showSerName val="0"/>
          <c:showPercent val="0"/>
          <c:showBubbleSize val="0"/>
        </c:dLbls>
        <c:gapWidth val="150"/>
        <c:axId val="45746816"/>
        <c:axId val="45755392"/>
      </c:barChart>
      <c:catAx>
        <c:axId val="45746816"/>
        <c:scaling>
          <c:orientation val="minMax"/>
        </c:scaling>
        <c:delete val="0"/>
        <c:axPos val="b"/>
        <c:majorTickMark val="none"/>
        <c:minorTickMark val="none"/>
        <c:tickLblPos val="nextTo"/>
        <c:txPr>
          <a:bodyPr/>
          <a:lstStyle/>
          <a:p>
            <a:pPr>
              <a:defRPr sz="1050" b="1"/>
            </a:pPr>
            <a:endParaRPr lang="en-US"/>
          </a:p>
        </c:txPr>
        <c:crossAx val="45755392"/>
        <c:crosses val="autoZero"/>
        <c:auto val="1"/>
        <c:lblAlgn val="ctr"/>
        <c:lblOffset val="100"/>
        <c:noMultiLvlLbl val="0"/>
      </c:catAx>
      <c:valAx>
        <c:axId val="45755392"/>
        <c:scaling>
          <c:orientation val="minMax"/>
        </c:scaling>
        <c:delete val="0"/>
        <c:axPos val="l"/>
        <c:majorGridlines/>
        <c:numFmt formatCode="General" sourceLinked="1"/>
        <c:majorTickMark val="none"/>
        <c:minorTickMark val="none"/>
        <c:tickLblPos val="nextTo"/>
        <c:txPr>
          <a:bodyPr/>
          <a:lstStyle/>
          <a:p>
            <a:pPr>
              <a:defRPr sz="1100" b="1"/>
            </a:pPr>
            <a:endParaRPr lang="en-US"/>
          </a:p>
        </c:txPr>
        <c:crossAx val="4574681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Sites by Location</a:t>
            </a:r>
            <a:endParaRPr lang="en-US" dirty="0"/>
          </a:p>
        </c:rich>
      </c:tx>
      <c:layout/>
      <c:overlay val="0"/>
    </c:title>
    <c:autoTitleDeleted val="0"/>
    <c:plotArea>
      <c:layout/>
      <c:barChart>
        <c:barDir val="col"/>
        <c:grouping val="clustered"/>
        <c:varyColors val="0"/>
        <c:ser>
          <c:idx val="0"/>
          <c:order val="0"/>
          <c:tx>
            <c:strRef>
              <c:f>Sheet1!$B$1</c:f>
              <c:strCache>
                <c:ptCount val="1"/>
                <c:pt idx="0">
                  <c:v>Sales</c:v>
                </c:pt>
              </c:strCache>
            </c:strRef>
          </c:tx>
          <c:invertIfNegative val="0"/>
          <c:dPt>
            <c:idx val="0"/>
            <c:invertIfNegative val="0"/>
            <c:bubble3D val="0"/>
          </c:dPt>
          <c:dPt>
            <c:idx val="1"/>
            <c:invertIfNegative val="0"/>
            <c:bubble3D val="0"/>
          </c:dPt>
          <c:dPt>
            <c:idx val="2"/>
            <c:invertIfNegative val="0"/>
            <c:bubble3D val="0"/>
          </c:dPt>
          <c:dPt>
            <c:idx val="3"/>
            <c:invertIfNegative val="0"/>
            <c:bubble3D val="0"/>
          </c:dPt>
          <c:dLbls>
            <c:txPr>
              <a:bodyPr/>
              <a:lstStyle/>
              <a:p>
                <a:pPr>
                  <a:defRPr sz="1200"/>
                </a:pPr>
                <a:endParaRPr lang="en-US"/>
              </a:p>
            </c:txPr>
            <c:showLegendKey val="0"/>
            <c:showVal val="1"/>
            <c:showCatName val="0"/>
            <c:showSerName val="0"/>
            <c:showPercent val="0"/>
            <c:showBubbleSize val="0"/>
            <c:showLeaderLines val="0"/>
          </c:dLbls>
          <c:cat>
            <c:strRef>
              <c:f>Sheet1!$A$2:$A$11</c:f>
              <c:strCache>
                <c:ptCount val="2"/>
                <c:pt idx="0">
                  <c:v>U.S.</c:v>
                </c:pt>
                <c:pt idx="1">
                  <c:v>Non U.S.</c:v>
                </c:pt>
              </c:strCache>
            </c:strRef>
          </c:cat>
          <c:val>
            <c:numRef>
              <c:f>Sheet1!$B$2:$B$11</c:f>
              <c:numCache>
                <c:formatCode>General</c:formatCode>
                <c:ptCount val="10"/>
                <c:pt idx="0">
                  <c:v>21985</c:v>
                </c:pt>
                <c:pt idx="1">
                  <c:v>33700</c:v>
                </c:pt>
              </c:numCache>
            </c:numRef>
          </c:val>
        </c:ser>
        <c:dLbls>
          <c:showLegendKey val="0"/>
          <c:showVal val="0"/>
          <c:showCatName val="0"/>
          <c:showSerName val="0"/>
          <c:showPercent val="0"/>
          <c:showBubbleSize val="0"/>
        </c:dLbls>
        <c:gapWidth val="75"/>
        <c:overlap val="-25"/>
        <c:axId val="50705536"/>
        <c:axId val="50707072"/>
      </c:barChart>
      <c:catAx>
        <c:axId val="50705536"/>
        <c:scaling>
          <c:orientation val="minMax"/>
        </c:scaling>
        <c:delete val="0"/>
        <c:axPos val="b"/>
        <c:majorTickMark val="none"/>
        <c:minorTickMark val="none"/>
        <c:tickLblPos val="nextTo"/>
        <c:txPr>
          <a:bodyPr/>
          <a:lstStyle/>
          <a:p>
            <a:pPr>
              <a:defRPr sz="1200"/>
            </a:pPr>
            <a:endParaRPr lang="en-US"/>
          </a:p>
        </c:txPr>
        <c:crossAx val="50707072"/>
        <c:crosses val="autoZero"/>
        <c:auto val="1"/>
        <c:lblAlgn val="ctr"/>
        <c:lblOffset val="100"/>
        <c:noMultiLvlLbl val="0"/>
      </c:catAx>
      <c:valAx>
        <c:axId val="50707072"/>
        <c:scaling>
          <c:orientation val="minMax"/>
        </c:scaling>
        <c:delete val="0"/>
        <c:axPos val="l"/>
        <c:majorGridlines/>
        <c:numFmt formatCode="General" sourceLinked="1"/>
        <c:majorTickMark val="none"/>
        <c:minorTickMark val="none"/>
        <c:tickLblPos val="nextTo"/>
        <c:spPr>
          <a:ln w="9525">
            <a:noFill/>
          </a:ln>
        </c:spPr>
        <c:txPr>
          <a:bodyPr/>
          <a:lstStyle/>
          <a:p>
            <a:pPr>
              <a:defRPr sz="1100"/>
            </a:pPr>
            <a:endParaRPr lang="en-US"/>
          </a:p>
        </c:txPr>
        <c:crossAx val="50705536"/>
        <c:crosses val="autoZero"/>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drawing1.xml><?xml version="1.0" encoding="utf-8"?>
<c:userShapes xmlns:c="http://schemas.openxmlformats.org/drawingml/2006/chart">
  <cdr:relSizeAnchor xmlns:cdr="http://schemas.openxmlformats.org/drawingml/2006/chartDrawing">
    <cdr:from>
      <cdr:x>0.31441</cdr:x>
      <cdr:y>0.46699</cdr:y>
    </cdr:from>
    <cdr:to>
      <cdr:x>0.38566</cdr:x>
      <cdr:y>0.53301</cdr:y>
    </cdr:to>
    <cdr:sp macro="" textlink="">
      <cdr:nvSpPr>
        <cdr:cNvPr id="2" name="TextBox 1"/>
        <cdr:cNvSpPr txBox="1"/>
      </cdr:nvSpPr>
      <cdr:spPr>
        <a:xfrm xmlns:a="http://schemas.openxmlformats.org/drawingml/2006/main">
          <a:off x="2311935" y="1819265"/>
          <a:ext cx="523922" cy="2571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60%</a:t>
          </a:r>
        </a:p>
      </cdr:txBody>
    </cdr:sp>
  </cdr:relSizeAnchor>
  <cdr:relSizeAnchor xmlns:cdr="http://schemas.openxmlformats.org/drawingml/2006/chartDrawing">
    <cdr:from>
      <cdr:x>0.73029</cdr:x>
      <cdr:y>0.56374</cdr:y>
    </cdr:from>
    <cdr:to>
      <cdr:x>0.8378</cdr:x>
      <cdr:y>0.6542</cdr:y>
    </cdr:to>
    <cdr:sp macro="" textlink="">
      <cdr:nvSpPr>
        <cdr:cNvPr id="3" name="TextBox 2"/>
        <cdr:cNvSpPr txBox="1"/>
      </cdr:nvSpPr>
      <cdr:spPr>
        <a:xfrm xmlns:a="http://schemas.openxmlformats.org/drawingml/2006/main">
          <a:off x="5370010" y="2196162"/>
          <a:ext cx="790554" cy="35240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400" b="1" dirty="0"/>
            <a:t>40%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15172E79-8155-4531-8EE1-A0BB58E64346}" type="datetimeFigureOut">
              <a:rPr lang="en-GB" smtClean="0"/>
              <a:t>07/10/2016</a:t>
            </a:fld>
            <a:endParaRPr lang="en-GB"/>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AB5F3390-325E-4D6D-A3B4-1272F962BBED}" type="slidenum">
              <a:rPr lang="en-GB" smtClean="0"/>
              <a:t>‹#›</a:t>
            </a:fld>
            <a:endParaRPr lang="en-GB"/>
          </a:p>
        </p:txBody>
      </p:sp>
    </p:spTree>
    <p:extLst>
      <p:ext uri="{BB962C8B-B14F-4D97-AF65-F5344CB8AC3E}">
        <p14:creationId xmlns:p14="http://schemas.microsoft.com/office/powerpoint/2010/main" val="191288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0F94F1F9-670B-4BD8-A79A-22FF1A005646}" type="datetimeFigureOut">
              <a:rPr lang="en-US" smtClean="0"/>
              <a:t>10/7/2016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p>
        </p:txBody>
      </p:sp>
      <p:sp>
        <p:nvSpPr>
          <p:cNvPr id="64516" name="Slide Number Placeholder 3"/>
          <p:cNvSpPr>
            <a:spLocks noGrp="1"/>
          </p:cNvSpPr>
          <p:nvPr>
            <p:ph type="sldNum" sz="quarter" idx="5"/>
          </p:nvPr>
        </p:nvSpPr>
        <p:spPr>
          <a:noFill/>
        </p:spPr>
        <p:txBody>
          <a:bodyPr/>
          <a:lstStyle>
            <a:lvl1pPr defTabSz="906847" eaLnBrk="0" fontAlgn="base" hangingPunct="0">
              <a:spcBef>
                <a:spcPct val="30000"/>
              </a:spcBef>
              <a:defRPr sz="1200">
                <a:solidFill>
                  <a:schemeClr val="tx1"/>
                </a:solidFill>
                <a:latin typeface="Arial" charset="0"/>
                <a:cs typeface="Arial" charset="0"/>
              </a:defRPr>
            </a:lvl1pPr>
            <a:lvl2pPr marL="730168" indent="-279872" defTabSz="906847" eaLnBrk="0" fontAlgn="base" hangingPunct="0">
              <a:spcBef>
                <a:spcPct val="30000"/>
              </a:spcBef>
              <a:defRPr sz="1200">
                <a:solidFill>
                  <a:schemeClr val="tx1"/>
                </a:solidFill>
                <a:latin typeface="Arial" charset="0"/>
                <a:cs typeface="Arial" charset="0"/>
              </a:defRPr>
            </a:lvl2pPr>
            <a:lvl3pPr marL="1124178" indent="-223585" defTabSz="906847" eaLnBrk="0" fontAlgn="base" hangingPunct="0">
              <a:spcBef>
                <a:spcPct val="30000"/>
              </a:spcBef>
              <a:defRPr sz="1200">
                <a:solidFill>
                  <a:schemeClr val="tx1"/>
                </a:solidFill>
                <a:latin typeface="Arial" charset="0"/>
                <a:cs typeface="Arial" charset="0"/>
              </a:defRPr>
            </a:lvl3pPr>
            <a:lvl4pPr marL="1574474" indent="-223585" defTabSz="906847" eaLnBrk="0" fontAlgn="base" hangingPunct="0">
              <a:spcBef>
                <a:spcPct val="30000"/>
              </a:spcBef>
              <a:defRPr sz="1200">
                <a:solidFill>
                  <a:schemeClr val="tx1"/>
                </a:solidFill>
                <a:latin typeface="Arial" charset="0"/>
                <a:cs typeface="Arial" charset="0"/>
              </a:defRPr>
            </a:lvl4pPr>
            <a:lvl5pPr marL="2024770" indent="-223585" defTabSz="906847" eaLnBrk="0" fontAlgn="base" hangingPunct="0">
              <a:spcBef>
                <a:spcPct val="30000"/>
              </a:spcBef>
              <a:defRPr sz="1200">
                <a:solidFill>
                  <a:schemeClr val="tx1"/>
                </a:solidFill>
                <a:latin typeface="Arial" charset="0"/>
                <a:cs typeface="Arial" charset="0"/>
              </a:defRPr>
            </a:lvl5pPr>
            <a:lvl6pPr marL="2475067" indent="-223585" defTabSz="906847" eaLnBrk="0" fontAlgn="base" hangingPunct="0">
              <a:spcBef>
                <a:spcPct val="30000"/>
              </a:spcBef>
              <a:spcAft>
                <a:spcPct val="0"/>
              </a:spcAft>
              <a:defRPr sz="1200">
                <a:solidFill>
                  <a:schemeClr val="tx1"/>
                </a:solidFill>
                <a:latin typeface="Arial" charset="0"/>
                <a:cs typeface="Arial" charset="0"/>
              </a:defRPr>
            </a:lvl6pPr>
            <a:lvl7pPr marL="2925363" indent="-223585" defTabSz="906847" eaLnBrk="0" fontAlgn="base" hangingPunct="0">
              <a:spcBef>
                <a:spcPct val="30000"/>
              </a:spcBef>
              <a:spcAft>
                <a:spcPct val="0"/>
              </a:spcAft>
              <a:defRPr sz="1200">
                <a:solidFill>
                  <a:schemeClr val="tx1"/>
                </a:solidFill>
                <a:latin typeface="Arial" charset="0"/>
                <a:cs typeface="Arial" charset="0"/>
              </a:defRPr>
            </a:lvl7pPr>
            <a:lvl8pPr marL="3375659" indent="-223585" defTabSz="906847" eaLnBrk="0" fontAlgn="base" hangingPunct="0">
              <a:spcBef>
                <a:spcPct val="30000"/>
              </a:spcBef>
              <a:spcAft>
                <a:spcPct val="0"/>
              </a:spcAft>
              <a:defRPr sz="1200">
                <a:solidFill>
                  <a:schemeClr val="tx1"/>
                </a:solidFill>
                <a:latin typeface="Arial" charset="0"/>
                <a:cs typeface="Arial" charset="0"/>
              </a:defRPr>
            </a:lvl8pPr>
            <a:lvl9pPr marL="3825955" indent="-223585" defTabSz="906847"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5BDC248-F019-4012-87E4-C012A55FB0B1}" type="slidenum">
              <a:rPr lang="en-US" altLang="en-US" sz="1300"/>
              <a:pPr eaLnBrk="1" hangingPunct="1">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411" eaLnBrk="0" fontAlgn="base" hangingPunct="0">
              <a:spcBef>
                <a:spcPct val="30000"/>
              </a:spcBef>
              <a:defRPr sz="1200">
                <a:solidFill>
                  <a:schemeClr val="tx1"/>
                </a:solidFill>
                <a:latin typeface="Arial" charset="0"/>
                <a:cs typeface="Arial" charset="0"/>
              </a:defRPr>
            </a:lvl1pPr>
            <a:lvl2pPr marL="722350" indent="-276745" defTabSz="908411" eaLnBrk="0" fontAlgn="base" hangingPunct="0">
              <a:spcBef>
                <a:spcPct val="30000"/>
              </a:spcBef>
              <a:defRPr sz="1200">
                <a:solidFill>
                  <a:schemeClr val="tx1"/>
                </a:solidFill>
                <a:latin typeface="Arial" charset="0"/>
                <a:cs typeface="Arial" charset="0"/>
              </a:defRPr>
            </a:lvl2pPr>
            <a:lvl3pPr marL="1114796" indent="-220458" defTabSz="908411" eaLnBrk="0" fontAlgn="base" hangingPunct="0">
              <a:spcBef>
                <a:spcPct val="30000"/>
              </a:spcBef>
              <a:defRPr sz="1200">
                <a:solidFill>
                  <a:schemeClr val="tx1"/>
                </a:solidFill>
                <a:latin typeface="Arial" charset="0"/>
                <a:cs typeface="Arial" charset="0"/>
              </a:defRPr>
            </a:lvl3pPr>
            <a:lvl4pPr marL="1560402" indent="-220458" defTabSz="908411" eaLnBrk="0" fontAlgn="base" hangingPunct="0">
              <a:spcBef>
                <a:spcPct val="30000"/>
              </a:spcBef>
              <a:defRPr sz="1200">
                <a:solidFill>
                  <a:schemeClr val="tx1"/>
                </a:solidFill>
                <a:latin typeface="Arial" charset="0"/>
                <a:cs typeface="Arial" charset="0"/>
              </a:defRPr>
            </a:lvl4pPr>
            <a:lvl5pPr marL="2009135" indent="-220458" defTabSz="908411" eaLnBrk="0" fontAlgn="base" hangingPunct="0">
              <a:spcBef>
                <a:spcPct val="30000"/>
              </a:spcBef>
              <a:defRPr sz="1200">
                <a:solidFill>
                  <a:schemeClr val="tx1"/>
                </a:solidFill>
                <a:latin typeface="Arial" charset="0"/>
                <a:cs typeface="Arial" charset="0"/>
              </a:defRPr>
            </a:lvl5pPr>
            <a:lvl6pPr marL="2459431" indent="-220458" defTabSz="908411" eaLnBrk="0" fontAlgn="base" hangingPunct="0">
              <a:spcBef>
                <a:spcPct val="30000"/>
              </a:spcBef>
              <a:spcAft>
                <a:spcPct val="0"/>
              </a:spcAft>
              <a:defRPr sz="1200">
                <a:solidFill>
                  <a:schemeClr val="tx1"/>
                </a:solidFill>
                <a:latin typeface="Arial" charset="0"/>
                <a:cs typeface="Arial" charset="0"/>
              </a:defRPr>
            </a:lvl6pPr>
            <a:lvl7pPr marL="2909727" indent="-220458" defTabSz="908411" eaLnBrk="0" fontAlgn="base" hangingPunct="0">
              <a:spcBef>
                <a:spcPct val="30000"/>
              </a:spcBef>
              <a:spcAft>
                <a:spcPct val="0"/>
              </a:spcAft>
              <a:defRPr sz="1200">
                <a:solidFill>
                  <a:schemeClr val="tx1"/>
                </a:solidFill>
                <a:latin typeface="Arial" charset="0"/>
                <a:cs typeface="Arial" charset="0"/>
              </a:defRPr>
            </a:lvl7pPr>
            <a:lvl8pPr marL="3360024" indent="-220458" defTabSz="908411" eaLnBrk="0" fontAlgn="base" hangingPunct="0">
              <a:spcBef>
                <a:spcPct val="30000"/>
              </a:spcBef>
              <a:spcAft>
                <a:spcPct val="0"/>
              </a:spcAft>
              <a:defRPr sz="1200">
                <a:solidFill>
                  <a:schemeClr val="tx1"/>
                </a:solidFill>
                <a:latin typeface="Arial" charset="0"/>
                <a:cs typeface="Arial" charset="0"/>
              </a:defRPr>
            </a:lvl8pPr>
            <a:lvl9pPr marL="3810320" indent="-220458" defTabSz="908411"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C0DAFFCA-D3E3-480E-8717-D0C23C63F1D9}" type="slidenum">
              <a:rPr lang="en-US" altLang="en-US" sz="1300"/>
              <a:pPr eaLnBrk="1" hangingPunct="1">
                <a:spcBef>
                  <a:spcPct val="0"/>
                </a:spcBef>
              </a:pPr>
              <a:t>24</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98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28" eaLnBrk="0" fontAlgn="base" hangingPunct="0">
              <a:spcBef>
                <a:spcPct val="30000"/>
              </a:spcBef>
              <a:defRPr sz="1200">
                <a:solidFill>
                  <a:schemeClr val="tx1"/>
                </a:solidFill>
                <a:latin typeface="Arial" charset="0"/>
                <a:cs typeface="Arial" charset="0"/>
              </a:defRPr>
            </a:lvl1pPr>
            <a:lvl2pPr marL="709202" indent="-272045" defTabSz="913628" eaLnBrk="0" fontAlgn="base" hangingPunct="0">
              <a:spcBef>
                <a:spcPct val="30000"/>
              </a:spcBef>
              <a:defRPr sz="1200">
                <a:solidFill>
                  <a:schemeClr val="tx1"/>
                </a:solidFill>
                <a:latin typeface="Arial" charset="0"/>
                <a:cs typeface="Arial" charset="0"/>
              </a:defRPr>
            </a:lvl2pPr>
            <a:lvl3pPr marL="1091321" indent="-217006" defTabSz="913628" eaLnBrk="0" fontAlgn="base" hangingPunct="0">
              <a:spcBef>
                <a:spcPct val="30000"/>
              </a:spcBef>
              <a:defRPr sz="1200">
                <a:solidFill>
                  <a:schemeClr val="tx1"/>
                </a:solidFill>
                <a:latin typeface="Arial" charset="0"/>
                <a:cs typeface="Arial" charset="0"/>
              </a:defRPr>
            </a:lvl3pPr>
            <a:lvl4pPr marL="1526906" indent="-217006" defTabSz="913628" eaLnBrk="0" fontAlgn="base" hangingPunct="0">
              <a:spcBef>
                <a:spcPct val="30000"/>
              </a:spcBef>
              <a:defRPr sz="1200">
                <a:solidFill>
                  <a:schemeClr val="tx1"/>
                </a:solidFill>
                <a:latin typeface="Arial" charset="0"/>
                <a:cs typeface="Arial" charset="0"/>
              </a:defRPr>
            </a:lvl4pPr>
            <a:lvl5pPr marL="1964063" indent="-217006" defTabSz="913628" eaLnBrk="0" fontAlgn="base" hangingPunct="0">
              <a:spcBef>
                <a:spcPct val="30000"/>
              </a:spcBef>
              <a:defRPr sz="1200">
                <a:solidFill>
                  <a:schemeClr val="tx1"/>
                </a:solidFill>
                <a:latin typeface="Arial" charset="0"/>
                <a:cs typeface="Arial" charset="0"/>
              </a:defRPr>
            </a:lvl5pPr>
            <a:lvl6pPr marL="2416946" indent="-217006" defTabSz="913628" eaLnBrk="0" fontAlgn="base" hangingPunct="0">
              <a:spcBef>
                <a:spcPct val="30000"/>
              </a:spcBef>
              <a:spcAft>
                <a:spcPct val="0"/>
              </a:spcAft>
              <a:defRPr sz="1200">
                <a:solidFill>
                  <a:schemeClr val="tx1"/>
                </a:solidFill>
                <a:latin typeface="Arial" charset="0"/>
                <a:cs typeface="Arial" charset="0"/>
              </a:defRPr>
            </a:lvl6pPr>
            <a:lvl7pPr marL="2869828" indent="-217006" defTabSz="913628" eaLnBrk="0" fontAlgn="base" hangingPunct="0">
              <a:spcBef>
                <a:spcPct val="30000"/>
              </a:spcBef>
              <a:spcAft>
                <a:spcPct val="0"/>
              </a:spcAft>
              <a:defRPr sz="1200">
                <a:solidFill>
                  <a:schemeClr val="tx1"/>
                </a:solidFill>
                <a:latin typeface="Arial" charset="0"/>
                <a:cs typeface="Arial" charset="0"/>
              </a:defRPr>
            </a:lvl7pPr>
            <a:lvl8pPr marL="3322711" indent="-217006" defTabSz="913628" eaLnBrk="0" fontAlgn="base" hangingPunct="0">
              <a:spcBef>
                <a:spcPct val="30000"/>
              </a:spcBef>
              <a:spcAft>
                <a:spcPct val="0"/>
              </a:spcAft>
              <a:defRPr sz="1200">
                <a:solidFill>
                  <a:schemeClr val="tx1"/>
                </a:solidFill>
                <a:latin typeface="Arial" charset="0"/>
                <a:cs typeface="Arial" charset="0"/>
              </a:defRPr>
            </a:lvl8pPr>
            <a:lvl9pPr marL="3775593" indent="-217006" defTabSz="913628"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E649D5A9-3FBA-4C2B-A38C-48AE26B6156E}" type="slidenum">
              <a:rPr lang="en-US" altLang="en-US" smtClean="0"/>
              <a:pPr eaLnBrk="1" hangingPunct="1">
                <a:spcBef>
                  <a:spcPct val="0"/>
                </a:spcBef>
              </a:pPr>
              <a:t>25</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02574" indent="-269502" defTabSz="905090" eaLnBrk="0" hangingPunct="0">
              <a:spcBef>
                <a:spcPct val="30000"/>
              </a:spcBef>
              <a:defRPr sz="1200">
                <a:solidFill>
                  <a:schemeClr val="tx1"/>
                </a:solidFill>
                <a:latin typeface="Arial" charset="0"/>
                <a:cs typeface="Arial" charset="0"/>
              </a:defRPr>
            </a:lvl2pPr>
            <a:lvl3pPr marL="1081123" indent="-214978" defTabSz="905090" eaLnBrk="0" hangingPunct="0">
              <a:spcBef>
                <a:spcPct val="30000"/>
              </a:spcBef>
              <a:defRPr sz="1200">
                <a:solidFill>
                  <a:schemeClr val="tx1"/>
                </a:solidFill>
                <a:latin typeface="Arial" charset="0"/>
                <a:cs typeface="Arial" charset="0"/>
              </a:defRPr>
            </a:lvl3pPr>
            <a:lvl4pPr marL="1512638" indent="-214978" defTabSz="905090" eaLnBrk="0" hangingPunct="0">
              <a:spcBef>
                <a:spcPct val="30000"/>
              </a:spcBef>
              <a:defRPr sz="1200">
                <a:solidFill>
                  <a:schemeClr val="tx1"/>
                </a:solidFill>
                <a:latin typeface="Arial" charset="0"/>
                <a:cs typeface="Arial" charset="0"/>
              </a:defRPr>
            </a:lvl4pPr>
            <a:lvl5pPr marL="1945710" indent="-214978" defTabSz="905090" eaLnBrk="0" hangingPunct="0">
              <a:spcBef>
                <a:spcPct val="30000"/>
              </a:spcBef>
              <a:defRPr sz="1200">
                <a:solidFill>
                  <a:schemeClr val="tx1"/>
                </a:solidFill>
                <a:latin typeface="Arial" charset="0"/>
                <a:cs typeface="Arial" charset="0"/>
              </a:defRPr>
            </a:lvl5pPr>
            <a:lvl6pPr marL="2394360" indent="-214978" defTabSz="905090" eaLnBrk="0" fontAlgn="base" hangingPunct="0">
              <a:spcBef>
                <a:spcPct val="30000"/>
              </a:spcBef>
              <a:spcAft>
                <a:spcPct val="0"/>
              </a:spcAft>
              <a:defRPr sz="1200">
                <a:solidFill>
                  <a:schemeClr val="tx1"/>
                </a:solidFill>
                <a:latin typeface="Arial" charset="0"/>
                <a:cs typeface="Arial" charset="0"/>
              </a:defRPr>
            </a:lvl6pPr>
            <a:lvl7pPr marL="2843011" indent="-214978" defTabSz="905090" eaLnBrk="0" fontAlgn="base" hangingPunct="0">
              <a:spcBef>
                <a:spcPct val="30000"/>
              </a:spcBef>
              <a:spcAft>
                <a:spcPct val="0"/>
              </a:spcAft>
              <a:defRPr sz="1200">
                <a:solidFill>
                  <a:schemeClr val="tx1"/>
                </a:solidFill>
                <a:latin typeface="Arial" charset="0"/>
                <a:cs typeface="Arial" charset="0"/>
              </a:defRPr>
            </a:lvl7pPr>
            <a:lvl8pPr marL="3291661" indent="-214978" defTabSz="905090" eaLnBrk="0" fontAlgn="base" hangingPunct="0">
              <a:spcBef>
                <a:spcPct val="30000"/>
              </a:spcBef>
              <a:spcAft>
                <a:spcPct val="0"/>
              </a:spcAft>
              <a:defRPr sz="1200">
                <a:solidFill>
                  <a:schemeClr val="tx1"/>
                </a:solidFill>
                <a:latin typeface="Arial" charset="0"/>
                <a:cs typeface="Arial" charset="0"/>
              </a:defRPr>
            </a:lvl8pPr>
            <a:lvl9pPr marL="3740311" indent="-21497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549599FE-90D2-4EC7-9E80-7B7CC0BEECB4}" type="slidenum">
              <a:rPr lang="en-US" altLang="en-US" sz="1300"/>
              <a:pPr eaLnBrk="1" hangingPunct="1">
                <a:spcBef>
                  <a:spcPct val="0"/>
                </a:spcBef>
              </a:pPr>
              <a:t>28</a:t>
            </a:fld>
            <a:endParaRPr lang="en-US" altLang="en-US" sz="1300"/>
          </a:p>
        </p:txBody>
      </p:sp>
      <p:sp>
        <p:nvSpPr>
          <p:cNvPr id="39939" name="Rectangle 2"/>
          <p:cNvSpPr>
            <a:spLocks noGrp="1" noRot="1" noChangeAspect="1" noChangeArrowheads="1" noTextEdit="1"/>
          </p:cNvSpPr>
          <p:nvPr>
            <p:ph type="sldImg"/>
          </p:nvPr>
        </p:nvSpPr>
        <p:spPr>
          <a:xfrm>
            <a:off x="1206500" y="700088"/>
            <a:ext cx="4610100" cy="3457575"/>
          </a:xfrm>
          <a:ln w="12700" cap="flat">
            <a:solidFill>
              <a:schemeClr val="tx1"/>
            </a:solidFill>
          </a:ln>
        </p:spPr>
      </p:sp>
      <p:sp>
        <p:nvSpPr>
          <p:cNvPr id="39940" name="Rectangle 3"/>
          <p:cNvSpPr>
            <a:spLocks noGrp="1" noChangeArrowheads="1"/>
          </p:cNvSpPr>
          <p:nvPr>
            <p:ph type="body" idx="1"/>
          </p:nvPr>
        </p:nvSpPr>
        <p:spPr>
          <a:xfrm>
            <a:off x="155575" y="4416426"/>
            <a:ext cx="6699250" cy="4184650"/>
          </a:xfrm>
          <a:noFill/>
        </p:spPr>
        <p:txBody>
          <a:bodyPr lIns="87876" tIns="50875" rIns="87876" bIns="50875"/>
          <a:lstStyle/>
          <a:p>
            <a:pPr defTabSz="845893"/>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05090" eaLnBrk="0" hangingPunct="0">
              <a:spcBef>
                <a:spcPct val="30000"/>
              </a:spcBef>
              <a:defRPr sz="1200">
                <a:solidFill>
                  <a:schemeClr val="tx1"/>
                </a:solidFill>
                <a:latin typeface="Arial" charset="0"/>
                <a:cs typeface="Arial" charset="0"/>
              </a:defRPr>
            </a:lvl1pPr>
            <a:lvl2pPr marL="702574" indent="-269502" defTabSz="905090" eaLnBrk="0" hangingPunct="0">
              <a:spcBef>
                <a:spcPct val="30000"/>
              </a:spcBef>
              <a:defRPr sz="1200">
                <a:solidFill>
                  <a:schemeClr val="tx1"/>
                </a:solidFill>
                <a:latin typeface="Arial" charset="0"/>
                <a:cs typeface="Arial" charset="0"/>
              </a:defRPr>
            </a:lvl2pPr>
            <a:lvl3pPr marL="1081123" indent="-214978" defTabSz="905090" eaLnBrk="0" hangingPunct="0">
              <a:spcBef>
                <a:spcPct val="30000"/>
              </a:spcBef>
              <a:defRPr sz="1200">
                <a:solidFill>
                  <a:schemeClr val="tx1"/>
                </a:solidFill>
                <a:latin typeface="Arial" charset="0"/>
                <a:cs typeface="Arial" charset="0"/>
              </a:defRPr>
            </a:lvl3pPr>
            <a:lvl4pPr marL="1512638" indent="-214978" defTabSz="905090" eaLnBrk="0" hangingPunct="0">
              <a:spcBef>
                <a:spcPct val="30000"/>
              </a:spcBef>
              <a:defRPr sz="1200">
                <a:solidFill>
                  <a:schemeClr val="tx1"/>
                </a:solidFill>
                <a:latin typeface="Arial" charset="0"/>
                <a:cs typeface="Arial" charset="0"/>
              </a:defRPr>
            </a:lvl4pPr>
            <a:lvl5pPr marL="1945710" indent="-214978" defTabSz="905090" eaLnBrk="0" hangingPunct="0">
              <a:spcBef>
                <a:spcPct val="30000"/>
              </a:spcBef>
              <a:defRPr sz="1200">
                <a:solidFill>
                  <a:schemeClr val="tx1"/>
                </a:solidFill>
                <a:latin typeface="Arial" charset="0"/>
                <a:cs typeface="Arial" charset="0"/>
              </a:defRPr>
            </a:lvl5pPr>
            <a:lvl6pPr marL="2394360" indent="-214978" defTabSz="905090" eaLnBrk="0" fontAlgn="base" hangingPunct="0">
              <a:spcBef>
                <a:spcPct val="30000"/>
              </a:spcBef>
              <a:spcAft>
                <a:spcPct val="0"/>
              </a:spcAft>
              <a:defRPr sz="1200">
                <a:solidFill>
                  <a:schemeClr val="tx1"/>
                </a:solidFill>
                <a:latin typeface="Arial" charset="0"/>
                <a:cs typeface="Arial" charset="0"/>
              </a:defRPr>
            </a:lvl6pPr>
            <a:lvl7pPr marL="2843011" indent="-214978" defTabSz="905090" eaLnBrk="0" fontAlgn="base" hangingPunct="0">
              <a:spcBef>
                <a:spcPct val="30000"/>
              </a:spcBef>
              <a:spcAft>
                <a:spcPct val="0"/>
              </a:spcAft>
              <a:defRPr sz="1200">
                <a:solidFill>
                  <a:schemeClr val="tx1"/>
                </a:solidFill>
                <a:latin typeface="Arial" charset="0"/>
                <a:cs typeface="Arial" charset="0"/>
              </a:defRPr>
            </a:lvl7pPr>
            <a:lvl8pPr marL="3291661" indent="-214978" defTabSz="905090" eaLnBrk="0" fontAlgn="base" hangingPunct="0">
              <a:spcBef>
                <a:spcPct val="30000"/>
              </a:spcBef>
              <a:spcAft>
                <a:spcPct val="0"/>
              </a:spcAft>
              <a:defRPr sz="1200">
                <a:solidFill>
                  <a:schemeClr val="tx1"/>
                </a:solidFill>
                <a:latin typeface="Arial" charset="0"/>
                <a:cs typeface="Arial" charset="0"/>
              </a:defRPr>
            </a:lvl8pPr>
            <a:lvl9pPr marL="3740311" indent="-214978" defTabSz="90509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0CA6A67D-D4B6-4280-9EBA-70CD799639BC}" type="slidenum">
              <a:rPr lang="en-US" altLang="en-US" sz="1300"/>
              <a:pPr eaLnBrk="1" hangingPunct="1">
                <a:spcBef>
                  <a:spcPct val="0"/>
                </a:spcBef>
              </a:pPr>
              <a:t>29</a:t>
            </a:fld>
            <a:endParaRPr lang="en-US" altLang="en-US" sz="1300"/>
          </a:p>
        </p:txBody>
      </p:sp>
      <p:sp>
        <p:nvSpPr>
          <p:cNvPr id="40963" name="Rectangle 2"/>
          <p:cNvSpPr>
            <a:spLocks noGrp="1" noRot="1" noChangeAspect="1" noChangeArrowheads="1" noTextEdit="1"/>
          </p:cNvSpPr>
          <p:nvPr>
            <p:ph type="sldImg"/>
          </p:nvPr>
        </p:nvSpPr>
        <p:spPr>
          <a:xfrm>
            <a:off x="1206500" y="700088"/>
            <a:ext cx="4610100" cy="3457575"/>
          </a:xfrm>
          <a:ln w="12700" cap="flat">
            <a:solidFill>
              <a:schemeClr val="tx1"/>
            </a:solidFill>
          </a:ln>
        </p:spPr>
      </p:sp>
      <p:sp>
        <p:nvSpPr>
          <p:cNvPr id="40964" name="Rectangle 3"/>
          <p:cNvSpPr>
            <a:spLocks noGrp="1" noChangeArrowheads="1"/>
          </p:cNvSpPr>
          <p:nvPr>
            <p:ph type="body" idx="1"/>
          </p:nvPr>
        </p:nvSpPr>
        <p:spPr>
          <a:xfrm>
            <a:off x="155575" y="4416426"/>
            <a:ext cx="6699250" cy="4184650"/>
          </a:xfrm>
          <a:noFill/>
        </p:spPr>
        <p:txBody>
          <a:bodyPr lIns="87876" tIns="50875" rIns="87876" bIns="50875"/>
          <a:lstStyle/>
          <a:p>
            <a:pPr defTabSz="845893"/>
            <a:r>
              <a:rPr lang="en-US" altLang="en-US" smtClean="0"/>
              <a:t>Updated numbers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altLang="en-US" smtClean="0"/>
          </a:p>
        </p:txBody>
      </p:sp>
      <p:sp>
        <p:nvSpPr>
          <p:cNvPr id="747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79418E30-C529-4018-ABF3-CB1D1EA1D4B4}" type="slidenum">
              <a:rPr lang="en-US" altLang="en-US" smtClean="0">
                <a:solidFill>
                  <a:prstClr val="black"/>
                </a:solidFill>
              </a:rPr>
              <a:pPr eaLnBrk="1" hangingPunct="1">
                <a:spcBef>
                  <a:spcPct val="0"/>
                </a:spcBef>
              </a:pPr>
              <a:t>5</a:t>
            </a:fld>
            <a:endParaRPr lang="en-US"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0488F4B-C8AB-4DED-82A3-6F6C06D43A3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84533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1" rIns="93145" bIns="46571" anchor="b"/>
          <a:lstStyle>
            <a:lvl1pPr defTabSz="933450" eaLnBrk="0" fontAlgn="base" hangingPunct="0">
              <a:spcBef>
                <a:spcPct val="30000"/>
              </a:spcBef>
              <a:defRPr sz="1200">
                <a:solidFill>
                  <a:schemeClr val="tx1"/>
                </a:solidFill>
                <a:latin typeface="Arial" charset="0"/>
                <a:cs typeface="Arial" charset="0"/>
              </a:defRPr>
            </a:lvl1pPr>
            <a:lvl2pPr marL="742950" indent="-285750" defTabSz="933450" eaLnBrk="0" fontAlgn="base" hangingPunct="0">
              <a:spcBef>
                <a:spcPct val="30000"/>
              </a:spcBef>
              <a:defRPr sz="1200">
                <a:solidFill>
                  <a:schemeClr val="tx1"/>
                </a:solidFill>
                <a:latin typeface="Arial" charset="0"/>
                <a:cs typeface="Arial" charset="0"/>
              </a:defRPr>
            </a:lvl2pPr>
            <a:lvl3pPr marL="1143000" indent="-228600" defTabSz="933450" eaLnBrk="0" fontAlgn="base" hangingPunct="0">
              <a:spcBef>
                <a:spcPct val="30000"/>
              </a:spcBef>
              <a:defRPr sz="1200">
                <a:solidFill>
                  <a:schemeClr val="tx1"/>
                </a:solidFill>
                <a:latin typeface="Arial" charset="0"/>
                <a:cs typeface="Arial" charset="0"/>
              </a:defRPr>
            </a:lvl3pPr>
            <a:lvl4pPr marL="1600200" indent="-228600" defTabSz="933450" eaLnBrk="0" fontAlgn="base" hangingPunct="0">
              <a:spcBef>
                <a:spcPct val="30000"/>
              </a:spcBef>
              <a:defRPr sz="1200">
                <a:solidFill>
                  <a:schemeClr val="tx1"/>
                </a:solidFill>
                <a:latin typeface="Arial" charset="0"/>
                <a:cs typeface="Arial" charset="0"/>
              </a:defRPr>
            </a:lvl4pPr>
            <a:lvl5pPr marL="2057400" indent="-228600" defTabSz="933450" eaLnBrk="0" fontAlgn="base" hangingPunct="0">
              <a:spcBef>
                <a:spcPct val="30000"/>
              </a:spcBef>
              <a:defRPr sz="1200">
                <a:solidFill>
                  <a:schemeClr val="tx1"/>
                </a:solidFill>
                <a:latin typeface="Arial" charset="0"/>
                <a:cs typeface="Arial" charset="0"/>
              </a:defRPr>
            </a:lvl5pPr>
            <a:lvl6pPr marL="2514600" indent="-228600" defTabSz="933450" eaLnBrk="0" fontAlgn="base" hangingPunct="0">
              <a:spcBef>
                <a:spcPct val="30000"/>
              </a:spcBef>
              <a:spcAft>
                <a:spcPct val="0"/>
              </a:spcAft>
              <a:defRPr sz="1200">
                <a:solidFill>
                  <a:schemeClr val="tx1"/>
                </a:solidFill>
                <a:latin typeface="Arial" charset="0"/>
                <a:cs typeface="Arial" charset="0"/>
              </a:defRPr>
            </a:lvl6pPr>
            <a:lvl7pPr marL="2971800" indent="-228600" defTabSz="933450" eaLnBrk="0" fontAlgn="base" hangingPunct="0">
              <a:spcBef>
                <a:spcPct val="30000"/>
              </a:spcBef>
              <a:spcAft>
                <a:spcPct val="0"/>
              </a:spcAft>
              <a:defRPr sz="1200">
                <a:solidFill>
                  <a:schemeClr val="tx1"/>
                </a:solidFill>
                <a:latin typeface="Arial" charset="0"/>
                <a:cs typeface="Arial" charset="0"/>
              </a:defRPr>
            </a:lvl7pPr>
            <a:lvl8pPr marL="3429000" indent="-228600" defTabSz="933450" eaLnBrk="0" fontAlgn="base" hangingPunct="0">
              <a:spcBef>
                <a:spcPct val="30000"/>
              </a:spcBef>
              <a:spcAft>
                <a:spcPct val="0"/>
              </a:spcAft>
              <a:defRPr sz="1200">
                <a:solidFill>
                  <a:schemeClr val="tx1"/>
                </a:solidFill>
                <a:latin typeface="Arial" charset="0"/>
                <a:cs typeface="Arial" charset="0"/>
              </a:defRPr>
            </a:lvl8pPr>
            <a:lvl9pPr marL="3886200" indent="-228600" defTabSz="933450" eaLnBrk="0" fontAlgn="base" hangingPunct="0">
              <a:spcBef>
                <a:spcPct val="30000"/>
              </a:spcBef>
              <a:spcAft>
                <a:spcPct val="0"/>
              </a:spcAft>
              <a:defRPr sz="1200">
                <a:solidFill>
                  <a:schemeClr val="tx1"/>
                </a:solidFill>
                <a:latin typeface="Arial" charset="0"/>
                <a:cs typeface="Arial" charset="0"/>
              </a:defRPr>
            </a:lvl9pPr>
          </a:lstStyle>
          <a:p>
            <a:pPr algn="r" eaLnBrk="1" fontAlgn="b" hangingPunct="1">
              <a:spcBef>
                <a:spcPct val="0"/>
              </a:spcBef>
            </a:pPr>
            <a:fld id="{C32AA954-98F1-44AE-9AF1-52720A4EA0DA}" type="slidenum">
              <a:rPr lang="en-US" altLang="en-US" sz="1400"/>
              <a:pPr algn="r" eaLnBrk="1" fontAlgn="b" hangingPunct="1">
                <a:spcBef>
                  <a:spcPct val="0"/>
                </a:spcBef>
              </a:pPr>
              <a:t>9</a:t>
            </a:fld>
            <a:endParaRPr lang="en-US" altLang="en-US" sz="1400"/>
          </a:p>
        </p:txBody>
      </p:sp>
      <p:sp>
        <p:nvSpPr>
          <p:cNvPr id="40963" name="Rectangle 7"/>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45" tIns="46571" rIns="93145" bIns="46571" anchor="b"/>
          <a:lstStyle>
            <a:lvl1pPr defTabSz="933450" eaLnBrk="0" fontAlgn="base" hangingPunct="0">
              <a:spcBef>
                <a:spcPct val="30000"/>
              </a:spcBef>
              <a:defRPr sz="1200">
                <a:solidFill>
                  <a:schemeClr val="tx1"/>
                </a:solidFill>
                <a:latin typeface="Arial" charset="0"/>
                <a:cs typeface="Arial" charset="0"/>
              </a:defRPr>
            </a:lvl1pPr>
            <a:lvl2pPr marL="742950" indent="-285750" defTabSz="933450" eaLnBrk="0" fontAlgn="base" hangingPunct="0">
              <a:spcBef>
                <a:spcPct val="30000"/>
              </a:spcBef>
              <a:defRPr sz="1200">
                <a:solidFill>
                  <a:schemeClr val="tx1"/>
                </a:solidFill>
                <a:latin typeface="Arial" charset="0"/>
                <a:cs typeface="Arial" charset="0"/>
              </a:defRPr>
            </a:lvl2pPr>
            <a:lvl3pPr marL="1143000" indent="-228600" defTabSz="933450" eaLnBrk="0" fontAlgn="base" hangingPunct="0">
              <a:spcBef>
                <a:spcPct val="30000"/>
              </a:spcBef>
              <a:defRPr sz="1200">
                <a:solidFill>
                  <a:schemeClr val="tx1"/>
                </a:solidFill>
                <a:latin typeface="Arial" charset="0"/>
                <a:cs typeface="Arial" charset="0"/>
              </a:defRPr>
            </a:lvl3pPr>
            <a:lvl4pPr marL="1600200" indent="-228600" defTabSz="933450" eaLnBrk="0" fontAlgn="base" hangingPunct="0">
              <a:spcBef>
                <a:spcPct val="30000"/>
              </a:spcBef>
              <a:defRPr sz="1200">
                <a:solidFill>
                  <a:schemeClr val="tx1"/>
                </a:solidFill>
                <a:latin typeface="Arial" charset="0"/>
                <a:cs typeface="Arial" charset="0"/>
              </a:defRPr>
            </a:lvl4pPr>
            <a:lvl5pPr marL="2057400" indent="-228600" defTabSz="933450" eaLnBrk="0" fontAlgn="base" hangingPunct="0">
              <a:spcBef>
                <a:spcPct val="30000"/>
              </a:spcBef>
              <a:defRPr sz="1200">
                <a:solidFill>
                  <a:schemeClr val="tx1"/>
                </a:solidFill>
                <a:latin typeface="Arial" charset="0"/>
                <a:cs typeface="Arial" charset="0"/>
              </a:defRPr>
            </a:lvl5pPr>
            <a:lvl6pPr marL="2514600" indent="-228600" defTabSz="933450" eaLnBrk="0" fontAlgn="base" hangingPunct="0">
              <a:spcBef>
                <a:spcPct val="30000"/>
              </a:spcBef>
              <a:spcAft>
                <a:spcPct val="0"/>
              </a:spcAft>
              <a:defRPr sz="1200">
                <a:solidFill>
                  <a:schemeClr val="tx1"/>
                </a:solidFill>
                <a:latin typeface="Arial" charset="0"/>
                <a:cs typeface="Arial" charset="0"/>
              </a:defRPr>
            </a:lvl6pPr>
            <a:lvl7pPr marL="2971800" indent="-228600" defTabSz="933450" eaLnBrk="0" fontAlgn="base" hangingPunct="0">
              <a:spcBef>
                <a:spcPct val="30000"/>
              </a:spcBef>
              <a:spcAft>
                <a:spcPct val="0"/>
              </a:spcAft>
              <a:defRPr sz="1200">
                <a:solidFill>
                  <a:schemeClr val="tx1"/>
                </a:solidFill>
                <a:latin typeface="Arial" charset="0"/>
                <a:cs typeface="Arial" charset="0"/>
              </a:defRPr>
            </a:lvl7pPr>
            <a:lvl8pPr marL="3429000" indent="-228600" defTabSz="933450" eaLnBrk="0" fontAlgn="base" hangingPunct="0">
              <a:spcBef>
                <a:spcPct val="30000"/>
              </a:spcBef>
              <a:spcAft>
                <a:spcPct val="0"/>
              </a:spcAft>
              <a:defRPr sz="1200">
                <a:solidFill>
                  <a:schemeClr val="tx1"/>
                </a:solidFill>
                <a:latin typeface="Arial" charset="0"/>
                <a:cs typeface="Arial" charset="0"/>
              </a:defRPr>
            </a:lvl8pPr>
            <a:lvl9pPr marL="3886200" indent="-228600" defTabSz="933450" eaLnBrk="0" fontAlgn="base" hangingPunct="0">
              <a:spcBef>
                <a:spcPct val="30000"/>
              </a:spcBef>
              <a:spcAft>
                <a:spcPct val="0"/>
              </a:spcAft>
              <a:defRPr sz="1200">
                <a:solidFill>
                  <a:schemeClr val="tx1"/>
                </a:solidFill>
                <a:latin typeface="Arial" charset="0"/>
                <a:cs typeface="Arial" charset="0"/>
              </a:defRPr>
            </a:lvl9pPr>
          </a:lstStyle>
          <a:p>
            <a:pPr algn="r" eaLnBrk="1" fontAlgn="b" hangingPunct="1">
              <a:spcBef>
                <a:spcPct val="0"/>
              </a:spcBef>
            </a:pPr>
            <a:fld id="{D72449DA-193D-4DD3-97AE-BA9665B177D8}" type="slidenum">
              <a:rPr lang="en-US" altLang="en-US" sz="1400"/>
              <a:pPr algn="r" eaLnBrk="1" fontAlgn="b" hangingPunct="1">
                <a:spcBef>
                  <a:spcPct val="0"/>
                </a:spcBef>
              </a:pPr>
              <a:t>9</a:t>
            </a:fld>
            <a:endParaRPr lang="en-US" altLang="en-US" sz="1400"/>
          </a:p>
        </p:txBody>
      </p:sp>
      <p:sp>
        <p:nvSpPr>
          <p:cNvPr id="40964" name="Rectangle 2"/>
          <p:cNvSpPr>
            <a:spLocks noGrp="1" noRot="1" noChangeAspect="1" noChangeArrowheads="1" noTextEdit="1"/>
          </p:cNvSpPr>
          <p:nvPr>
            <p:ph type="sldImg"/>
          </p:nvPr>
        </p:nvSpPr>
        <p:spPr>
          <a:xfrm>
            <a:off x="1185863" y="696913"/>
            <a:ext cx="4646612" cy="3486150"/>
          </a:xfrm>
          <a:ln/>
        </p:spPr>
      </p:sp>
      <p:sp>
        <p:nvSpPr>
          <p:cNvPr id="40965" name="Rectangle 3"/>
          <p:cNvSpPr>
            <a:spLocks noGrp="1" noChangeArrowheads="1"/>
          </p:cNvSpPr>
          <p:nvPr>
            <p:ph type="body" idx="1"/>
          </p:nvPr>
        </p:nvSpPr>
        <p:spPr>
          <a:xfrm>
            <a:off x="933450" y="4416425"/>
            <a:ext cx="5143500"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During the 14 year period, the %  of total for U.S. based investigators declined </a:t>
            </a:r>
          </a:p>
          <a:p>
            <a:pPr eaLnBrk="1" hangingPunct="1"/>
            <a:r>
              <a:rPr lang="en-US" altLang="en-US" smtClean="0"/>
              <a:t>The number of active FDA–regulated investigators based outside the United States has grown</a:t>
            </a:r>
          </a:p>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Conditions Required</a:t>
            </a:r>
            <a:endParaRPr lang="en-GB" dirty="0"/>
          </a:p>
        </p:txBody>
      </p:sp>
      <p:sp>
        <p:nvSpPr>
          <p:cNvPr id="4" name="Slide Number Placeholder 3"/>
          <p:cNvSpPr>
            <a:spLocks noGrp="1"/>
          </p:cNvSpPr>
          <p:nvPr>
            <p:ph type="sldNum" sz="quarter" idx="10"/>
          </p:nvPr>
        </p:nvSpPr>
        <p:spPr/>
        <p:txBody>
          <a:bodyPr/>
          <a:lstStyle/>
          <a:p>
            <a:fld id="{70488F4B-C8AB-4DED-82A3-6F6C06D43A36}" type="slidenum">
              <a:rPr lang="en-US" smtClean="0"/>
              <a:t>13</a:t>
            </a:fld>
            <a:endParaRPr lang="en-US" dirty="0"/>
          </a:p>
        </p:txBody>
      </p:sp>
    </p:spTree>
    <p:extLst>
      <p:ext uri="{BB962C8B-B14F-4D97-AF65-F5344CB8AC3E}">
        <p14:creationId xmlns:p14="http://schemas.microsoft.com/office/powerpoint/2010/main" val="3452686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488F4B-C8AB-4DED-82A3-6F6C06D43A36}" type="slidenum">
              <a:rPr lang="en-US" smtClean="0"/>
              <a:t>15</a:t>
            </a:fld>
            <a:endParaRPr lang="en-US" dirty="0"/>
          </a:p>
        </p:txBody>
      </p:sp>
    </p:spTree>
    <p:extLst>
      <p:ext uri="{BB962C8B-B14F-4D97-AF65-F5344CB8AC3E}">
        <p14:creationId xmlns:p14="http://schemas.microsoft.com/office/powerpoint/2010/main" val="55773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055" eaLnBrk="0" fontAlgn="base" hangingPunct="0">
              <a:spcBef>
                <a:spcPct val="30000"/>
              </a:spcBef>
              <a:defRPr sz="1200">
                <a:solidFill>
                  <a:schemeClr val="tx1"/>
                </a:solidFill>
                <a:latin typeface="Arial" charset="0"/>
                <a:cs typeface="Arial" charset="0"/>
              </a:defRPr>
            </a:lvl1pPr>
            <a:lvl2pPr marL="735934" indent="-283052" defTabSz="912055" eaLnBrk="0" fontAlgn="base" hangingPunct="0">
              <a:spcBef>
                <a:spcPct val="30000"/>
              </a:spcBef>
              <a:defRPr sz="1200">
                <a:solidFill>
                  <a:schemeClr val="tx1"/>
                </a:solidFill>
                <a:latin typeface="Arial" charset="0"/>
                <a:cs typeface="Arial" charset="0"/>
              </a:defRPr>
            </a:lvl2pPr>
            <a:lvl3pPr marL="1132206" indent="-226441" defTabSz="912055" eaLnBrk="0" fontAlgn="base" hangingPunct="0">
              <a:spcBef>
                <a:spcPct val="30000"/>
              </a:spcBef>
              <a:defRPr sz="1200">
                <a:solidFill>
                  <a:schemeClr val="tx1"/>
                </a:solidFill>
                <a:latin typeface="Arial" charset="0"/>
                <a:cs typeface="Arial" charset="0"/>
              </a:defRPr>
            </a:lvl3pPr>
            <a:lvl4pPr marL="1585089" indent="-226441" defTabSz="912055" eaLnBrk="0" fontAlgn="base" hangingPunct="0">
              <a:spcBef>
                <a:spcPct val="30000"/>
              </a:spcBef>
              <a:defRPr sz="1200">
                <a:solidFill>
                  <a:schemeClr val="tx1"/>
                </a:solidFill>
                <a:latin typeface="Arial" charset="0"/>
                <a:cs typeface="Arial" charset="0"/>
              </a:defRPr>
            </a:lvl4pPr>
            <a:lvl5pPr marL="2037971" indent="-226441" defTabSz="912055" eaLnBrk="0" fontAlgn="base" hangingPunct="0">
              <a:spcBef>
                <a:spcPct val="30000"/>
              </a:spcBef>
              <a:defRPr sz="1200">
                <a:solidFill>
                  <a:schemeClr val="tx1"/>
                </a:solidFill>
                <a:latin typeface="Arial" charset="0"/>
                <a:cs typeface="Arial" charset="0"/>
              </a:defRPr>
            </a:lvl5pPr>
            <a:lvl6pPr marL="2490854" indent="-226441" defTabSz="912055" eaLnBrk="0" fontAlgn="base" hangingPunct="0">
              <a:spcBef>
                <a:spcPct val="30000"/>
              </a:spcBef>
              <a:spcAft>
                <a:spcPct val="0"/>
              </a:spcAft>
              <a:defRPr sz="1200">
                <a:solidFill>
                  <a:schemeClr val="tx1"/>
                </a:solidFill>
                <a:latin typeface="Arial" charset="0"/>
                <a:cs typeface="Arial" charset="0"/>
              </a:defRPr>
            </a:lvl6pPr>
            <a:lvl7pPr marL="2943736" indent="-226441" defTabSz="912055" eaLnBrk="0" fontAlgn="base" hangingPunct="0">
              <a:spcBef>
                <a:spcPct val="30000"/>
              </a:spcBef>
              <a:spcAft>
                <a:spcPct val="0"/>
              </a:spcAft>
              <a:defRPr sz="1200">
                <a:solidFill>
                  <a:schemeClr val="tx1"/>
                </a:solidFill>
                <a:latin typeface="Arial" charset="0"/>
                <a:cs typeface="Arial" charset="0"/>
              </a:defRPr>
            </a:lvl7pPr>
            <a:lvl8pPr marL="3396619" indent="-226441" defTabSz="912055" eaLnBrk="0" fontAlgn="base" hangingPunct="0">
              <a:spcBef>
                <a:spcPct val="30000"/>
              </a:spcBef>
              <a:spcAft>
                <a:spcPct val="0"/>
              </a:spcAft>
              <a:defRPr sz="1200">
                <a:solidFill>
                  <a:schemeClr val="tx1"/>
                </a:solidFill>
                <a:latin typeface="Arial" charset="0"/>
                <a:cs typeface="Arial" charset="0"/>
              </a:defRPr>
            </a:lvl8pPr>
            <a:lvl9pPr marL="3849501" indent="-226441" defTabSz="912055"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9B0F09B-7439-4C13-8757-53DCB2378C29}" type="slidenum">
              <a:rPr lang="en-US" altLang="en-US" smtClean="0">
                <a:latin typeface="Times New Roman" pitchFamily="18" charset="0"/>
              </a:rPr>
              <a:pPr>
                <a:spcBef>
                  <a:spcPct val="0"/>
                </a:spcBef>
              </a:pPr>
              <a:t>21</a:t>
            </a:fld>
            <a:endParaRPr lang="en-US" altLang="en-US"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488F4B-C8AB-4DED-82A3-6F6C06D43A36}" type="slidenum">
              <a:rPr lang="en-US" smtClean="0"/>
              <a:t>22</a:t>
            </a:fld>
            <a:endParaRPr lang="en-US" dirty="0"/>
          </a:p>
        </p:txBody>
      </p:sp>
    </p:spTree>
    <p:extLst>
      <p:ext uri="{BB962C8B-B14F-4D97-AF65-F5344CB8AC3E}">
        <p14:creationId xmlns:p14="http://schemas.microsoft.com/office/powerpoint/2010/main" val="4072286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32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pitchFamily="34" charset="0"/>
                <a:cs typeface="Arial" pitchFamily="34" charset="0"/>
              </a:defRPr>
            </a:lvl1pPr>
            <a:lvl2pPr marL="742829" indent="-285704" eaLnBrk="0" hangingPunct="0">
              <a:spcBef>
                <a:spcPct val="30000"/>
              </a:spcBef>
              <a:defRPr sz="1200">
                <a:solidFill>
                  <a:schemeClr val="tx1"/>
                </a:solidFill>
                <a:latin typeface="Arial" pitchFamily="34" charset="0"/>
                <a:cs typeface="Arial" pitchFamily="34" charset="0"/>
              </a:defRPr>
            </a:lvl2pPr>
            <a:lvl3pPr marL="1142812" indent="-228562" eaLnBrk="0" hangingPunct="0">
              <a:spcBef>
                <a:spcPct val="30000"/>
              </a:spcBef>
              <a:defRPr sz="1200">
                <a:solidFill>
                  <a:schemeClr val="tx1"/>
                </a:solidFill>
                <a:latin typeface="Arial" pitchFamily="34" charset="0"/>
                <a:cs typeface="Arial" pitchFamily="34" charset="0"/>
              </a:defRPr>
            </a:lvl3pPr>
            <a:lvl4pPr marL="1599938" indent="-228562" eaLnBrk="0" hangingPunct="0">
              <a:spcBef>
                <a:spcPct val="30000"/>
              </a:spcBef>
              <a:defRPr sz="1200">
                <a:solidFill>
                  <a:schemeClr val="tx1"/>
                </a:solidFill>
                <a:latin typeface="Arial" pitchFamily="34" charset="0"/>
                <a:cs typeface="Arial" pitchFamily="34" charset="0"/>
              </a:defRPr>
            </a:lvl4pPr>
            <a:lvl5pPr marL="2057063" indent="-228562" eaLnBrk="0" hangingPunct="0">
              <a:spcBef>
                <a:spcPct val="30000"/>
              </a:spcBef>
              <a:defRPr sz="1200">
                <a:solidFill>
                  <a:schemeClr val="tx1"/>
                </a:solidFill>
                <a:latin typeface="Arial" pitchFamily="34" charset="0"/>
                <a:cs typeface="Arial" pitchFamily="34" charset="0"/>
              </a:defRPr>
            </a:lvl5pPr>
            <a:lvl6pPr marL="2514188" indent="-228562" eaLnBrk="0" fontAlgn="base" hangingPunct="0">
              <a:spcBef>
                <a:spcPct val="30000"/>
              </a:spcBef>
              <a:spcAft>
                <a:spcPct val="0"/>
              </a:spcAft>
              <a:defRPr sz="1200">
                <a:solidFill>
                  <a:schemeClr val="tx1"/>
                </a:solidFill>
                <a:latin typeface="Arial" pitchFamily="34" charset="0"/>
                <a:cs typeface="Arial" pitchFamily="34" charset="0"/>
              </a:defRPr>
            </a:lvl6pPr>
            <a:lvl7pPr marL="2971313" indent="-228562" eaLnBrk="0" fontAlgn="base" hangingPunct="0">
              <a:spcBef>
                <a:spcPct val="30000"/>
              </a:spcBef>
              <a:spcAft>
                <a:spcPct val="0"/>
              </a:spcAft>
              <a:defRPr sz="1200">
                <a:solidFill>
                  <a:schemeClr val="tx1"/>
                </a:solidFill>
                <a:latin typeface="Arial" pitchFamily="34" charset="0"/>
                <a:cs typeface="Arial" pitchFamily="34" charset="0"/>
              </a:defRPr>
            </a:lvl7pPr>
            <a:lvl8pPr marL="3428438" indent="-228562" eaLnBrk="0" fontAlgn="base" hangingPunct="0">
              <a:spcBef>
                <a:spcPct val="30000"/>
              </a:spcBef>
              <a:spcAft>
                <a:spcPct val="0"/>
              </a:spcAft>
              <a:defRPr sz="1200">
                <a:solidFill>
                  <a:schemeClr val="tx1"/>
                </a:solidFill>
                <a:latin typeface="Arial" pitchFamily="34" charset="0"/>
                <a:cs typeface="Arial" pitchFamily="34" charset="0"/>
              </a:defRPr>
            </a:lvl8pPr>
            <a:lvl9pPr marL="3885563" indent="-228562"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F6BD9AD-F007-45E4-8F5A-F1A8680F3824}" type="slidenum">
              <a:rPr lang="en-US" altLang="en-US" smtClean="0"/>
              <a:pPr eaLnBrk="1" hangingPunct="1">
                <a:spcBef>
                  <a:spcPct val="0"/>
                </a:spcBef>
              </a:pPr>
              <a:t>23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773606" y="6355260"/>
            <a:ext cx="2133600" cy="365125"/>
          </a:xfrm>
        </p:spPr>
        <p:txBody>
          <a:bodyPr/>
          <a:lstStyle/>
          <a:p>
            <a:fld id="{A349544A-F1CD-3844-BFB3-6D230A0137DD}" type="datetimeFigureOut">
              <a:rPr lang="en-US" smtClean="0"/>
              <a:t>10/7/2016</a:t>
            </a:fld>
            <a:endParaRPr lang="en-US" dirty="0"/>
          </a:p>
        </p:txBody>
      </p:sp>
      <p:pic>
        <p:nvPicPr>
          <p:cNvPr id="8" name="Picture 7"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107369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55241" y="6356350"/>
            <a:ext cx="2133600" cy="365125"/>
          </a:xfrm>
        </p:spPr>
        <p:txBody>
          <a:bodyPr/>
          <a:lstStyle/>
          <a:p>
            <a:fld id="{A349544A-F1CD-3844-BFB3-6D230A0137DD}" type="datetimeFigureOut">
              <a:rPr lang="en-US" smtClean="0"/>
              <a:t>10/7/2016</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9" name="Footer Placeholder 4"/>
          <p:cNvSpPr>
            <a:spLocks noGrp="1"/>
          </p:cNvSpPr>
          <p:nvPr>
            <p:ph type="ftr" sz="quarter" idx="11"/>
          </p:nvPr>
        </p:nvSpPr>
        <p:spPr>
          <a:xfrm rot="5400000">
            <a:off x="-1161972" y="1451193"/>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8" name="TextBox 7"/>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63844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500650" y="6354123"/>
            <a:ext cx="2133600" cy="365125"/>
          </a:xfrm>
        </p:spPr>
        <p:txBody>
          <a:bodyPr/>
          <a:lstStyle/>
          <a:p>
            <a:fld id="{A349544A-F1CD-3844-BFB3-6D230A0137DD}" type="datetimeFigureOut">
              <a:rPr lang="en-US" smtClean="0"/>
              <a:t>10/7/2016</a:t>
            </a:fld>
            <a:endParaRPr lang="en-US" dirty="0"/>
          </a:p>
        </p:txBody>
      </p:sp>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9" name="Picture 8"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10432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6" name="Picture 5" descr="FDA_B&amp;W_Primary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236" y="2648601"/>
            <a:ext cx="4198518" cy="874845"/>
          </a:xfrm>
          <a:prstGeom prst="rect">
            <a:avLst/>
          </a:prstGeom>
        </p:spPr>
      </p:pic>
    </p:spTree>
    <p:extLst>
      <p:ext uri="{BB962C8B-B14F-4D97-AF65-F5344CB8AC3E}">
        <p14:creationId xmlns:p14="http://schemas.microsoft.com/office/powerpoint/2010/main" val="609147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49" y="1023679"/>
            <a:ext cx="8509103" cy="926020"/>
          </a:xfrm>
        </p:spPr>
        <p:txBody>
          <a:bodyPr>
            <a:normAutofit/>
          </a:bodyPr>
          <a:lstStyle>
            <a:lvl1pPr>
              <a:defRPr sz="4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23850" y="2009775"/>
            <a:ext cx="8509103" cy="42860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676650" y="6375400"/>
            <a:ext cx="2133600" cy="365125"/>
          </a:xfrm>
        </p:spPr>
        <p:txBody>
          <a:bodyPr/>
          <a:lstStyle>
            <a:lvl1pPr algn="ctr">
              <a:defRPr/>
            </a:lvl1pPr>
          </a:lstStyle>
          <a:p>
            <a:fld id="{A349544A-F1CD-3844-BFB3-6D230A0137DD}" type="datetimeFigureOut">
              <a:rPr lang="en-US" smtClean="0"/>
              <a:pPr/>
              <a:t>10/7/2016</a:t>
            </a:fld>
            <a:endParaRPr lang="en-US" dirty="0"/>
          </a:p>
        </p:txBody>
      </p:sp>
      <p:sp>
        <p:nvSpPr>
          <p:cNvPr id="5" name="Footer Placeholder 4"/>
          <p:cNvSpPr>
            <a:spLocks noGrp="1"/>
          </p:cNvSpPr>
          <p:nvPr>
            <p:ph type="ftr" sz="quarter" idx="11"/>
          </p:nvPr>
        </p:nvSpPr>
        <p:spPr>
          <a:xfrm>
            <a:off x="24765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229544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62375" y="6334125"/>
            <a:ext cx="2133600" cy="365125"/>
          </a:xfrm>
        </p:spPr>
        <p:txBody>
          <a:bodyPr/>
          <a:lstStyle/>
          <a:p>
            <a:fld id="{A349544A-F1CD-3844-BFB3-6D230A0137DD}" type="datetimeFigureOut">
              <a:rPr lang="en-US" smtClean="0"/>
              <a:t>10/7/2016</a:t>
            </a:fld>
            <a:endParaRPr lang="en-US" dirty="0"/>
          </a:p>
        </p:txBody>
      </p:sp>
      <p:sp>
        <p:nvSpPr>
          <p:cNvPr id="6"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Tree>
    <p:extLst>
      <p:ext uri="{BB962C8B-B14F-4D97-AF65-F5344CB8AC3E}">
        <p14:creationId xmlns:p14="http://schemas.microsoft.com/office/powerpoint/2010/main" val="38935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09834" y="6349336"/>
            <a:ext cx="2133600" cy="365125"/>
          </a:xfrm>
        </p:spPr>
        <p:txBody>
          <a:bodyPr/>
          <a:lstStyle/>
          <a:p>
            <a:fld id="{A349544A-F1CD-3844-BFB3-6D230A0137DD}" type="datetimeFigureOut">
              <a:rPr lang="en-US" smtClean="0"/>
              <a:t>10/7/2016</a:t>
            </a:fld>
            <a:endParaRPr lang="en-US" dirty="0"/>
          </a:p>
        </p:txBody>
      </p:sp>
      <p:pic>
        <p:nvPicPr>
          <p:cNvPr id="7" name="Picture 6"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0" name="TextBox 9"/>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249819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14307" y="6380336"/>
            <a:ext cx="2133600" cy="365125"/>
          </a:xfrm>
        </p:spPr>
        <p:txBody>
          <a:bodyPr/>
          <a:lstStyle/>
          <a:p>
            <a:fld id="{A349544A-F1CD-3844-BFB3-6D230A0137DD}" type="datetimeFigureOut">
              <a:rPr lang="en-US" smtClean="0"/>
              <a:t>10/7/2016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181172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886200" y="6384925"/>
            <a:ext cx="2133600" cy="365125"/>
          </a:xfrm>
        </p:spPr>
        <p:txBody>
          <a:bodyPr/>
          <a:lstStyle/>
          <a:p>
            <a:fld id="{A349544A-F1CD-3844-BFB3-6D230A0137DD}" type="datetimeFigureOut">
              <a:rPr lang="en-US" smtClean="0"/>
              <a:t>10/7/2016</a:t>
            </a:fld>
            <a:endParaRPr lang="en-US" dirty="0"/>
          </a:p>
        </p:txBody>
      </p:sp>
      <p:pic>
        <p:nvPicPr>
          <p:cNvPr id="10" name="Picture 9"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3" name="TextBox 12"/>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504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596185" y="6391749"/>
            <a:ext cx="2133600" cy="365125"/>
          </a:xfrm>
        </p:spPr>
        <p:txBody>
          <a:bodyPr/>
          <a:lstStyle/>
          <a:p>
            <a:fld id="{A349544A-F1CD-3844-BFB3-6D230A0137DD}" type="datetimeFigureOut">
              <a:rPr lang="en-US" smtClean="0"/>
              <a:t>10/7/2016</a:t>
            </a:fld>
            <a:endParaRPr lang="en-US" dirty="0"/>
          </a:p>
        </p:txBody>
      </p:sp>
      <p:pic>
        <p:nvPicPr>
          <p:cNvPr id="6" name="Picture 5"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9" name="TextBox 8"/>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95055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65513" y="6349337"/>
            <a:ext cx="2133600" cy="365125"/>
          </a:xfrm>
        </p:spPr>
        <p:txBody>
          <a:bodyPr/>
          <a:lstStyle/>
          <a:p>
            <a:fld id="{A349544A-F1CD-3844-BFB3-6D230A0137DD}" type="datetimeFigureOut">
              <a:rPr lang="en-US" smtClean="0"/>
              <a:t>10/7/2016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50138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719014" y="6384925"/>
            <a:ext cx="2133600" cy="365125"/>
          </a:xfrm>
        </p:spPr>
        <p:txBody>
          <a:bodyPr/>
          <a:lstStyle/>
          <a:p>
            <a:fld id="{A349544A-F1CD-3844-BFB3-6D230A0137DD}" type="datetimeFigureOut">
              <a:rPr lang="en-US" smtClean="0"/>
              <a:t>10/7/2016</a:t>
            </a:fld>
            <a:endParaRPr lang="en-US" dirty="0"/>
          </a:p>
        </p:txBody>
      </p:sp>
      <p:pic>
        <p:nvPicPr>
          <p:cNvPr id="8" name="Picture 7" descr="FDA_FullColor_Monogr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Footer Placeholder 4"/>
          <p:cNvSpPr>
            <a:spLocks noGrp="1"/>
          </p:cNvSpPr>
          <p:nvPr>
            <p:ph type="ftr" sz="quarter" idx="11"/>
          </p:nvPr>
        </p:nvSpPr>
        <p:spPr>
          <a:xfrm>
            <a:off x="304800" y="6384925"/>
            <a:ext cx="2895600" cy="365125"/>
          </a:xfrm>
        </p:spPr>
        <p:txBody>
          <a:bodyPr/>
          <a:lstStyle/>
          <a:p>
            <a:pPr algn="l"/>
            <a:r>
              <a:rPr lang="en-US" b="1" dirty="0" smtClean="0">
                <a:solidFill>
                  <a:schemeClr val="tx2">
                    <a:lumMod val="60000"/>
                    <a:lumOff val="40000"/>
                  </a:schemeClr>
                </a:solidFill>
                <a:latin typeface="Helvetica"/>
                <a:cs typeface="Helvetica"/>
              </a:rPr>
              <a:t>www.fda.gov</a:t>
            </a:r>
          </a:p>
        </p:txBody>
      </p:sp>
      <p:sp>
        <p:nvSpPr>
          <p:cNvPr id="11" name="TextBox 10"/>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25104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9544A-F1CD-3844-BFB3-6D230A0137DD}" type="datetimeFigureOut">
              <a:rPr lang="en-US" smtClean="0"/>
              <a:t>10/7/2016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1126301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hyperlink" Target="http://www.fda.gov/downloads/RegulatoryInformation/Guidances/UCM294729.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Microsoft_Excel_97-2003_Worksheet1.xls"/></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p:cNvPicPr>
            <a:picLocks noChangeAspect="1" noChangeArrowheads="1"/>
          </p:cNvPicPr>
          <p:nvPr/>
        </p:nvPicPr>
        <p:blipFill>
          <a:blip r:embed="rId3">
            <a:extLst>
              <a:ext uri="{28A0092B-C50C-407E-A947-70E740481C1C}">
                <a14:useLocalDpi xmlns:a14="http://schemas.microsoft.com/office/drawing/2010/main" val="0"/>
              </a:ext>
            </a:extLst>
          </a:blip>
          <a:srcRect t="16522" b="15045"/>
          <a:stretch>
            <a:fillRect/>
          </a:stretch>
        </p:blipFill>
        <p:spPr bwMode="auto">
          <a:xfrm>
            <a:off x="0" y="2133600"/>
            <a:ext cx="91440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7"/>
          <p:cNvSpPr>
            <a:spLocks noGrp="1" noChangeArrowheads="1"/>
          </p:cNvSpPr>
          <p:nvPr>
            <p:ph type="ctrTitle"/>
          </p:nvPr>
        </p:nvSpPr>
        <p:spPr>
          <a:xfrm>
            <a:off x="473075" y="838200"/>
            <a:ext cx="8534400" cy="1470025"/>
          </a:xfrm>
        </p:spPr>
        <p:txBody>
          <a:bodyPr>
            <a:normAutofit/>
          </a:bodyPr>
          <a:lstStyle/>
          <a:p>
            <a:pPr algn="r" eaLnBrk="1" hangingPunct="1">
              <a:defRPr/>
            </a:pPr>
            <a:r>
              <a:rPr lang="en-US" altLang="en-US" sz="4000" b="1" dirty="0">
                <a:solidFill>
                  <a:schemeClr val="tx2"/>
                </a:solidFill>
                <a:latin typeface="Arial" panose="020B0604020202020204" pitchFamily="34" charset="0"/>
                <a:cs typeface="Arial" panose="020B0604020202020204" pitchFamily="34" charset="0"/>
              </a:rPr>
              <a:t>FDA Perspective on </a:t>
            </a:r>
            <a:br>
              <a:rPr lang="en-US" altLang="en-US" sz="4000" b="1" dirty="0">
                <a:solidFill>
                  <a:schemeClr val="tx2"/>
                </a:solidFill>
                <a:latin typeface="Arial" panose="020B0604020202020204" pitchFamily="34" charset="0"/>
                <a:cs typeface="Arial" panose="020B0604020202020204" pitchFamily="34" charset="0"/>
              </a:rPr>
            </a:br>
            <a:r>
              <a:rPr lang="en-US" altLang="en-US" sz="4000" b="1" dirty="0">
                <a:solidFill>
                  <a:schemeClr val="tx2"/>
                </a:solidFill>
                <a:latin typeface="Arial" panose="020B0604020202020204" pitchFamily="34" charset="0"/>
                <a:cs typeface="Arial" panose="020B0604020202020204" pitchFamily="34" charset="0"/>
              </a:rPr>
              <a:t>International Clinical Trials</a:t>
            </a:r>
            <a:endParaRPr lang="en-US" altLang="en-US" sz="4000" b="1" dirty="0" smtClean="0">
              <a:solidFill>
                <a:schemeClr val="tx2"/>
              </a:solidFill>
              <a:latin typeface="Arial" panose="020B0604020202020204" pitchFamily="34" charset="0"/>
              <a:cs typeface="Arial" panose="020B0604020202020204" pitchFamily="34" charset="0"/>
            </a:endParaRPr>
          </a:p>
        </p:txBody>
      </p:sp>
      <p:sp>
        <p:nvSpPr>
          <p:cNvPr id="2052" name="Text Box 9"/>
          <p:cNvSpPr txBox="1">
            <a:spLocks noChangeArrowheads="1"/>
          </p:cNvSpPr>
          <p:nvPr/>
        </p:nvSpPr>
        <p:spPr bwMode="auto">
          <a:xfrm>
            <a:off x="304800" y="4572000"/>
            <a:ext cx="8534400" cy="197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800" b="1" dirty="0">
                <a:solidFill>
                  <a:srgbClr val="336699"/>
                </a:solidFill>
              </a:rPr>
              <a:t>Kassa Ayalew, M.D., M.P.H.</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Branch Chief </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Division of Good Clinical Practice Compliance </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Office of Scientific Investigations </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Office of Compliance</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Center for Drug Evaluation and Research </a:t>
            </a:r>
          </a:p>
          <a:p>
            <a:pPr>
              <a:spcBef>
                <a:spcPct val="0"/>
              </a:spcBef>
              <a:buFontTx/>
              <a:buNone/>
              <a:defRPr/>
            </a:pPr>
            <a:r>
              <a:rPr lang="en-US" altLang="en-US" sz="1600" b="0" dirty="0" smtClean="0">
                <a:solidFill>
                  <a:schemeClr val="tx1">
                    <a:lumMod val="85000"/>
                    <a:lumOff val="15000"/>
                  </a:schemeClr>
                </a:solidFill>
                <a:latin typeface="+mn-lt"/>
                <a:cs typeface="Arial" panose="020B0604020202020204" pitchFamily="34" charset="0"/>
              </a:rPr>
              <a:t>Food and Drug Administration</a:t>
            </a:r>
          </a:p>
        </p:txBody>
      </p:sp>
    </p:spTree>
    <p:extLst>
      <p:ext uri="{BB962C8B-B14F-4D97-AF65-F5344CB8AC3E}">
        <p14:creationId xmlns:p14="http://schemas.microsoft.com/office/powerpoint/2010/main" val="2084079351"/>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023679"/>
            <a:ext cx="8832952" cy="926020"/>
          </a:xfrm>
        </p:spPr>
        <p:txBody>
          <a:bodyPr>
            <a:noAutofit/>
          </a:bodyPr>
          <a:lstStyle/>
          <a:p>
            <a:r>
              <a:rPr lang="en-US" b="1" dirty="0" smtClean="0">
                <a:latin typeface="Arial" panose="020B0604020202020204" pitchFamily="34" charset="0"/>
                <a:cs typeface="Arial" panose="020B0604020202020204" pitchFamily="34" charset="0"/>
              </a:rPr>
              <a:t>Number and Percentage of Enrollment</a:t>
            </a:r>
            <a:endParaRPr lang="en-GB" b="1"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4235215984"/>
              </p:ext>
            </p:extLst>
          </p:nvPr>
        </p:nvGraphicFramePr>
        <p:xfrm>
          <a:off x="527881" y="2010977"/>
          <a:ext cx="7353300" cy="38957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a:spLocks noChangeArrowheads="1"/>
          </p:cNvSpPr>
          <p:nvPr/>
        </p:nvSpPr>
        <p:spPr bwMode="auto">
          <a:xfrm>
            <a:off x="226243" y="5793520"/>
            <a:ext cx="8606709"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pPr>
            <a:r>
              <a:rPr lang="en-US" altLang="en-US" sz="1800" dirty="0">
                <a:solidFill>
                  <a:prstClr val="black"/>
                </a:solidFill>
              </a:rPr>
              <a:t>Over half of all </a:t>
            </a:r>
            <a:r>
              <a:rPr lang="en-US" altLang="en-US" sz="1800" dirty="0" smtClean="0">
                <a:solidFill>
                  <a:prstClr val="black"/>
                </a:solidFill>
              </a:rPr>
              <a:t>enrolled subjects from pivotal clinical trials presented to FDA in support of marketing applications were from outside </a:t>
            </a:r>
            <a:r>
              <a:rPr lang="en-US" altLang="en-US" sz="1800" dirty="0">
                <a:solidFill>
                  <a:prstClr val="black"/>
                </a:solidFill>
              </a:rPr>
              <a:t>the U.S</a:t>
            </a:r>
            <a:r>
              <a:rPr lang="en-US" altLang="en-US" sz="1800" dirty="0" smtClean="0">
                <a:solidFill>
                  <a:prstClr val="black"/>
                </a:solidFill>
              </a:rPr>
              <a:t>.  </a:t>
            </a:r>
            <a:endParaRPr lang="en-US" altLang="en-US" sz="1800" dirty="0">
              <a:solidFill>
                <a:prstClr val="black"/>
              </a:solidFill>
            </a:endParaRPr>
          </a:p>
          <a:p>
            <a:pPr eaLnBrk="1" fontAlgn="b" hangingPunct="1">
              <a:spcBef>
                <a:spcPct val="0"/>
              </a:spcBef>
            </a:pPr>
            <a:endParaRPr lang="en-US" altLang="en-US" sz="1400" dirty="0">
              <a:solidFill>
                <a:prstClr val="black"/>
              </a:solidFill>
              <a:latin typeface="Cambria" pitchFamily="18" charset="0"/>
            </a:endParaRPr>
          </a:p>
        </p:txBody>
      </p:sp>
      <p:sp>
        <p:nvSpPr>
          <p:cNvPr id="3" name="Rectangle 2"/>
          <p:cNvSpPr/>
          <p:nvPr/>
        </p:nvSpPr>
        <p:spPr>
          <a:xfrm>
            <a:off x="6268848" y="1826311"/>
            <a:ext cx="2510303" cy="369332"/>
          </a:xfrm>
          <a:prstGeom prst="rect">
            <a:avLst/>
          </a:prstGeom>
        </p:spPr>
        <p:txBody>
          <a:bodyPr wrap="none">
            <a:spAutoFit/>
          </a:bodyPr>
          <a:lstStyle/>
          <a:p>
            <a:r>
              <a:rPr lang="en-US" altLang="en-US" dirty="0"/>
              <a:t>(Source: CISST Database)</a:t>
            </a:r>
            <a:endParaRPr lang="en-GB" dirty="0"/>
          </a:p>
        </p:txBody>
      </p:sp>
    </p:spTree>
    <p:extLst>
      <p:ext uri="{BB962C8B-B14F-4D97-AF65-F5344CB8AC3E}">
        <p14:creationId xmlns:p14="http://schemas.microsoft.com/office/powerpoint/2010/main" val="4232961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latin typeface="Arial" panose="020B0604020202020204" pitchFamily="34" charset="0"/>
                <a:cs typeface="Arial" panose="020B0604020202020204" pitchFamily="34" charset="0"/>
              </a:rPr>
              <a:t>Number and Percentage of </a:t>
            </a:r>
            <a:r>
              <a:rPr lang="en-US" sz="4000" b="1" dirty="0" smtClean="0">
                <a:latin typeface="Arial" panose="020B0604020202020204" pitchFamily="34" charset="0"/>
                <a:cs typeface="Arial" panose="020B0604020202020204" pitchFamily="34" charset="0"/>
              </a:rPr>
              <a:t>Enrollment by Region</a:t>
            </a:r>
            <a:endParaRPr lang="en-GB" sz="4000" b="1"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2353903173"/>
              </p:ext>
            </p:extLst>
          </p:nvPr>
        </p:nvGraphicFramePr>
        <p:xfrm>
          <a:off x="424206" y="1949699"/>
          <a:ext cx="7975076" cy="4410076"/>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5532075" y="6458990"/>
            <a:ext cx="2510303" cy="369332"/>
          </a:xfrm>
          <a:prstGeom prst="rect">
            <a:avLst/>
          </a:prstGeom>
        </p:spPr>
        <p:txBody>
          <a:bodyPr wrap="none">
            <a:spAutoFit/>
          </a:bodyPr>
          <a:lstStyle/>
          <a:p>
            <a:r>
              <a:rPr lang="en-US" altLang="en-US" dirty="0"/>
              <a:t>(Source: CISST Database)</a:t>
            </a:r>
            <a:endParaRPr lang="en-GB" dirty="0"/>
          </a:p>
        </p:txBody>
      </p:sp>
      <p:sp>
        <p:nvSpPr>
          <p:cNvPr id="4" name="Rectangle 3"/>
          <p:cNvSpPr/>
          <p:nvPr/>
        </p:nvSpPr>
        <p:spPr>
          <a:xfrm>
            <a:off x="976893" y="6191156"/>
            <a:ext cx="6420678" cy="369332"/>
          </a:xfrm>
          <a:prstGeom prst="rect">
            <a:avLst/>
          </a:prstGeom>
        </p:spPr>
        <p:txBody>
          <a:bodyPr wrap="square">
            <a:spAutoFit/>
          </a:bodyPr>
          <a:lstStyle/>
          <a:p>
            <a:pPr algn="ctr"/>
            <a:r>
              <a:rPr lang="en-US" b="1" dirty="0">
                <a:solidFill>
                  <a:schemeClr val="tx2"/>
                </a:solidFill>
              </a:rPr>
              <a:t>Foreign clinical sites contribute most of the </a:t>
            </a:r>
            <a:r>
              <a:rPr lang="en-US" b="1" dirty="0" smtClean="0">
                <a:solidFill>
                  <a:schemeClr val="tx2"/>
                </a:solidFill>
              </a:rPr>
              <a:t>data.</a:t>
            </a:r>
            <a:endParaRPr lang="en-GB" dirty="0"/>
          </a:p>
        </p:txBody>
      </p:sp>
    </p:spTree>
    <p:extLst>
      <p:ext uri="{BB962C8B-B14F-4D97-AF65-F5344CB8AC3E}">
        <p14:creationId xmlns:p14="http://schemas.microsoft.com/office/powerpoint/2010/main" val="1774130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21CFR312.120 </a:t>
            </a:r>
            <a:r>
              <a:rPr lang="en-US" dirty="0" smtClean="0"/>
              <a:t>and 21CFR314.106</a:t>
            </a:r>
            <a:endParaRPr lang="en-US" dirty="0"/>
          </a:p>
        </p:txBody>
      </p:sp>
      <p:sp>
        <p:nvSpPr>
          <p:cNvPr id="36867" name="Text Placeholder 2"/>
          <p:cNvSpPr>
            <a:spLocks noGrp="1"/>
          </p:cNvSpPr>
          <p:nvPr>
            <p:ph type="body" idx="1"/>
          </p:nvPr>
        </p:nvSpPr>
        <p:spPr/>
        <p:txBody>
          <a:bodyPr>
            <a:normAutofit/>
          </a:bodyPr>
          <a:lstStyle/>
          <a:p>
            <a:r>
              <a:rPr lang="en-US" altLang="en-US" sz="4000" b="1" dirty="0" smtClean="0">
                <a:solidFill>
                  <a:schemeClr val="tx2"/>
                </a:solidFill>
                <a:latin typeface="Arial" panose="020B0604020202020204" pitchFamily="34" charset="0"/>
                <a:cs typeface="Arial" panose="020B0604020202020204" pitchFamily="34" charset="0"/>
              </a:rPr>
              <a:t>U.S. Law Governing Foreign Clinical Studies</a:t>
            </a:r>
          </a:p>
        </p:txBody>
      </p:sp>
    </p:spTree>
    <p:extLst>
      <p:ext uri="{BB962C8B-B14F-4D97-AF65-F5344CB8AC3E}">
        <p14:creationId xmlns:p14="http://schemas.microsoft.com/office/powerpoint/2010/main" val="931316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42900" y="838200"/>
            <a:ext cx="8839200" cy="914400"/>
          </a:xfrm>
        </p:spPr>
        <p:txBody>
          <a:bodyPr>
            <a:normAutofit/>
          </a:bodyPr>
          <a:lstStyle/>
          <a:p>
            <a:r>
              <a:rPr lang="en-US" altLang="en-US" sz="4000" b="1" dirty="0">
                <a:latin typeface="Arial" charset="0"/>
              </a:rPr>
              <a:t>Acceptance of Foreign </a:t>
            </a:r>
            <a:r>
              <a:rPr lang="en-US" altLang="en-US" sz="4000" b="1" dirty="0" smtClean="0">
                <a:latin typeface="Arial" charset="0"/>
              </a:rPr>
              <a:t>Data</a:t>
            </a:r>
          </a:p>
        </p:txBody>
      </p:sp>
      <p:sp>
        <p:nvSpPr>
          <p:cNvPr id="39939" name="Content Placeholder 2"/>
          <p:cNvSpPr>
            <a:spLocks noGrp="1"/>
          </p:cNvSpPr>
          <p:nvPr>
            <p:ph idx="1"/>
          </p:nvPr>
        </p:nvSpPr>
        <p:spPr>
          <a:xfrm>
            <a:off x="381000" y="18288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en-US" altLang="en-US" sz="2800" dirty="0" smtClean="0">
                <a:latin typeface="Arial" charset="0"/>
              </a:rPr>
              <a:t>When </a:t>
            </a:r>
            <a:r>
              <a:rPr lang="en-US" altLang="en-US" sz="2800" dirty="0">
                <a:latin typeface="Arial" charset="0"/>
              </a:rPr>
              <a:t>a study is conducted under an IND but is located outside of the United States, the study still must comply with all relevant FDA regulations as if it were being conducted within the United States</a:t>
            </a:r>
          </a:p>
          <a:p>
            <a:pPr eaLnBrk="1" hangingPunct="1"/>
            <a:endParaRPr lang="en-US" altLang="en-US" sz="2800" dirty="0" smtClean="0">
              <a:latin typeface="Arial" charset="0"/>
            </a:endParaRPr>
          </a:p>
          <a:p>
            <a:pPr eaLnBrk="1" hangingPunct="1"/>
            <a:r>
              <a:rPr lang="en-US" altLang="en-US" sz="2800" dirty="0" smtClean="0">
                <a:latin typeface="Arial" charset="0"/>
              </a:rPr>
              <a:t>FDA Accepts Foreign Clinical data from  studies </a:t>
            </a:r>
            <a:r>
              <a:rPr lang="en-US" altLang="en-US" sz="2800" b="1" dirty="0" smtClean="0">
                <a:latin typeface="Arial" charset="0"/>
              </a:rPr>
              <a:t>not conducted under an IND </a:t>
            </a:r>
            <a:r>
              <a:rPr lang="en-US" altLang="en-US" sz="2800" dirty="0" smtClean="0">
                <a:latin typeface="Arial" charset="0"/>
              </a:rPr>
              <a:t>if the following conditions are met:</a:t>
            </a:r>
          </a:p>
          <a:p>
            <a:pPr marL="971550" lvl="1" indent="-571500" eaLnBrk="1" hangingPunct="1">
              <a:buFontTx/>
              <a:buAutoNum type="romanUcPeriod"/>
            </a:pPr>
            <a:r>
              <a:rPr lang="en-US" altLang="en-US" dirty="0" smtClean="0">
                <a:latin typeface="Arial" charset="0"/>
              </a:rPr>
              <a:t>Study was conducted in accordance with Good Clinical Practice (GCP) </a:t>
            </a:r>
          </a:p>
          <a:p>
            <a:pPr marL="971550" lvl="1" indent="-571500" eaLnBrk="1" hangingPunct="1">
              <a:buFontTx/>
              <a:buAutoNum type="romanUcPeriod"/>
            </a:pPr>
            <a:r>
              <a:rPr lang="en-US" altLang="en-US" dirty="0" smtClean="0">
                <a:latin typeface="Arial" charset="0"/>
              </a:rPr>
              <a:t>FDA is able to validate the data from the study through an onsite inspection</a:t>
            </a:r>
          </a:p>
          <a:p>
            <a:pPr eaLnBrk="1" hangingPunct="1">
              <a:buFontTx/>
              <a:buNone/>
            </a:pPr>
            <a:endParaRPr lang="en-US" altLang="en-US" dirty="0" smtClean="0">
              <a:solidFill>
                <a:srgbClr val="595959"/>
              </a:solidFill>
              <a:latin typeface="Arial" charset="0"/>
            </a:endParaRPr>
          </a:p>
          <a:p>
            <a:pPr eaLnBrk="1" hangingPunct="1"/>
            <a:endParaRPr lang="en-US" altLang="en-US" dirty="0" smtClean="0">
              <a:solidFill>
                <a:srgbClr val="595959"/>
              </a:solidFill>
              <a:latin typeface="Arial" charset="0"/>
            </a:endParaRPr>
          </a:p>
          <a:p>
            <a:pPr eaLnBrk="1" hangingPunct="1"/>
            <a:endParaRPr lang="en-US" altLang="en-US" dirty="0" smtClean="0">
              <a:solidFill>
                <a:srgbClr val="595959"/>
              </a:solidFill>
              <a:latin typeface="Arial" charset="0"/>
            </a:endParaRPr>
          </a:p>
        </p:txBody>
      </p:sp>
    </p:spTree>
    <p:extLst>
      <p:ext uri="{BB962C8B-B14F-4D97-AF65-F5344CB8AC3E}">
        <p14:creationId xmlns:p14="http://schemas.microsoft.com/office/powerpoint/2010/main" val="1474221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ormAutofit/>
          </a:bodyPr>
          <a:lstStyle/>
          <a:p>
            <a:pPr algn="l"/>
            <a:r>
              <a:rPr lang="en-US" altLang="en-US" sz="4000" b="1" dirty="0">
                <a:latin typeface="Arial" charset="0"/>
              </a:rPr>
              <a:t>Good Clinical Practice </a:t>
            </a:r>
            <a:endParaRPr lang="en-US" altLang="en-US" sz="4000" b="1" dirty="0" smtClean="0">
              <a:latin typeface="Arial"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pPr>
              <a:defRPr/>
            </a:pPr>
            <a:r>
              <a:rPr lang="en-US" dirty="0" smtClean="0"/>
              <a:t>Sponsor shall submit to FDA a description of actions taken to ensure research conformed to GCP:</a:t>
            </a:r>
          </a:p>
          <a:p>
            <a:pPr lvl="1">
              <a:defRPr/>
            </a:pPr>
            <a:r>
              <a:rPr lang="en-US" dirty="0"/>
              <a:t>Defined as the standard for the design, conduct, performance, monitoring, auditing, recording, analysis, and reporting of clinical trials in a way that provides assurance that the data &amp; reported results are credible and accurate and that the rights, safety, and well-being of trial subjects are protected</a:t>
            </a:r>
          </a:p>
          <a:p>
            <a:pPr marL="0" indent="0">
              <a:buFontTx/>
              <a:buNone/>
              <a:defRPr/>
            </a:pPr>
            <a:endParaRPr lang="en-US" dirty="0" smtClean="0"/>
          </a:p>
        </p:txBody>
      </p:sp>
    </p:spTree>
    <p:extLst>
      <p:ext uri="{BB962C8B-B14F-4D97-AF65-F5344CB8AC3E}">
        <p14:creationId xmlns:p14="http://schemas.microsoft.com/office/powerpoint/2010/main" val="88194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457200" y="457200"/>
            <a:ext cx="8229600" cy="1143000"/>
          </a:xfrm>
        </p:spPr>
        <p:txBody>
          <a:bodyPr/>
          <a:lstStyle/>
          <a:p>
            <a:pPr algn="l"/>
            <a:r>
              <a:rPr lang="en-US" altLang="en-US" sz="4000" b="1" dirty="0">
                <a:solidFill>
                  <a:schemeClr val="tx2"/>
                </a:solidFill>
              </a:rPr>
              <a:t>What </a:t>
            </a:r>
            <a:r>
              <a:rPr lang="en-US" altLang="en-US" sz="4000" b="1" dirty="0" smtClean="0">
                <a:solidFill>
                  <a:schemeClr val="tx2"/>
                </a:solidFill>
              </a:rPr>
              <a:t>must </a:t>
            </a:r>
            <a:r>
              <a:rPr lang="en-US" altLang="en-US" sz="4000" b="1" dirty="0">
                <a:solidFill>
                  <a:schemeClr val="tx2"/>
                </a:solidFill>
              </a:rPr>
              <a:t>be </a:t>
            </a:r>
            <a:r>
              <a:rPr lang="en-US" altLang="en-US" sz="4000" b="1" dirty="0" smtClean="0">
                <a:solidFill>
                  <a:schemeClr val="tx2"/>
                </a:solidFill>
              </a:rPr>
              <a:t>submitted </a:t>
            </a:r>
            <a:r>
              <a:rPr lang="en-US" altLang="en-US" sz="4000" b="1" dirty="0">
                <a:solidFill>
                  <a:schemeClr val="tx2"/>
                </a:solidFill>
              </a:rPr>
              <a:t>to FDA</a:t>
            </a:r>
            <a:endParaRPr lang="en-US" altLang="en-US" sz="4000" dirty="0" smtClean="0">
              <a:solidFill>
                <a:schemeClr val="tx2"/>
              </a:solidFill>
            </a:endParaRPr>
          </a:p>
        </p:txBody>
      </p:sp>
      <p:sp>
        <p:nvSpPr>
          <p:cNvPr id="41987" name="Content Placeholder 5"/>
          <p:cNvSpPr>
            <a:spLocks noGrp="1"/>
          </p:cNvSpPr>
          <p:nvPr>
            <p:ph sz="half" idx="2"/>
          </p:nvPr>
        </p:nvSpPr>
        <p:spPr>
          <a:xfrm>
            <a:off x="457200" y="1524000"/>
            <a:ext cx="4040188" cy="460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457200" indent="-457200" eaLnBrk="1" hangingPunct="1">
              <a:buFontTx/>
              <a:buAutoNum type="arabicPeriod"/>
            </a:pPr>
            <a:r>
              <a:rPr lang="en-US" altLang="en-US" dirty="0" smtClean="0">
                <a:solidFill>
                  <a:srgbClr val="000000"/>
                </a:solidFill>
              </a:rPr>
              <a:t>CI's qualifications</a:t>
            </a:r>
          </a:p>
          <a:p>
            <a:pPr marL="457200" indent="-457200" eaLnBrk="1" hangingPunct="1">
              <a:buFontTx/>
              <a:buAutoNum type="arabicPeriod"/>
            </a:pPr>
            <a:r>
              <a:rPr lang="en-US" altLang="en-US" dirty="0" smtClean="0">
                <a:solidFill>
                  <a:srgbClr val="000000"/>
                </a:solidFill>
              </a:rPr>
              <a:t>Description of the research facilities</a:t>
            </a:r>
          </a:p>
          <a:p>
            <a:pPr marL="457200" indent="-457200" eaLnBrk="1" hangingPunct="1">
              <a:buFontTx/>
              <a:buAutoNum type="arabicPeriod"/>
            </a:pPr>
            <a:r>
              <a:rPr lang="en-US" altLang="en-US" dirty="0" smtClean="0">
                <a:solidFill>
                  <a:srgbClr val="000000"/>
                </a:solidFill>
              </a:rPr>
              <a:t>Summary of the protocol &amp; results of the study &amp;, should FDA request, case records </a:t>
            </a:r>
          </a:p>
          <a:p>
            <a:pPr marL="457200" indent="-457200" eaLnBrk="1" hangingPunct="1">
              <a:buFontTx/>
              <a:buAutoNum type="arabicPeriod"/>
            </a:pPr>
            <a:r>
              <a:rPr lang="en-US" altLang="en-US" dirty="0" smtClean="0">
                <a:solidFill>
                  <a:srgbClr val="000000"/>
                </a:solidFill>
              </a:rPr>
              <a:t>Description &amp; details of the product/drug used</a:t>
            </a:r>
          </a:p>
          <a:p>
            <a:pPr marL="457200" indent="-457200" eaLnBrk="1" hangingPunct="1">
              <a:buFontTx/>
              <a:buAutoNum type="arabicPeriod"/>
            </a:pPr>
            <a:r>
              <a:rPr lang="en-US" altLang="en-US" dirty="0" smtClean="0">
                <a:solidFill>
                  <a:srgbClr val="000000"/>
                </a:solidFill>
              </a:rPr>
              <a:t>Information showing that the study is adequate &amp; well controlled</a:t>
            </a:r>
          </a:p>
          <a:p>
            <a:pPr marL="457200" indent="-457200" eaLnBrk="1" hangingPunct="1"/>
            <a:endParaRPr lang="en-US" altLang="en-US" dirty="0" smtClean="0"/>
          </a:p>
        </p:txBody>
      </p:sp>
      <p:sp>
        <p:nvSpPr>
          <p:cNvPr id="41988" name="Content Placeholder 3"/>
          <p:cNvSpPr>
            <a:spLocks noGrp="1"/>
          </p:cNvSpPr>
          <p:nvPr>
            <p:ph sz="quarter" idx="4"/>
          </p:nvPr>
        </p:nvSpPr>
        <p:spPr>
          <a:xfrm>
            <a:off x="4648200" y="1447800"/>
            <a:ext cx="4041775"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AutoNum type="arabicPeriod" startAt="7"/>
            </a:pPr>
            <a:r>
              <a:rPr lang="en-US" altLang="en-US" dirty="0" smtClean="0"/>
              <a:t>Name &amp; address of the IEC, a summary of the IEC's decision</a:t>
            </a:r>
          </a:p>
          <a:p>
            <a:pPr>
              <a:buFontTx/>
              <a:buAutoNum type="arabicPeriod" startAt="7"/>
            </a:pPr>
            <a:r>
              <a:rPr lang="en-US" altLang="en-US" sz="2800" dirty="0" smtClean="0"/>
              <a:t>A description:</a:t>
            </a:r>
          </a:p>
          <a:p>
            <a:pPr lvl="1"/>
            <a:r>
              <a:rPr lang="en-US" altLang="en-US" sz="2400" dirty="0" smtClean="0"/>
              <a:t>how IC was obtained</a:t>
            </a:r>
          </a:p>
          <a:p>
            <a:pPr lvl="1"/>
            <a:r>
              <a:rPr lang="en-US" altLang="en-US" sz="2400" dirty="0" smtClean="0"/>
              <a:t>what incentives, if any, were provided to subjects  in the study</a:t>
            </a:r>
          </a:p>
          <a:p>
            <a:pPr lvl="1"/>
            <a:r>
              <a:rPr lang="en-US" altLang="en-US" sz="2400" dirty="0" smtClean="0"/>
              <a:t>how the sponsor(s) monitored the study</a:t>
            </a:r>
          </a:p>
          <a:p>
            <a:pPr lvl="1"/>
            <a:r>
              <a:rPr lang="en-US" altLang="en-US" sz="2400" dirty="0" smtClean="0"/>
              <a:t>how CIs were trained to comply with GCP </a:t>
            </a:r>
          </a:p>
          <a:p>
            <a:endParaRPr lang="en-US" altLang="en-US" dirty="0" smtClean="0"/>
          </a:p>
          <a:p>
            <a:endParaRPr lang="en-US" altLang="en-US" dirty="0" smtClean="0"/>
          </a:p>
        </p:txBody>
      </p:sp>
    </p:spTree>
    <p:extLst>
      <p:ext uri="{BB962C8B-B14F-4D97-AF65-F5344CB8AC3E}">
        <p14:creationId xmlns:p14="http://schemas.microsoft.com/office/powerpoint/2010/main" val="2746763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1717" y="1212865"/>
            <a:ext cx="8509103" cy="926020"/>
          </a:xfrm>
        </p:spPr>
        <p:txBody>
          <a:bodyPr>
            <a:normAutofit fontScale="90000"/>
          </a:bodyPr>
          <a:lstStyle/>
          <a:p>
            <a:r>
              <a:rPr lang="en-US" b="1" dirty="0">
                <a:latin typeface="Arial" panose="020B0604020202020204" pitchFamily="34" charset="0"/>
                <a:cs typeface="Arial" panose="020B0604020202020204" pitchFamily="34" charset="0"/>
              </a:rPr>
              <a:t>Acceptance of Foreign Data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to </a:t>
            </a:r>
            <a:r>
              <a:rPr lang="en-US" b="1" dirty="0">
                <a:latin typeface="Arial" panose="020B0604020202020204" pitchFamily="34" charset="0"/>
                <a:cs typeface="Arial" panose="020B0604020202020204" pitchFamily="34" charset="0"/>
              </a:rPr>
              <a:t>Market New Drug  </a:t>
            </a:r>
            <a:r>
              <a:rPr lang="en-US" dirty="0"/>
              <a:t/>
            </a:r>
            <a:br>
              <a:rPr lang="en-US" dirty="0"/>
            </a:br>
            <a:endParaRPr lang="en-GB" dirty="0"/>
          </a:p>
        </p:txBody>
      </p:sp>
      <p:sp>
        <p:nvSpPr>
          <p:cNvPr id="8" name="Content Placeholder 7"/>
          <p:cNvSpPr>
            <a:spLocks noGrp="1"/>
          </p:cNvSpPr>
          <p:nvPr>
            <p:ph idx="1"/>
          </p:nvPr>
        </p:nvSpPr>
        <p:spPr/>
        <p:txBody>
          <a:bodyPr>
            <a:normAutofit fontScale="92500" lnSpcReduction="10000"/>
          </a:bodyPr>
          <a:lstStyle/>
          <a:p>
            <a:r>
              <a:rPr lang="en-US" dirty="0"/>
              <a:t>Governed  by 21 CFR 314.106</a:t>
            </a:r>
          </a:p>
          <a:p>
            <a:r>
              <a:rPr lang="en-US" dirty="0"/>
              <a:t>Data are applicable to US population and medical practice</a:t>
            </a:r>
          </a:p>
          <a:p>
            <a:r>
              <a:rPr lang="en-US" dirty="0"/>
              <a:t>Studies are performed by investigators of recognized competence</a:t>
            </a:r>
          </a:p>
          <a:p>
            <a:r>
              <a:rPr lang="en-US" dirty="0"/>
              <a:t>Data are considered valid without an on-site FDA inspection</a:t>
            </a:r>
          </a:p>
          <a:p>
            <a:r>
              <a:rPr lang="en-US" dirty="0"/>
              <a:t>FDA is able to validate the data through an on-site inspection</a:t>
            </a:r>
          </a:p>
          <a:p>
            <a:endParaRPr lang="en-US" dirty="0"/>
          </a:p>
          <a:p>
            <a:endParaRPr lang="en-GB" dirty="0"/>
          </a:p>
        </p:txBody>
      </p:sp>
      <p:sp>
        <p:nvSpPr>
          <p:cNvPr id="9" name="TextBox 8"/>
          <p:cNvSpPr txBox="1"/>
          <p:nvPr/>
        </p:nvSpPr>
        <p:spPr>
          <a:xfrm>
            <a:off x="794759" y="6317182"/>
            <a:ext cx="2653419" cy="369332"/>
          </a:xfrm>
          <a:prstGeom prst="rect">
            <a:avLst/>
          </a:prstGeom>
          <a:noFill/>
        </p:spPr>
        <p:txBody>
          <a:bodyPr wrap="none" rtlCol="0">
            <a:spAutoFit/>
          </a:bodyPr>
          <a:lstStyle/>
          <a:p>
            <a:r>
              <a:rPr lang="en-GB" dirty="0"/>
              <a:t>Sec. 314.106 Foreign data.</a:t>
            </a:r>
          </a:p>
        </p:txBody>
      </p:sp>
    </p:spTree>
    <p:extLst>
      <p:ext uri="{BB962C8B-B14F-4D97-AF65-F5344CB8AC3E}">
        <p14:creationId xmlns:p14="http://schemas.microsoft.com/office/powerpoint/2010/main" val="319827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latin typeface="Arial" panose="020B0604020202020204" pitchFamily="34" charset="0"/>
                <a:cs typeface="Arial" panose="020B0604020202020204" pitchFamily="34" charset="0"/>
              </a:rPr>
              <a:t>Waivers from GCP principles</a:t>
            </a:r>
          </a:p>
        </p:txBody>
      </p:sp>
      <p:sp>
        <p:nvSpPr>
          <p:cNvPr id="3" name="Content Placeholder 2"/>
          <p:cNvSpPr>
            <a:spLocks noGrp="1"/>
          </p:cNvSpPr>
          <p:nvPr>
            <p:ph idx="1"/>
          </p:nvPr>
        </p:nvSpPr>
        <p:spPr/>
        <p:txBody>
          <a:bodyPr/>
          <a:lstStyle/>
          <a:p>
            <a:pPr>
              <a:spcBef>
                <a:spcPct val="0"/>
              </a:spcBef>
            </a:pPr>
            <a:r>
              <a:rPr lang="en-US" altLang="en-US" dirty="0"/>
              <a:t>May be requested</a:t>
            </a:r>
            <a:endParaRPr lang="en-US" altLang="en-US" sz="2800" dirty="0">
              <a:solidFill>
                <a:schemeClr val="accent2"/>
              </a:solidFill>
            </a:endParaRPr>
          </a:p>
          <a:p>
            <a:pPr>
              <a:spcBef>
                <a:spcPct val="0"/>
              </a:spcBef>
            </a:pPr>
            <a:r>
              <a:rPr lang="en-US" altLang="en-US" sz="2800" dirty="0"/>
              <a:t>Explanation of why compliance unnecessary or cannot be achieved</a:t>
            </a:r>
          </a:p>
          <a:p>
            <a:pPr lvl="1">
              <a:spcBef>
                <a:spcPct val="0"/>
              </a:spcBef>
            </a:pPr>
            <a:r>
              <a:rPr lang="en-US" altLang="en-US" dirty="0"/>
              <a:t>Description of alternative submission or course of action that satisfies the purpose of the requirement</a:t>
            </a:r>
          </a:p>
          <a:p>
            <a:pPr lvl="1">
              <a:spcBef>
                <a:spcPct val="0"/>
              </a:spcBef>
            </a:pPr>
            <a:r>
              <a:rPr lang="en-US" altLang="en-US" dirty="0"/>
              <a:t>Other information justifying waiver</a:t>
            </a:r>
          </a:p>
          <a:p>
            <a:pPr lvl="1">
              <a:spcBef>
                <a:spcPct val="0"/>
              </a:spcBef>
            </a:pPr>
            <a:r>
              <a:rPr lang="en-US" altLang="en-US" dirty="0"/>
              <a:t>FDA may grant waiver if it finds that doing so would be in interest of public health</a:t>
            </a:r>
          </a:p>
          <a:p>
            <a:endParaRPr lang="en-GB" dirty="0"/>
          </a:p>
        </p:txBody>
      </p:sp>
    </p:spTree>
    <p:extLst>
      <p:ext uri="{BB962C8B-B14F-4D97-AF65-F5344CB8AC3E}">
        <p14:creationId xmlns:p14="http://schemas.microsoft.com/office/powerpoint/2010/main" val="3209197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Record Retention</a:t>
            </a:r>
          </a:p>
        </p:txBody>
      </p:sp>
      <p:sp>
        <p:nvSpPr>
          <p:cNvPr id="3" name="Content Placeholder 2"/>
          <p:cNvSpPr>
            <a:spLocks noGrp="1"/>
          </p:cNvSpPr>
          <p:nvPr>
            <p:ph idx="1"/>
          </p:nvPr>
        </p:nvSpPr>
        <p:spPr/>
        <p:txBody>
          <a:bodyPr/>
          <a:lstStyle/>
          <a:p>
            <a:r>
              <a:rPr lang="en-US" dirty="0"/>
              <a:t>If study submitted in support of marketing application, for 2 years after an agency decision on that application;</a:t>
            </a:r>
          </a:p>
          <a:p>
            <a:r>
              <a:rPr lang="en-US" dirty="0"/>
              <a:t>If the study is submitted in support of an IND but not a marketing application, for 2 years after submission to the IND</a:t>
            </a:r>
          </a:p>
          <a:p>
            <a:endParaRPr lang="en-GB" dirty="0"/>
          </a:p>
        </p:txBody>
      </p:sp>
    </p:spTree>
    <p:extLst>
      <p:ext uri="{BB962C8B-B14F-4D97-AF65-F5344CB8AC3E}">
        <p14:creationId xmlns:p14="http://schemas.microsoft.com/office/powerpoint/2010/main" val="166903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697" y="4406900"/>
            <a:ext cx="8295016" cy="1362075"/>
          </a:xfrm>
        </p:spPr>
        <p:txBody>
          <a:bodyPr>
            <a:noAutofit/>
          </a:bodyPr>
          <a:lstStyle/>
          <a:p>
            <a:pPr algn="r">
              <a:defRPr/>
            </a:pPr>
            <a:r>
              <a:rPr lang="en-US" dirty="0">
                <a:solidFill>
                  <a:schemeClr val="tx2"/>
                </a:solidFill>
                <a:latin typeface="Arial" panose="020B0604020202020204" pitchFamily="34" charset="0"/>
                <a:cs typeface="Arial" panose="020B0604020202020204" pitchFamily="34" charset="0"/>
              </a:rPr>
              <a:t>Considerations for International Inspections</a:t>
            </a:r>
          </a:p>
        </p:txBody>
      </p:sp>
    </p:spTree>
    <p:extLst>
      <p:ext uri="{BB962C8B-B14F-4D97-AF65-F5344CB8AC3E}">
        <p14:creationId xmlns:p14="http://schemas.microsoft.com/office/powerpoint/2010/main" val="1058706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2"/>
          <p:cNvSpPr>
            <a:spLocks noGrp="1"/>
          </p:cNvSpPr>
          <p:nvPr>
            <p:ph type="title"/>
          </p:nvPr>
        </p:nvSpPr>
        <p:spPr>
          <a:xfrm>
            <a:off x="533400" y="2133600"/>
            <a:ext cx="8229600" cy="655638"/>
          </a:xfrm>
        </p:spPr>
        <p:txBody>
          <a:bodyPr>
            <a:normAutofit fontScale="90000"/>
          </a:bodyPr>
          <a:lstStyle/>
          <a:p>
            <a:pPr algn="r"/>
            <a:r>
              <a:rPr lang="en-US" altLang="en-US" b="1" dirty="0" smtClean="0">
                <a:solidFill>
                  <a:schemeClr val="tx2"/>
                </a:solidFill>
                <a:latin typeface="Arial" charset="0"/>
              </a:rPr>
              <a:t>Disclaimer</a:t>
            </a:r>
          </a:p>
        </p:txBody>
      </p:sp>
      <p:sp>
        <p:nvSpPr>
          <p:cNvPr id="24579" name="Content Placeholder 2"/>
          <p:cNvSpPr>
            <a:spLocks noGrp="1"/>
          </p:cNvSpPr>
          <p:nvPr>
            <p:ph idx="1"/>
          </p:nvPr>
        </p:nvSpPr>
        <p:spPr>
          <a:xfrm>
            <a:off x="533400" y="27432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r">
              <a:buFontTx/>
              <a:buNone/>
            </a:pPr>
            <a:r>
              <a:rPr lang="en-US" altLang="en-US" sz="2800" smtClean="0">
                <a:latin typeface="Arial" charset="0"/>
              </a:rPr>
              <a:t>The Views expressed in this presentation are those of the speaker and not necessarily those of the Food and Drug Administration</a:t>
            </a:r>
          </a:p>
          <a:p>
            <a:pPr marL="0" indent="0">
              <a:buFontTx/>
              <a:buNone/>
            </a:pPr>
            <a:endParaRPr lang="en-US" altLang="en-US" sz="2800" smtClean="0">
              <a:latin typeface="Arial" charset="0"/>
            </a:endParaRPr>
          </a:p>
        </p:txBody>
      </p:sp>
      <p:sp>
        <p:nvSpPr>
          <p:cNvPr id="24580" name="Slide Number Placeholder 3"/>
          <p:cNvSpPr>
            <a:spLocks noGrp="1"/>
          </p:cNvSpPr>
          <p:nvPr>
            <p:ph type="sldNum" sz="quarter" idx="4294967295"/>
          </p:nvPr>
        </p:nvSpPr>
        <p:spPr bwMode="auto">
          <a:xfrm>
            <a:off x="6934200" y="6589713"/>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08F20A4B-F3ED-4890-B0DC-F0CE39E8FC2E}" type="slidenum">
              <a:rPr lang="en-US" altLang="en-US" sz="1800" b="0">
                <a:solidFill>
                  <a:srgbClr val="FFFFFF"/>
                </a:solidFill>
              </a:rPr>
              <a:pPr eaLnBrk="1" fontAlgn="b" hangingPunct="1">
                <a:spcBef>
                  <a:spcPct val="0"/>
                </a:spcBef>
                <a:buFontTx/>
                <a:buNone/>
              </a:pPr>
              <a:t>2</a:t>
            </a:fld>
            <a:endParaRPr lang="en-US" altLang="en-US" sz="1800" b="0">
              <a:solidFill>
                <a:srgbClr val="FFFFFF"/>
              </a:solidFill>
            </a:endParaRPr>
          </a:p>
        </p:txBody>
      </p:sp>
    </p:spTree>
    <p:extLst>
      <p:ext uri="{BB962C8B-B14F-4D97-AF65-F5344CB8AC3E}">
        <p14:creationId xmlns:p14="http://schemas.microsoft.com/office/powerpoint/2010/main" val="37395249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a:xfrm>
            <a:off x="546538" y="1083755"/>
            <a:ext cx="8492358" cy="926020"/>
          </a:xfrm>
        </p:spPr>
        <p:txBody>
          <a:bodyPr>
            <a:noAutofit/>
          </a:bodyPr>
          <a:lstStyle/>
          <a:p>
            <a:pPr algn="l"/>
            <a:r>
              <a:rPr lang="en-US" altLang="en-US" sz="4000" b="1" dirty="0" smtClean="0">
                <a:latin typeface="Arial" panose="020B0604020202020204" pitchFamily="34" charset="0"/>
                <a:cs typeface="Arial" panose="020B0604020202020204" pitchFamily="34" charset="0"/>
              </a:rPr>
              <a:t>Validation of </a:t>
            </a:r>
            <a:r>
              <a:rPr lang="en-US" altLang="en-US" sz="4000" b="1" dirty="0" smtClean="0">
                <a:latin typeface="Arial" panose="020B0604020202020204" pitchFamily="34" charset="0"/>
                <a:cs typeface="Arial" panose="020B0604020202020204" pitchFamily="34" charset="0"/>
              </a:rPr>
              <a:t>Data Through </a:t>
            </a:r>
            <a:r>
              <a:rPr lang="en-US" altLang="en-US" sz="4000" b="1" dirty="0" smtClean="0">
                <a:latin typeface="Arial" panose="020B0604020202020204" pitchFamily="34" charset="0"/>
                <a:cs typeface="Arial" panose="020B0604020202020204" pitchFamily="34" charset="0"/>
              </a:rPr>
              <a:t>Onsite </a:t>
            </a:r>
            <a:r>
              <a:rPr lang="en-US" altLang="en-US" sz="4000" b="1" dirty="0" smtClean="0">
                <a:latin typeface="Arial" panose="020B0604020202020204" pitchFamily="34" charset="0"/>
                <a:cs typeface="Arial" panose="020B0604020202020204" pitchFamily="34" charset="0"/>
              </a:rPr>
              <a:t>Inspections</a:t>
            </a:r>
            <a:endParaRPr lang="en-US" altLang="en-US" sz="4000" b="1" dirty="0" smtClean="0">
              <a:latin typeface="Arial" panose="020B0604020202020204" pitchFamily="34" charset="0"/>
              <a:cs typeface="Arial" panose="020B0604020202020204" pitchFamily="34" charset="0"/>
            </a:endParaRPr>
          </a:p>
        </p:txBody>
      </p:sp>
      <p:sp>
        <p:nvSpPr>
          <p:cNvPr id="43011" name="Content Placeholder 5"/>
          <p:cNvSpPr>
            <a:spLocks noGrp="1"/>
          </p:cNvSpPr>
          <p:nvPr>
            <p:ph idx="1"/>
          </p:nvPr>
        </p:nvSpPr>
        <p:spPr>
          <a:xfrm>
            <a:off x="323850" y="2125389"/>
            <a:ext cx="8509103" cy="428604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dirty="0" smtClean="0">
                <a:latin typeface="Arial" charset="0"/>
              </a:rPr>
              <a:t>Help to ensure the protection of rights, safety and welfare of research participants</a:t>
            </a:r>
          </a:p>
          <a:p>
            <a:r>
              <a:rPr lang="en-US" altLang="en-US" dirty="0" smtClean="0">
                <a:latin typeface="Arial" charset="0"/>
              </a:rPr>
              <a:t>Help to ensure data that are submitted in marketing applications are suitable for purpose</a:t>
            </a:r>
          </a:p>
          <a:p>
            <a:pPr lvl="1"/>
            <a:r>
              <a:rPr lang="en-US" altLang="en-US" sz="2400" dirty="0" smtClean="0">
                <a:latin typeface="Arial" charset="0"/>
              </a:rPr>
              <a:t>For regulatory decision making (Approval)</a:t>
            </a:r>
          </a:p>
          <a:p>
            <a:pPr lvl="1"/>
            <a:r>
              <a:rPr lang="en-US" altLang="en-US" sz="2400" dirty="0" smtClean="0">
                <a:latin typeface="Arial" charset="0"/>
              </a:rPr>
              <a:t>As evidence base for clinical use of drug (Label)</a:t>
            </a:r>
          </a:p>
          <a:p>
            <a:r>
              <a:rPr lang="en-US" altLang="en-US" dirty="0" smtClean="0">
                <a:latin typeface="Arial" charset="0"/>
              </a:rPr>
              <a:t>Allow evaluation of compliance with FDA regulations</a:t>
            </a:r>
          </a:p>
        </p:txBody>
      </p:sp>
    </p:spTree>
    <p:extLst>
      <p:ext uri="{BB962C8B-B14F-4D97-AF65-F5344CB8AC3E}">
        <p14:creationId xmlns:p14="http://schemas.microsoft.com/office/powerpoint/2010/main" val="176151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469079"/>
            <a:ext cx="8229600" cy="1143000"/>
          </a:xfrm>
        </p:spPr>
        <p:txBody>
          <a:bodyPr>
            <a:noAutofit/>
          </a:bodyPr>
          <a:lstStyle/>
          <a:p>
            <a:pPr eaLnBrk="1" hangingPunct="1">
              <a:lnSpc>
                <a:spcPct val="95000"/>
              </a:lnSpc>
              <a:spcBef>
                <a:spcPct val="25000"/>
              </a:spcBef>
            </a:pPr>
            <a:r>
              <a:rPr lang="en-US" altLang="en-US" sz="4000" b="1" dirty="0" smtClean="0">
                <a:solidFill>
                  <a:schemeClr val="tx2"/>
                </a:solidFill>
                <a:latin typeface="Arial" panose="020B0604020202020204" pitchFamily="34" charset="0"/>
                <a:cs typeface="Arial" panose="020B0604020202020204" pitchFamily="34" charset="0"/>
              </a:rPr>
              <a:t>Factors to Consider: </a:t>
            </a:r>
            <a:r>
              <a:rPr lang="en-US" altLang="en-US" sz="4000" b="1" dirty="0" smtClean="0">
                <a:solidFill>
                  <a:schemeClr val="tx2"/>
                </a:solidFill>
                <a:latin typeface="Arial" panose="020B0604020202020204" pitchFamily="34" charset="0"/>
                <a:cs typeface="Arial" panose="020B0604020202020204" pitchFamily="34" charset="0"/>
              </a:rPr>
              <a:t/>
            </a:r>
            <a:br>
              <a:rPr lang="en-US" altLang="en-US" sz="4000" b="1" dirty="0" smtClean="0">
                <a:solidFill>
                  <a:schemeClr val="tx2"/>
                </a:solidFill>
                <a:latin typeface="Arial" panose="020B0604020202020204" pitchFamily="34" charset="0"/>
                <a:cs typeface="Arial" panose="020B0604020202020204" pitchFamily="34" charset="0"/>
              </a:rPr>
            </a:br>
            <a:r>
              <a:rPr lang="en-US" altLang="en-US" sz="4000" b="1" dirty="0" smtClean="0">
                <a:solidFill>
                  <a:schemeClr val="tx2"/>
                </a:solidFill>
                <a:latin typeface="Arial" panose="020B0604020202020204" pitchFamily="34" charset="0"/>
                <a:cs typeface="Arial" panose="020B0604020202020204" pitchFamily="34" charset="0"/>
              </a:rPr>
              <a:t>When to </a:t>
            </a:r>
            <a:r>
              <a:rPr lang="en-US" altLang="en-US" sz="4000" b="1" dirty="0" smtClean="0">
                <a:solidFill>
                  <a:schemeClr val="tx2"/>
                </a:solidFill>
                <a:latin typeface="Arial" panose="020B0604020202020204" pitchFamily="34" charset="0"/>
                <a:cs typeface="Arial" panose="020B0604020202020204" pitchFamily="34" charset="0"/>
              </a:rPr>
              <a:t>Inspect</a:t>
            </a:r>
          </a:p>
        </p:txBody>
      </p:sp>
      <p:sp>
        <p:nvSpPr>
          <p:cNvPr id="34819" name="Rectangle 3"/>
          <p:cNvSpPr>
            <a:spLocks noGrp="1" noChangeArrowheads="1"/>
          </p:cNvSpPr>
          <p:nvPr>
            <p:ph sz="half" idx="1"/>
          </p:nvPr>
        </p:nvSpPr>
        <p:spPr/>
        <p:txBody>
          <a:bodyPr>
            <a:noAutofit/>
          </a:bodyPr>
          <a:lstStyle/>
          <a:p>
            <a:pPr eaLnBrk="1" hangingPunct="1">
              <a:spcBef>
                <a:spcPts val="0"/>
              </a:spcBef>
            </a:pPr>
            <a:r>
              <a:rPr lang="en-US" altLang="en-US" sz="3200" dirty="0" smtClean="0"/>
              <a:t>Importance of the study</a:t>
            </a:r>
          </a:p>
          <a:p>
            <a:pPr lvl="1">
              <a:spcBef>
                <a:spcPts val="0"/>
              </a:spcBef>
            </a:pPr>
            <a:r>
              <a:rPr lang="en-US" altLang="en-US" dirty="0" smtClean="0"/>
              <a:t>Relevance to labeling/NDA/BLA</a:t>
            </a:r>
          </a:p>
          <a:p>
            <a:pPr lvl="1">
              <a:spcBef>
                <a:spcPts val="0"/>
              </a:spcBef>
            </a:pPr>
            <a:r>
              <a:rPr lang="en-US" altLang="en-US" dirty="0" smtClean="0"/>
              <a:t>Contribution/size/outliers/concern of scientific misconduct, protocol violations, study discontinuations </a:t>
            </a:r>
          </a:p>
          <a:p>
            <a:pPr lvl="1">
              <a:spcBef>
                <a:spcPts val="0"/>
              </a:spcBef>
            </a:pPr>
            <a:r>
              <a:rPr lang="en-US" altLang="en-US" dirty="0" smtClean="0"/>
              <a:t>Statistical impact of data from the site</a:t>
            </a:r>
          </a:p>
        </p:txBody>
      </p:sp>
      <p:sp>
        <p:nvSpPr>
          <p:cNvPr id="2" name="Content Placeholder 1"/>
          <p:cNvSpPr>
            <a:spLocks noGrp="1"/>
          </p:cNvSpPr>
          <p:nvPr>
            <p:ph sz="half" idx="2"/>
          </p:nvPr>
        </p:nvSpPr>
        <p:spPr/>
        <p:txBody>
          <a:bodyPr/>
          <a:lstStyle/>
          <a:p>
            <a:pPr>
              <a:spcBef>
                <a:spcPts val="0"/>
              </a:spcBef>
            </a:pPr>
            <a:r>
              <a:rPr lang="en-US" altLang="en-US" sz="3200" dirty="0"/>
              <a:t>History of the clinical investigator</a:t>
            </a:r>
          </a:p>
          <a:p>
            <a:pPr lvl="1">
              <a:spcBef>
                <a:spcPts val="0"/>
              </a:spcBef>
            </a:pPr>
            <a:r>
              <a:rPr lang="en-US" altLang="en-US" dirty="0"/>
              <a:t>Frequency and prior classification(s)</a:t>
            </a:r>
          </a:p>
          <a:p>
            <a:pPr lvl="1">
              <a:spcBef>
                <a:spcPts val="0"/>
              </a:spcBef>
            </a:pPr>
            <a:r>
              <a:rPr lang="en-US" altLang="en-US" dirty="0"/>
              <a:t>Findings of previous inspection(s)</a:t>
            </a:r>
          </a:p>
          <a:p>
            <a:pPr>
              <a:spcBef>
                <a:spcPts val="0"/>
              </a:spcBef>
            </a:pPr>
            <a:endParaRPr lang="en-US" altLang="en-US" sz="3200" dirty="0" smtClean="0"/>
          </a:p>
          <a:p>
            <a:pPr>
              <a:spcBef>
                <a:spcPts val="0"/>
              </a:spcBef>
            </a:pPr>
            <a:r>
              <a:rPr lang="en-US" altLang="en-US" sz="3200" dirty="0" smtClean="0"/>
              <a:t>Data </a:t>
            </a:r>
            <a:r>
              <a:rPr lang="en-US" altLang="en-US" sz="3200" dirty="0"/>
              <a:t>Contribution</a:t>
            </a:r>
          </a:p>
          <a:p>
            <a:pPr lvl="1">
              <a:spcBef>
                <a:spcPts val="0"/>
              </a:spcBef>
            </a:pPr>
            <a:r>
              <a:rPr lang="en-US" altLang="en-US" dirty="0"/>
              <a:t>Domestic versus international</a:t>
            </a:r>
          </a:p>
          <a:p>
            <a:endParaRPr lang="en-GB" dirty="0"/>
          </a:p>
        </p:txBody>
      </p:sp>
    </p:spTree>
    <p:extLst>
      <p:ext uri="{BB962C8B-B14F-4D97-AF65-F5344CB8AC3E}">
        <p14:creationId xmlns:p14="http://schemas.microsoft.com/office/powerpoint/2010/main" val="3709761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 name="TextBox 196"/>
          <p:cNvSpPr txBox="1"/>
          <p:nvPr/>
        </p:nvSpPr>
        <p:spPr>
          <a:xfrm>
            <a:off x="251601" y="465129"/>
            <a:ext cx="8897500" cy="707886"/>
          </a:xfrm>
          <a:prstGeom prst="rect">
            <a:avLst/>
          </a:prstGeom>
          <a:noFill/>
        </p:spPr>
        <p:txBody>
          <a:bodyPr wrap="square" rtlCol="0">
            <a:spAutoFit/>
          </a:bodyPr>
          <a:lstStyle/>
          <a:p>
            <a:r>
              <a:rPr lang="en-US" sz="4000" b="1" dirty="0">
                <a:solidFill>
                  <a:schemeClr val="tx2"/>
                </a:solidFill>
                <a:latin typeface="Arial" panose="020B0604020202020204" pitchFamily="34" charset="0"/>
                <a:cs typeface="Arial" pitchFamily="34" charset="0"/>
              </a:rPr>
              <a:t>Milestones for Inspections</a:t>
            </a:r>
          </a:p>
        </p:txBody>
      </p:sp>
      <p:grpSp>
        <p:nvGrpSpPr>
          <p:cNvPr id="239" name="Group 238"/>
          <p:cNvGrpSpPr/>
          <p:nvPr/>
        </p:nvGrpSpPr>
        <p:grpSpPr>
          <a:xfrm>
            <a:off x="134462" y="2341538"/>
            <a:ext cx="9002029" cy="3990693"/>
            <a:chOff x="-17839" y="2406452"/>
            <a:chExt cx="9292893" cy="4119636"/>
          </a:xfrm>
        </p:grpSpPr>
        <p:grpSp>
          <p:nvGrpSpPr>
            <p:cNvPr id="25" name="Group 24"/>
            <p:cNvGrpSpPr/>
            <p:nvPr/>
          </p:nvGrpSpPr>
          <p:grpSpPr>
            <a:xfrm>
              <a:off x="-17839" y="6144822"/>
              <a:ext cx="9292893" cy="381266"/>
              <a:chOff x="-23834" y="5478072"/>
              <a:chExt cx="9292893" cy="381266"/>
            </a:xfrm>
          </p:grpSpPr>
          <p:grpSp>
            <p:nvGrpSpPr>
              <p:cNvPr id="2" name="Group 1"/>
              <p:cNvGrpSpPr/>
              <p:nvPr/>
            </p:nvGrpSpPr>
            <p:grpSpPr>
              <a:xfrm>
                <a:off x="-23834" y="5529442"/>
                <a:ext cx="9292893" cy="278527"/>
                <a:chOff x="0" y="5535066"/>
                <a:chExt cx="9479680" cy="278527"/>
              </a:xfrm>
            </p:grpSpPr>
            <p:sp>
              <p:nvSpPr>
                <p:cNvPr id="110" name="Freeform 109"/>
                <p:cNvSpPr/>
                <p:nvPr/>
              </p:nvSpPr>
              <p:spPr>
                <a:xfrm rot="16200000">
                  <a:off x="8632268" y="4966180"/>
                  <a:ext cx="278525" cy="1416298"/>
                </a:xfrm>
                <a:custGeom>
                  <a:avLst/>
                  <a:gdLst>
                    <a:gd name="connsiteX0" fmla="*/ 0 w 83656"/>
                    <a:gd name="connsiteY0" fmla="*/ 0 h 564025"/>
                    <a:gd name="connsiteX1" fmla="*/ 83656 w 83656"/>
                    <a:gd name="connsiteY1" fmla="*/ 0 h 564025"/>
                    <a:gd name="connsiteX2" fmla="*/ 83656 w 83656"/>
                    <a:gd name="connsiteY2" fmla="*/ 522197 h 564025"/>
                    <a:gd name="connsiteX3" fmla="*/ 41828 w 83656"/>
                    <a:gd name="connsiteY3" fmla="*/ 564025 h 564025"/>
                    <a:gd name="connsiteX4" fmla="*/ 0 w 83656"/>
                    <a:gd name="connsiteY4" fmla="*/ 522197 h 564025"/>
                    <a:gd name="connsiteX5" fmla="*/ 0 w 83656"/>
                    <a:gd name="connsiteY5" fmla="*/ 0 h 5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6" h="564025">
                      <a:moveTo>
                        <a:pt x="0" y="0"/>
                      </a:moveTo>
                      <a:lnTo>
                        <a:pt x="83656" y="0"/>
                      </a:lnTo>
                      <a:lnTo>
                        <a:pt x="83656" y="522197"/>
                      </a:lnTo>
                      <a:cubicBezTo>
                        <a:pt x="83656" y="545298"/>
                        <a:pt x="64929" y="564025"/>
                        <a:pt x="41828" y="564025"/>
                      </a:cubicBezTo>
                      <a:cubicBezTo>
                        <a:pt x="18727" y="564025"/>
                        <a:pt x="0" y="545298"/>
                        <a:pt x="0" y="522197"/>
                      </a:cubicBezTo>
                      <a:lnTo>
                        <a:pt x="0" y="0"/>
                      </a:lnTo>
                      <a:close/>
                    </a:path>
                  </a:pathLst>
                </a:custGeom>
                <a:solidFill>
                  <a:srgbClr val="2478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09" name="Freeform 108"/>
                <p:cNvSpPr/>
                <p:nvPr/>
              </p:nvSpPr>
              <p:spPr>
                <a:xfrm rot="16200000">
                  <a:off x="7094825" y="4847121"/>
                  <a:ext cx="278525" cy="1654418"/>
                </a:xfrm>
                <a:custGeom>
                  <a:avLst/>
                  <a:gdLst>
                    <a:gd name="connsiteX0" fmla="*/ 0 w 83656"/>
                    <a:gd name="connsiteY0" fmla="*/ 0 h 727527"/>
                    <a:gd name="connsiteX1" fmla="*/ 83656 w 83656"/>
                    <a:gd name="connsiteY1" fmla="*/ 0 h 727527"/>
                    <a:gd name="connsiteX2" fmla="*/ 83656 w 83656"/>
                    <a:gd name="connsiteY2" fmla="*/ 727527 h 727527"/>
                    <a:gd name="connsiteX3" fmla="*/ 0 w 83656"/>
                    <a:gd name="connsiteY3" fmla="*/ 727527 h 727527"/>
                    <a:gd name="connsiteX4" fmla="*/ 0 w 83656"/>
                    <a:gd name="connsiteY4" fmla="*/ 0 h 7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6" h="727527">
                      <a:moveTo>
                        <a:pt x="0" y="0"/>
                      </a:moveTo>
                      <a:lnTo>
                        <a:pt x="83656" y="0"/>
                      </a:lnTo>
                      <a:lnTo>
                        <a:pt x="83656" y="727527"/>
                      </a:lnTo>
                      <a:lnTo>
                        <a:pt x="0" y="727527"/>
                      </a:lnTo>
                      <a:lnTo>
                        <a:pt x="0" y="0"/>
                      </a:lnTo>
                      <a:close/>
                    </a:path>
                  </a:pathLst>
                </a:custGeom>
                <a:solidFill>
                  <a:srgbClr val="EA5C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rot="16200000">
                  <a:off x="577165" y="4957902"/>
                  <a:ext cx="278525" cy="1432856"/>
                </a:xfrm>
                <a:custGeom>
                  <a:avLst/>
                  <a:gdLst>
                    <a:gd name="connsiteX0" fmla="*/ 41828 w 83656"/>
                    <a:gd name="connsiteY0" fmla="*/ 0 h 630095"/>
                    <a:gd name="connsiteX1" fmla="*/ 83656 w 83656"/>
                    <a:gd name="connsiteY1" fmla="*/ 41828 h 630095"/>
                    <a:gd name="connsiteX2" fmla="*/ 83656 w 83656"/>
                    <a:gd name="connsiteY2" fmla="*/ 630095 h 630095"/>
                    <a:gd name="connsiteX3" fmla="*/ 0 w 83656"/>
                    <a:gd name="connsiteY3" fmla="*/ 630095 h 630095"/>
                    <a:gd name="connsiteX4" fmla="*/ 0 w 83656"/>
                    <a:gd name="connsiteY4" fmla="*/ 41828 h 630095"/>
                    <a:gd name="connsiteX5" fmla="*/ 41828 w 83656"/>
                    <a:gd name="connsiteY5" fmla="*/ 0 h 6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656" h="630095">
                      <a:moveTo>
                        <a:pt x="41828" y="0"/>
                      </a:moveTo>
                      <a:cubicBezTo>
                        <a:pt x="64929" y="0"/>
                        <a:pt x="83656" y="18727"/>
                        <a:pt x="83656" y="41828"/>
                      </a:cubicBezTo>
                      <a:lnTo>
                        <a:pt x="83656" y="630095"/>
                      </a:lnTo>
                      <a:lnTo>
                        <a:pt x="0" y="630095"/>
                      </a:lnTo>
                      <a:lnTo>
                        <a:pt x="0" y="41828"/>
                      </a:lnTo>
                      <a:cubicBezTo>
                        <a:pt x="0" y="18727"/>
                        <a:pt x="18727" y="0"/>
                        <a:pt x="41828" y="0"/>
                      </a:cubicBezTo>
                      <a:close/>
                    </a:path>
                  </a:pathLst>
                </a:custGeom>
                <a:solidFill>
                  <a:srgbClr val="55A9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0" name="Freeform 19"/>
                <p:cNvSpPr/>
                <p:nvPr/>
              </p:nvSpPr>
              <p:spPr>
                <a:xfrm rot="16200000">
                  <a:off x="2132411" y="4847122"/>
                  <a:ext cx="278525" cy="1654417"/>
                </a:xfrm>
                <a:custGeom>
                  <a:avLst/>
                  <a:gdLst>
                    <a:gd name="connsiteX0" fmla="*/ 0 w 83656"/>
                    <a:gd name="connsiteY0" fmla="*/ 0 h 727526"/>
                    <a:gd name="connsiteX1" fmla="*/ 83656 w 83656"/>
                    <a:gd name="connsiteY1" fmla="*/ 0 h 727526"/>
                    <a:gd name="connsiteX2" fmla="*/ 83656 w 83656"/>
                    <a:gd name="connsiteY2" fmla="*/ 727526 h 727526"/>
                    <a:gd name="connsiteX3" fmla="*/ 0 w 83656"/>
                    <a:gd name="connsiteY3" fmla="*/ 727526 h 727526"/>
                    <a:gd name="connsiteX4" fmla="*/ 0 w 83656"/>
                    <a:gd name="connsiteY4" fmla="*/ 0 h 72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6" h="727526">
                      <a:moveTo>
                        <a:pt x="0" y="0"/>
                      </a:moveTo>
                      <a:lnTo>
                        <a:pt x="83656" y="0"/>
                      </a:lnTo>
                      <a:lnTo>
                        <a:pt x="83656" y="727526"/>
                      </a:lnTo>
                      <a:lnTo>
                        <a:pt x="0" y="727526"/>
                      </a:lnTo>
                      <a:lnTo>
                        <a:pt x="0" y="0"/>
                      </a:lnTo>
                      <a:close/>
                    </a:path>
                  </a:pathLst>
                </a:custGeom>
                <a:solidFill>
                  <a:srgbClr val="F9A9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7" name="Freeform 16"/>
                <p:cNvSpPr/>
                <p:nvPr/>
              </p:nvSpPr>
              <p:spPr>
                <a:xfrm rot="16200000">
                  <a:off x="3798436" y="4847122"/>
                  <a:ext cx="278525" cy="1654417"/>
                </a:xfrm>
                <a:custGeom>
                  <a:avLst/>
                  <a:gdLst>
                    <a:gd name="connsiteX0" fmla="*/ 0 w 83656"/>
                    <a:gd name="connsiteY0" fmla="*/ 0 h 727526"/>
                    <a:gd name="connsiteX1" fmla="*/ 83656 w 83656"/>
                    <a:gd name="connsiteY1" fmla="*/ 0 h 727526"/>
                    <a:gd name="connsiteX2" fmla="*/ 83656 w 83656"/>
                    <a:gd name="connsiteY2" fmla="*/ 727526 h 727526"/>
                    <a:gd name="connsiteX3" fmla="*/ 0 w 83656"/>
                    <a:gd name="connsiteY3" fmla="*/ 727526 h 727526"/>
                    <a:gd name="connsiteX4" fmla="*/ 0 w 83656"/>
                    <a:gd name="connsiteY4" fmla="*/ 0 h 72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6" h="727526">
                      <a:moveTo>
                        <a:pt x="0" y="0"/>
                      </a:moveTo>
                      <a:lnTo>
                        <a:pt x="83656" y="0"/>
                      </a:lnTo>
                      <a:lnTo>
                        <a:pt x="83656" y="727526"/>
                      </a:lnTo>
                      <a:lnTo>
                        <a:pt x="0" y="727526"/>
                      </a:lnTo>
                      <a:lnTo>
                        <a:pt x="0" y="0"/>
                      </a:lnTo>
                      <a:close/>
                    </a:path>
                  </a:pathLst>
                </a:custGeom>
                <a:solidFill>
                  <a:srgbClr val="EF5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14" name="Freeform 13"/>
                <p:cNvSpPr/>
                <p:nvPr/>
              </p:nvSpPr>
              <p:spPr>
                <a:xfrm rot="16200000">
                  <a:off x="5464462" y="4847121"/>
                  <a:ext cx="278525" cy="1654418"/>
                </a:xfrm>
                <a:custGeom>
                  <a:avLst/>
                  <a:gdLst>
                    <a:gd name="connsiteX0" fmla="*/ 0 w 83656"/>
                    <a:gd name="connsiteY0" fmla="*/ 0 h 727527"/>
                    <a:gd name="connsiteX1" fmla="*/ 83656 w 83656"/>
                    <a:gd name="connsiteY1" fmla="*/ 0 h 727527"/>
                    <a:gd name="connsiteX2" fmla="*/ 83656 w 83656"/>
                    <a:gd name="connsiteY2" fmla="*/ 727527 h 727527"/>
                    <a:gd name="connsiteX3" fmla="*/ 0 w 83656"/>
                    <a:gd name="connsiteY3" fmla="*/ 727527 h 727527"/>
                    <a:gd name="connsiteX4" fmla="*/ 0 w 83656"/>
                    <a:gd name="connsiteY4" fmla="*/ 0 h 72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656" h="727527">
                      <a:moveTo>
                        <a:pt x="0" y="0"/>
                      </a:moveTo>
                      <a:lnTo>
                        <a:pt x="83656" y="0"/>
                      </a:lnTo>
                      <a:lnTo>
                        <a:pt x="83656" y="727527"/>
                      </a:lnTo>
                      <a:lnTo>
                        <a:pt x="0" y="727527"/>
                      </a:lnTo>
                      <a:lnTo>
                        <a:pt x="0" y="0"/>
                      </a:lnTo>
                      <a:close/>
                    </a:path>
                  </a:pathLst>
                </a:custGeom>
                <a:solidFill>
                  <a:srgbClr val="8751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200" name="TextBox 199"/>
              <p:cNvSpPr txBox="1"/>
              <p:nvPr/>
            </p:nvSpPr>
            <p:spPr>
              <a:xfrm>
                <a:off x="1485463" y="5478072"/>
                <a:ext cx="1388495" cy="381266"/>
              </a:xfrm>
              <a:prstGeom prst="rect">
                <a:avLst/>
              </a:prstGeom>
              <a:noFill/>
            </p:spPr>
            <p:txBody>
              <a:bodyPr wrap="square" rtlCol="0" anchor="ctr">
                <a:spAutoFit/>
              </a:bodyPr>
              <a:lstStyle/>
              <a:p>
                <a:pPr algn="ctr"/>
                <a:r>
                  <a:rPr lang="en-US" sz="90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NDA/BLA Submission</a:t>
                </a:r>
                <a:endParaRPr lang="en-US" sz="90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01" name="TextBox 200"/>
              <p:cNvSpPr txBox="1"/>
              <p:nvPr/>
            </p:nvSpPr>
            <p:spPr>
              <a:xfrm>
                <a:off x="3203537" y="5537645"/>
                <a:ext cx="1242943" cy="262120"/>
              </a:xfrm>
              <a:prstGeom prst="rect">
                <a:avLst/>
              </a:prstGeom>
              <a:noFill/>
            </p:spPr>
            <p:txBody>
              <a:bodyPr wrap="square" rtlCol="0" anchor="ctr">
                <a:spAutoFit/>
              </a:bodyPr>
              <a:lstStyle/>
              <a:p>
                <a:pPr algn="ctr"/>
                <a:r>
                  <a:rPr lang="en-US" sz="105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Background</a:t>
                </a:r>
                <a:endParaRPr lang="en-US" sz="105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02" name="TextBox 201"/>
              <p:cNvSpPr txBox="1"/>
              <p:nvPr/>
            </p:nvSpPr>
            <p:spPr>
              <a:xfrm>
                <a:off x="4844392" y="5537645"/>
                <a:ext cx="1077695" cy="262120"/>
              </a:xfrm>
              <a:prstGeom prst="rect">
                <a:avLst/>
              </a:prstGeom>
              <a:noFill/>
            </p:spPr>
            <p:txBody>
              <a:bodyPr wrap="square" rtlCol="0" anchor="ctr">
                <a:spAutoFit/>
              </a:bodyPr>
              <a:lstStyle/>
              <a:p>
                <a:pPr algn="ctr"/>
                <a:r>
                  <a:rPr lang="en-US" sz="105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Inspections</a:t>
                </a:r>
                <a:endParaRPr lang="en-US" sz="105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07" name="TextBox 206"/>
              <p:cNvSpPr txBox="1"/>
              <p:nvPr/>
            </p:nvSpPr>
            <p:spPr>
              <a:xfrm>
                <a:off x="6637726" y="5537645"/>
                <a:ext cx="1065219" cy="262120"/>
              </a:xfrm>
              <a:prstGeom prst="rect">
                <a:avLst/>
              </a:prstGeom>
              <a:noFill/>
            </p:spPr>
            <p:txBody>
              <a:bodyPr wrap="square" rtlCol="0" anchor="ctr">
                <a:spAutoFit/>
              </a:bodyPr>
              <a:lstStyle/>
              <a:p>
                <a:pPr algn="ctr"/>
                <a:r>
                  <a:rPr lang="en-US" sz="105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Assessment</a:t>
                </a:r>
                <a:endParaRPr lang="en-US" sz="105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08" name="TextBox 207"/>
              <p:cNvSpPr txBox="1"/>
              <p:nvPr/>
            </p:nvSpPr>
            <p:spPr>
              <a:xfrm>
                <a:off x="58370" y="5537645"/>
                <a:ext cx="1128670" cy="262120"/>
              </a:xfrm>
              <a:prstGeom prst="rect">
                <a:avLst/>
              </a:prstGeom>
              <a:noFill/>
            </p:spPr>
            <p:txBody>
              <a:bodyPr wrap="square" rtlCol="0" anchor="ctr">
                <a:spAutoFit/>
              </a:bodyPr>
              <a:lstStyle/>
              <a:p>
                <a:pPr algn="ctr"/>
                <a:r>
                  <a:rPr lang="en-US" sz="105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Pre NDA/BLA</a:t>
                </a:r>
                <a:endParaRPr lang="en-US" sz="105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sp>
            <p:nvSpPr>
              <p:cNvPr id="209" name="TextBox 208"/>
              <p:cNvSpPr txBox="1"/>
              <p:nvPr/>
            </p:nvSpPr>
            <p:spPr>
              <a:xfrm>
                <a:off x="7885234" y="5559069"/>
                <a:ext cx="1383824" cy="262120"/>
              </a:xfrm>
              <a:prstGeom prst="rect">
                <a:avLst/>
              </a:prstGeom>
              <a:noFill/>
            </p:spPr>
            <p:txBody>
              <a:bodyPr wrap="square" rtlCol="0" anchor="ctr">
                <a:spAutoFit/>
              </a:bodyPr>
              <a:lstStyle/>
              <a:p>
                <a:pPr algn="ctr"/>
                <a:r>
                  <a:rPr lang="en-US" sz="1050" b="1" dirty="0" smtClean="0">
                    <a:solidFill>
                      <a:schemeClr val="bg1"/>
                    </a:solidFill>
                    <a:latin typeface="Arial" panose="020B0604020202020204" pitchFamily="34" charset="0"/>
                    <a:ea typeface="Cambria Math" panose="02040503050406030204" pitchFamily="18" charset="0"/>
                    <a:cs typeface="Arial" panose="020B0604020202020204" pitchFamily="34" charset="0"/>
                  </a:rPr>
                  <a:t> Recommendation </a:t>
                </a:r>
                <a:endParaRPr lang="en-US" sz="1050" b="1" dirty="0">
                  <a:solidFill>
                    <a:schemeClr val="bg1"/>
                  </a:solidFill>
                  <a:latin typeface="Arial" panose="020B0604020202020204" pitchFamily="34" charset="0"/>
                  <a:ea typeface="Cambria Math" panose="02040503050406030204" pitchFamily="18" charset="0"/>
                  <a:cs typeface="Arial" panose="020B0604020202020204" pitchFamily="34" charset="0"/>
                </a:endParaRPr>
              </a:p>
            </p:txBody>
          </p:sp>
        </p:grpSp>
        <p:grpSp>
          <p:nvGrpSpPr>
            <p:cNvPr id="13" name="Group 12"/>
            <p:cNvGrpSpPr/>
            <p:nvPr/>
          </p:nvGrpSpPr>
          <p:grpSpPr>
            <a:xfrm>
              <a:off x="688212" y="3323673"/>
              <a:ext cx="1381489" cy="3157916"/>
              <a:chOff x="682217" y="2656923"/>
              <a:chExt cx="1381489" cy="3157916"/>
            </a:xfrm>
          </p:grpSpPr>
          <p:grpSp>
            <p:nvGrpSpPr>
              <p:cNvPr id="1032" name="Group 1031"/>
              <p:cNvGrpSpPr/>
              <p:nvPr/>
            </p:nvGrpSpPr>
            <p:grpSpPr>
              <a:xfrm>
                <a:off x="682217" y="2656923"/>
                <a:ext cx="1381489" cy="2953411"/>
                <a:chOff x="1436817" y="3168724"/>
                <a:chExt cx="1381489" cy="2953411"/>
              </a:xfrm>
            </p:grpSpPr>
            <p:grpSp>
              <p:nvGrpSpPr>
                <p:cNvPr id="49" name="Group 48"/>
                <p:cNvGrpSpPr/>
                <p:nvPr/>
              </p:nvGrpSpPr>
              <p:grpSpPr>
                <a:xfrm>
                  <a:off x="1436817" y="3168724"/>
                  <a:ext cx="1381489" cy="2953411"/>
                  <a:chOff x="2088971" y="2657957"/>
                  <a:chExt cx="1071563" cy="2290837"/>
                </a:xfrm>
              </p:grpSpPr>
              <p:sp>
                <p:nvSpPr>
                  <p:cNvPr id="35" name="Rectangle 34"/>
                  <p:cNvSpPr/>
                  <p:nvPr/>
                </p:nvSpPr>
                <p:spPr>
                  <a:xfrm rot="5400000">
                    <a:off x="1912684" y="4233178"/>
                    <a:ext cx="1424137" cy="7095"/>
                  </a:xfrm>
                  <a:prstGeom prst="rect">
                    <a:avLst/>
                  </a:prstGeom>
                  <a:ln>
                    <a:solidFill>
                      <a:schemeClr val="tx1">
                        <a:lumMod val="50000"/>
                        <a:lumOff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2" name="Group 31"/>
                  <p:cNvGrpSpPr/>
                  <p:nvPr/>
                </p:nvGrpSpPr>
                <p:grpSpPr>
                  <a:xfrm>
                    <a:off x="2088971" y="2657957"/>
                    <a:ext cx="1071563" cy="914399"/>
                    <a:chOff x="3600450" y="1016795"/>
                    <a:chExt cx="1071563" cy="914399"/>
                  </a:xfrm>
                </p:grpSpPr>
                <p:sp>
                  <p:nvSpPr>
                    <p:cNvPr id="33" name="Hexagon 32"/>
                    <p:cNvSpPr/>
                    <p:nvPr/>
                  </p:nvSpPr>
                  <p:spPr>
                    <a:xfrm>
                      <a:off x="3600450" y="1016795"/>
                      <a:ext cx="1071563" cy="914399"/>
                    </a:xfrm>
                    <a:prstGeom prst="hexagon">
                      <a:avLst>
                        <a:gd name="adj" fmla="val 29364"/>
                        <a:gd name="vf" fmla="val 115470"/>
                      </a:avLst>
                    </a:prstGeom>
                    <a:solidFill>
                      <a:srgbClr val="55A94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4" name="Oval 33"/>
                    <p:cNvSpPr/>
                    <p:nvPr/>
                  </p:nvSpPr>
                  <p:spPr>
                    <a:xfrm>
                      <a:off x="3771866" y="1109630"/>
                      <a:ext cx="728731" cy="728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84" name="Group 183"/>
                <p:cNvGrpSpPr/>
                <p:nvPr/>
              </p:nvGrpSpPr>
              <p:grpSpPr>
                <a:xfrm flipH="1">
                  <a:off x="1941641" y="3488512"/>
                  <a:ext cx="417279" cy="471987"/>
                  <a:chOff x="6697667" y="5507038"/>
                  <a:chExt cx="769111" cy="869956"/>
                </a:xfrm>
                <a:solidFill>
                  <a:srgbClr val="55A94C"/>
                </a:solidFill>
                <a:effectLst/>
              </p:grpSpPr>
              <p:sp>
                <p:nvSpPr>
                  <p:cNvPr id="185" name="Rectangle 50"/>
                  <p:cNvSpPr>
                    <a:spLocks noChangeArrowheads="1"/>
                  </p:cNvSpPr>
                  <p:nvPr/>
                </p:nvSpPr>
                <p:spPr bwMode="auto">
                  <a:xfrm>
                    <a:off x="7259639" y="6000759"/>
                    <a:ext cx="114300" cy="2397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6" name="Rectangle 51"/>
                  <p:cNvSpPr>
                    <a:spLocks noChangeArrowheads="1"/>
                  </p:cNvSpPr>
                  <p:nvPr/>
                </p:nvSpPr>
                <p:spPr bwMode="auto">
                  <a:xfrm>
                    <a:off x="7088189" y="5878520"/>
                    <a:ext cx="114300" cy="36195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7" name="Rectangle 52"/>
                  <p:cNvSpPr>
                    <a:spLocks noChangeArrowheads="1"/>
                  </p:cNvSpPr>
                  <p:nvPr/>
                </p:nvSpPr>
                <p:spPr bwMode="auto">
                  <a:xfrm>
                    <a:off x="6916739" y="5794384"/>
                    <a:ext cx="114300" cy="4460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8" name="Rectangle 53"/>
                  <p:cNvSpPr>
                    <a:spLocks noChangeArrowheads="1"/>
                  </p:cNvSpPr>
                  <p:nvPr/>
                </p:nvSpPr>
                <p:spPr bwMode="auto">
                  <a:xfrm>
                    <a:off x="6745289" y="5730883"/>
                    <a:ext cx="115888" cy="50958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89" name="Freeform 54"/>
                  <p:cNvSpPr>
                    <a:spLocks/>
                  </p:cNvSpPr>
                  <p:nvPr/>
                </p:nvSpPr>
                <p:spPr bwMode="auto">
                  <a:xfrm>
                    <a:off x="6697667" y="6286506"/>
                    <a:ext cx="752475" cy="90488"/>
                  </a:xfrm>
                  <a:custGeom>
                    <a:avLst/>
                    <a:gdLst>
                      <a:gd name="T0" fmla="*/ 0 w 474"/>
                      <a:gd name="T1" fmla="*/ 0 h 57"/>
                      <a:gd name="T2" fmla="*/ 474 w 474"/>
                      <a:gd name="T3" fmla="*/ 2 h 57"/>
                      <a:gd name="T4" fmla="*/ 474 w 474"/>
                      <a:gd name="T5" fmla="*/ 57 h 57"/>
                      <a:gd name="T6" fmla="*/ 0 w 474"/>
                      <a:gd name="T7" fmla="*/ 57 h 57"/>
                      <a:gd name="T8" fmla="*/ 0 w 474"/>
                      <a:gd name="T9" fmla="*/ 0 h 57"/>
                    </a:gdLst>
                    <a:ahLst/>
                    <a:cxnLst>
                      <a:cxn ang="0">
                        <a:pos x="T0" y="T1"/>
                      </a:cxn>
                      <a:cxn ang="0">
                        <a:pos x="T2" y="T3"/>
                      </a:cxn>
                      <a:cxn ang="0">
                        <a:pos x="T4" y="T5"/>
                      </a:cxn>
                      <a:cxn ang="0">
                        <a:pos x="T6" y="T7"/>
                      </a:cxn>
                      <a:cxn ang="0">
                        <a:pos x="T8" y="T9"/>
                      </a:cxn>
                    </a:cxnLst>
                    <a:rect l="0" t="0" r="r" b="b"/>
                    <a:pathLst>
                      <a:path w="474" h="57">
                        <a:moveTo>
                          <a:pt x="0" y="0"/>
                        </a:moveTo>
                        <a:lnTo>
                          <a:pt x="474" y="2"/>
                        </a:lnTo>
                        <a:lnTo>
                          <a:pt x="474" y="57"/>
                        </a:lnTo>
                        <a:lnTo>
                          <a:pt x="0" y="5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90" name="Freeform 55"/>
                  <p:cNvSpPr>
                    <a:spLocks/>
                  </p:cNvSpPr>
                  <p:nvPr/>
                </p:nvSpPr>
                <p:spPr bwMode="auto">
                  <a:xfrm>
                    <a:off x="6780214" y="5507038"/>
                    <a:ext cx="686564" cy="467533"/>
                  </a:xfrm>
                  <a:custGeom>
                    <a:avLst/>
                    <a:gdLst>
                      <a:gd name="T0" fmla="*/ 0 w 434"/>
                      <a:gd name="T1" fmla="*/ 0 h 269"/>
                      <a:gd name="T2" fmla="*/ 339 w 434"/>
                      <a:gd name="T3" fmla="*/ 174 h 269"/>
                      <a:gd name="T4" fmla="*/ 357 w 434"/>
                      <a:gd name="T5" fmla="*/ 145 h 269"/>
                      <a:gd name="T6" fmla="*/ 434 w 434"/>
                      <a:gd name="T7" fmla="*/ 269 h 269"/>
                      <a:gd name="T8" fmla="*/ 286 w 434"/>
                      <a:gd name="T9" fmla="*/ 262 h 269"/>
                      <a:gd name="T10" fmla="*/ 304 w 434"/>
                      <a:gd name="T11" fmla="*/ 232 h 269"/>
                      <a:gd name="T12" fmla="*/ 0 w 434"/>
                      <a:gd name="T13" fmla="*/ 0 h 269"/>
                      <a:gd name="connsiteX0" fmla="*/ 0 w 10000"/>
                      <a:gd name="connsiteY0" fmla="*/ 0 h 9777"/>
                      <a:gd name="connsiteX1" fmla="*/ 7811 w 10000"/>
                      <a:gd name="connsiteY1" fmla="*/ 6468 h 9777"/>
                      <a:gd name="connsiteX2" fmla="*/ 8226 w 10000"/>
                      <a:gd name="connsiteY2" fmla="*/ 5390 h 9777"/>
                      <a:gd name="connsiteX3" fmla="*/ 10000 w 10000"/>
                      <a:gd name="connsiteY3" fmla="*/ 9777 h 9777"/>
                      <a:gd name="connsiteX4" fmla="*/ 6590 w 10000"/>
                      <a:gd name="connsiteY4" fmla="*/ 9740 h 9777"/>
                      <a:gd name="connsiteX5" fmla="*/ 7005 w 10000"/>
                      <a:gd name="connsiteY5" fmla="*/ 8625 h 9777"/>
                      <a:gd name="connsiteX6" fmla="*/ 0 w 10000"/>
                      <a:gd name="connsiteY6" fmla="*/ 0 h 9777"/>
                      <a:gd name="connsiteX0" fmla="*/ 0 w 10035"/>
                      <a:gd name="connsiteY0" fmla="*/ 0 h 10000"/>
                      <a:gd name="connsiteX1" fmla="*/ 7811 w 10035"/>
                      <a:gd name="connsiteY1" fmla="*/ 6616 h 10000"/>
                      <a:gd name="connsiteX2" fmla="*/ 8226 w 10035"/>
                      <a:gd name="connsiteY2" fmla="*/ 5513 h 10000"/>
                      <a:gd name="connsiteX3" fmla="*/ 10035 w 10035"/>
                      <a:gd name="connsiteY3" fmla="*/ 10000 h 10000"/>
                      <a:gd name="connsiteX4" fmla="*/ 6590 w 10035"/>
                      <a:gd name="connsiteY4" fmla="*/ 9962 h 10000"/>
                      <a:gd name="connsiteX5" fmla="*/ 7005 w 10035"/>
                      <a:gd name="connsiteY5" fmla="*/ 8822 h 10000"/>
                      <a:gd name="connsiteX6" fmla="*/ 0 w 10035"/>
                      <a:gd name="connsiteY6" fmla="*/ 0 h 10000"/>
                      <a:gd name="connsiteX0" fmla="*/ 0 w 10000"/>
                      <a:gd name="connsiteY0" fmla="*/ 0 h 10000"/>
                      <a:gd name="connsiteX1" fmla="*/ 7811 w 10000"/>
                      <a:gd name="connsiteY1" fmla="*/ 6616 h 10000"/>
                      <a:gd name="connsiteX2" fmla="*/ 8226 w 10000"/>
                      <a:gd name="connsiteY2" fmla="*/ 5513 h 10000"/>
                      <a:gd name="connsiteX3" fmla="*/ 10000 w 10000"/>
                      <a:gd name="connsiteY3" fmla="*/ 10000 h 10000"/>
                      <a:gd name="connsiteX4" fmla="*/ 6590 w 10000"/>
                      <a:gd name="connsiteY4" fmla="*/ 9962 h 10000"/>
                      <a:gd name="connsiteX5" fmla="*/ 7005 w 10000"/>
                      <a:gd name="connsiteY5" fmla="*/ 8822 h 10000"/>
                      <a:gd name="connsiteX6" fmla="*/ 0 w 10000"/>
                      <a:gd name="connsiteY6" fmla="*/ 0 h 10000"/>
                      <a:gd name="connsiteX0" fmla="*/ 0 w 10000"/>
                      <a:gd name="connsiteY0" fmla="*/ 0 h 10913"/>
                      <a:gd name="connsiteX1" fmla="*/ 7811 w 10000"/>
                      <a:gd name="connsiteY1" fmla="*/ 6616 h 10913"/>
                      <a:gd name="connsiteX2" fmla="*/ 8226 w 10000"/>
                      <a:gd name="connsiteY2" fmla="*/ 5513 h 10913"/>
                      <a:gd name="connsiteX3" fmla="*/ 10000 w 10000"/>
                      <a:gd name="connsiteY3" fmla="*/ 10913 h 10913"/>
                      <a:gd name="connsiteX4" fmla="*/ 6590 w 10000"/>
                      <a:gd name="connsiteY4" fmla="*/ 9962 h 10913"/>
                      <a:gd name="connsiteX5" fmla="*/ 7005 w 10000"/>
                      <a:gd name="connsiteY5" fmla="*/ 8822 h 10913"/>
                      <a:gd name="connsiteX6" fmla="*/ 0 w 10000"/>
                      <a:gd name="connsiteY6" fmla="*/ 0 h 10913"/>
                      <a:gd name="connsiteX0" fmla="*/ 0 w 10000"/>
                      <a:gd name="connsiteY0" fmla="*/ 0 h 10799"/>
                      <a:gd name="connsiteX1" fmla="*/ 7811 w 10000"/>
                      <a:gd name="connsiteY1" fmla="*/ 6616 h 10799"/>
                      <a:gd name="connsiteX2" fmla="*/ 8226 w 10000"/>
                      <a:gd name="connsiteY2" fmla="*/ 5513 h 10799"/>
                      <a:gd name="connsiteX3" fmla="*/ 10000 w 10000"/>
                      <a:gd name="connsiteY3" fmla="*/ 10799 h 10799"/>
                      <a:gd name="connsiteX4" fmla="*/ 6590 w 10000"/>
                      <a:gd name="connsiteY4" fmla="*/ 9962 h 10799"/>
                      <a:gd name="connsiteX5" fmla="*/ 7005 w 10000"/>
                      <a:gd name="connsiteY5" fmla="*/ 8822 h 10799"/>
                      <a:gd name="connsiteX6" fmla="*/ 0 w 10000"/>
                      <a:gd name="connsiteY6" fmla="*/ 0 h 10799"/>
                      <a:gd name="connsiteX0" fmla="*/ 0 w 9965"/>
                      <a:gd name="connsiteY0" fmla="*/ 0 h 11198"/>
                      <a:gd name="connsiteX1" fmla="*/ 7811 w 9965"/>
                      <a:gd name="connsiteY1" fmla="*/ 6616 h 11198"/>
                      <a:gd name="connsiteX2" fmla="*/ 8226 w 9965"/>
                      <a:gd name="connsiteY2" fmla="*/ 5513 h 11198"/>
                      <a:gd name="connsiteX3" fmla="*/ 9965 w 9965"/>
                      <a:gd name="connsiteY3" fmla="*/ 11198 h 11198"/>
                      <a:gd name="connsiteX4" fmla="*/ 6590 w 9965"/>
                      <a:gd name="connsiteY4" fmla="*/ 9962 h 11198"/>
                      <a:gd name="connsiteX5" fmla="*/ 7005 w 9965"/>
                      <a:gd name="connsiteY5" fmla="*/ 8822 h 11198"/>
                      <a:gd name="connsiteX6" fmla="*/ 0 w 9965"/>
                      <a:gd name="connsiteY6" fmla="*/ 0 h 1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65" h="11198">
                        <a:moveTo>
                          <a:pt x="0" y="0"/>
                        </a:moveTo>
                        <a:lnTo>
                          <a:pt x="7811" y="6616"/>
                        </a:lnTo>
                        <a:lnTo>
                          <a:pt x="8226" y="5513"/>
                        </a:lnTo>
                        <a:lnTo>
                          <a:pt x="9965" y="11198"/>
                        </a:lnTo>
                        <a:lnTo>
                          <a:pt x="6590" y="9962"/>
                        </a:lnTo>
                        <a:lnTo>
                          <a:pt x="7005" y="882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10" name="Group 9"/>
              <p:cNvGrpSpPr/>
              <p:nvPr/>
            </p:nvGrpSpPr>
            <p:grpSpPr>
              <a:xfrm>
                <a:off x="1187784" y="5533822"/>
                <a:ext cx="370354" cy="281017"/>
                <a:chOff x="1188278" y="5533822"/>
                <a:chExt cx="370354" cy="281017"/>
              </a:xfrm>
            </p:grpSpPr>
            <p:sp>
              <p:nvSpPr>
                <p:cNvPr id="4" name="Oval 3"/>
                <p:cNvSpPr/>
                <p:nvPr/>
              </p:nvSpPr>
              <p:spPr>
                <a:xfrm rot="16200000">
                  <a:off x="1227595" y="5536591"/>
                  <a:ext cx="281017" cy="275480"/>
                </a:xfrm>
                <a:prstGeom prst="ellipse">
                  <a:avLst/>
                </a:prstGeom>
                <a:solidFill>
                  <a:srgbClr val="42853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3" name="TextBox 202"/>
                <p:cNvSpPr txBox="1"/>
                <p:nvPr/>
              </p:nvSpPr>
              <p:spPr>
                <a:xfrm>
                  <a:off x="1188278" y="5535831"/>
                  <a:ext cx="370354" cy="276999"/>
                </a:xfrm>
                <a:prstGeom prst="rect">
                  <a:avLst/>
                </a:prstGeom>
                <a:noFill/>
              </p:spPr>
              <p:txBody>
                <a:bodyPr wrap="square" rtlCol="0" anchor="ctr">
                  <a:spAutoFit/>
                </a:bodyPr>
                <a:lstStyle/>
                <a:p>
                  <a:pPr lvl="0" algn="ctr">
                    <a:defRPr/>
                  </a:pPr>
                  <a:r>
                    <a:rPr lang="en-US" sz="1200" b="1" kern="0" dirty="0" smtClean="0">
                      <a:solidFill>
                        <a:schemeClr val="bg1"/>
                      </a:solidFill>
                      <a:latin typeface="Arial" panose="020B0604020202020204" pitchFamily="34" charset="0"/>
                      <a:cs typeface="Arial" panose="020B0604020202020204" pitchFamily="34" charset="0"/>
                    </a:rPr>
                    <a:t>01</a:t>
                  </a:r>
                  <a:endParaRPr lang="en-US" b="1" kern="0" dirty="0">
                    <a:solidFill>
                      <a:schemeClr val="bg1"/>
                    </a:solidFill>
                    <a:latin typeface="Arial" panose="020B0604020202020204" pitchFamily="34" charset="0"/>
                    <a:cs typeface="Arial" panose="020B0604020202020204" pitchFamily="34" charset="0"/>
                  </a:endParaRPr>
                </a:p>
              </p:txBody>
            </p:sp>
          </p:grpSp>
        </p:grpSp>
        <p:grpSp>
          <p:nvGrpSpPr>
            <p:cNvPr id="12" name="Group 11"/>
            <p:cNvGrpSpPr/>
            <p:nvPr/>
          </p:nvGrpSpPr>
          <p:grpSpPr>
            <a:xfrm>
              <a:off x="2331113" y="2406452"/>
              <a:ext cx="1381489" cy="4072756"/>
              <a:chOff x="2325118" y="1739702"/>
              <a:chExt cx="1381489" cy="4072756"/>
            </a:xfrm>
          </p:grpSpPr>
          <p:grpSp>
            <p:nvGrpSpPr>
              <p:cNvPr id="72" name="Group 71"/>
              <p:cNvGrpSpPr/>
              <p:nvPr/>
            </p:nvGrpSpPr>
            <p:grpSpPr>
              <a:xfrm>
                <a:off x="2325118" y="1739702"/>
                <a:ext cx="1381489" cy="3877357"/>
                <a:chOff x="3115772" y="2244359"/>
                <a:chExt cx="1381489" cy="3877357"/>
              </a:xfrm>
            </p:grpSpPr>
            <p:grpSp>
              <p:nvGrpSpPr>
                <p:cNvPr id="31" name="Group 30"/>
                <p:cNvGrpSpPr/>
                <p:nvPr/>
              </p:nvGrpSpPr>
              <p:grpSpPr>
                <a:xfrm>
                  <a:off x="3115772" y="2244359"/>
                  <a:ext cx="1381489" cy="3877357"/>
                  <a:chOff x="3395532" y="1936204"/>
                  <a:chExt cx="1071563" cy="3007503"/>
                </a:xfrm>
              </p:grpSpPr>
              <p:sp>
                <p:nvSpPr>
                  <p:cNvPr id="39" name="Rectangle 38"/>
                  <p:cNvSpPr/>
                  <p:nvPr/>
                </p:nvSpPr>
                <p:spPr>
                  <a:xfrm rot="5400000">
                    <a:off x="2784519" y="3793365"/>
                    <a:ext cx="2293588" cy="7095"/>
                  </a:xfrm>
                  <a:prstGeom prst="rect">
                    <a:avLst/>
                  </a:prstGeom>
                  <a:ln>
                    <a:solidFill>
                      <a:srgbClr val="C3760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36" name="Group 35"/>
                  <p:cNvGrpSpPr/>
                  <p:nvPr/>
                </p:nvGrpSpPr>
                <p:grpSpPr>
                  <a:xfrm>
                    <a:off x="3395532" y="1936204"/>
                    <a:ext cx="1071563" cy="914399"/>
                    <a:chOff x="3600450" y="1016795"/>
                    <a:chExt cx="1071563" cy="914399"/>
                  </a:xfrm>
                </p:grpSpPr>
                <p:sp>
                  <p:nvSpPr>
                    <p:cNvPr id="37" name="Hexagon 36"/>
                    <p:cNvSpPr/>
                    <p:nvPr/>
                  </p:nvSpPr>
                  <p:spPr>
                    <a:xfrm>
                      <a:off x="3600450" y="1016795"/>
                      <a:ext cx="1071563" cy="914399"/>
                    </a:xfrm>
                    <a:prstGeom prst="hexagon">
                      <a:avLst>
                        <a:gd name="adj" fmla="val 29364"/>
                        <a:gd name="vf" fmla="val 115470"/>
                      </a:avLst>
                    </a:prstGeom>
                    <a:solidFill>
                      <a:srgbClr val="F9A93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p:cNvSpPr/>
                    <p:nvPr/>
                  </p:nvSpPr>
                  <p:spPr>
                    <a:xfrm>
                      <a:off x="3771866" y="1109630"/>
                      <a:ext cx="728731" cy="728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76" name="Group 175"/>
                <p:cNvGrpSpPr/>
                <p:nvPr/>
              </p:nvGrpSpPr>
              <p:grpSpPr>
                <a:xfrm flipH="1">
                  <a:off x="3571920" y="2703811"/>
                  <a:ext cx="445120" cy="348803"/>
                  <a:chOff x="5355703" y="5434094"/>
                  <a:chExt cx="880442" cy="689925"/>
                </a:xfrm>
                <a:solidFill>
                  <a:srgbClr val="F9A930"/>
                </a:solidFill>
              </p:grpSpPr>
              <p:sp>
                <p:nvSpPr>
                  <p:cNvPr id="177" name="Freeform 176"/>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8" name="Trapezoid 177"/>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79" name="Rounded Rectangle 178"/>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0" name="Freeform 179"/>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1" name="Freeform 180"/>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182" name="Freeform 181"/>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sp>
                <p:nvSpPr>
                  <p:cNvPr id="183" name="Freeform 182"/>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Arial" panose="020B0604020202020204" pitchFamily="34" charset="0"/>
                      <a:cs typeface="Arial" panose="020B0604020202020204" pitchFamily="34" charset="0"/>
                    </a:endParaRPr>
                  </a:p>
                </p:txBody>
              </p:sp>
            </p:grpSp>
          </p:grpSp>
          <p:grpSp>
            <p:nvGrpSpPr>
              <p:cNvPr id="5" name="Group 4"/>
              <p:cNvGrpSpPr/>
              <p:nvPr/>
            </p:nvGrpSpPr>
            <p:grpSpPr>
              <a:xfrm>
                <a:off x="2830685" y="5531441"/>
                <a:ext cx="370354" cy="281017"/>
                <a:chOff x="2832961" y="5533822"/>
                <a:chExt cx="370354" cy="281017"/>
              </a:xfrm>
            </p:grpSpPr>
            <p:sp>
              <p:nvSpPr>
                <p:cNvPr id="28" name="Oval 27"/>
                <p:cNvSpPr/>
                <p:nvPr/>
              </p:nvSpPr>
              <p:spPr>
                <a:xfrm rot="16200000">
                  <a:off x="2873468" y="5536591"/>
                  <a:ext cx="281017" cy="275480"/>
                </a:xfrm>
                <a:prstGeom prst="ellipse">
                  <a:avLst/>
                </a:prstGeom>
                <a:solidFill>
                  <a:srgbClr val="C376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4" name="TextBox 203"/>
                <p:cNvSpPr txBox="1"/>
                <p:nvPr/>
              </p:nvSpPr>
              <p:spPr>
                <a:xfrm>
                  <a:off x="2832961" y="5535831"/>
                  <a:ext cx="370354" cy="276999"/>
                </a:xfrm>
                <a:prstGeom prst="rect">
                  <a:avLst/>
                </a:prstGeom>
                <a:noFill/>
              </p:spPr>
              <p:txBody>
                <a:bodyPr wrap="square" rtlCol="0" anchor="ctr">
                  <a:spAutoFit/>
                </a:bodyPr>
                <a:lstStyle/>
                <a:p>
                  <a:pPr lvl="0" algn="ctr">
                    <a:defRPr/>
                  </a:pPr>
                  <a:r>
                    <a:rPr lang="en-US" sz="1200" b="1" kern="0" dirty="0" smtClean="0">
                      <a:solidFill>
                        <a:schemeClr val="bg1"/>
                      </a:solidFill>
                      <a:latin typeface="Arial" panose="020B0604020202020204" pitchFamily="34" charset="0"/>
                      <a:cs typeface="Arial" panose="020B0604020202020204" pitchFamily="34" charset="0"/>
                    </a:rPr>
                    <a:t>02</a:t>
                  </a:r>
                  <a:endParaRPr lang="en-US" b="1" kern="0" dirty="0">
                    <a:solidFill>
                      <a:schemeClr val="bg1"/>
                    </a:solidFill>
                    <a:latin typeface="Arial" panose="020B0604020202020204" pitchFamily="34" charset="0"/>
                    <a:cs typeface="Arial" panose="020B0604020202020204" pitchFamily="34" charset="0"/>
                  </a:endParaRPr>
                </a:p>
              </p:txBody>
            </p:sp>
          </p:grpSp>
        </p:grpSp>
        <p:grpSp>
          <p:nvGrpSpPr>
            <p:cNvPr id="15" name="Group 14"/>
            <p:cNvGrpSpPr/>
            <p:nvPr/>
          </p:nvGrpSpPr>
          <p:grpSpPr>
            <a:xfrm>
              <a:off x="3957222" y="3339548"/>
              <a:ext cx="1381489" cy="3148391"/>
              <a:chOff x="3906777" y="2666448"/>
              <a:chExt cx="1381489" cy="3148391"/>
            </a:xfrm>
          </p:grpSpPr>
          <p:grpSp>
            <p:nvGrpSpPr>
              <p:cNvPr id="1024" name="Group 1023"/>
              <p:cNvGrpSpPr/>
              <p:nvPr/>
            </p:nvGrpSpPr>
            <p:grpSpPr>
              <a:xfrm>
                <a:off x="3906777" y="2666448"/>
                <a:ext cx="1381489" cy="2953411"/>
                <a:chOff x="4794727" y="3168724"/>
                <a:chExt cx="1381489" cy="2953411"/>
              </a:xfrm>
            </p:grpSpPr>
            <p:grpSp>
              <p:nvGrpSpPr>
                <p:cNvPr id="48" name="Group 47"/>
                <p:cNvGrpSpPr/>
                <p:nvPr/>
              </p:nvGrpSpPr>
              <p:grpSpPr>
                <a:xfrm>
                  <a:off x="4794727" y="3168724"/>
                  <a:ext cx="1381489" cy="2953411"/>
                  <a:chOff x="4698821" y="2648432"/>
                  <a:chExt cx="1071563" cy="2290837"/>
                </a:xfrm>
              </p:grpSpPr>
              <p:sp>
                <p:nvSpPr>
                  <p:cNvPr id="43" name="Rectangle 42"/>
                  <p:cNvSpPr/>
                  <p:nvPr/>
                </p:nvSpPr>
                <p:spPr>
                  <a:xfrm rot="5400000">
                    <a:off x="4522534" y="4223653"/>
                    <a:ext cx="1424137" cy="7095"/>
                  </a:xfrm>
                  <a:prstGeom prst="rect">
                    <a:avLst/>
                  </a:prstGeom>
                  <a:ln>
                    <a:solidFill>
                      <a:srgbClr val="B11B0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0" name="Group 39"/>
                  <p:cNvGrpSpPr/>
                  <p:nvPr/>
                </p:nvGrpSpPr>
                <p:grpSpPr>
                  <a:xfrm>
                    <a:off x="4698821" y="2648432"/>
                    <a:ext cx="1071563" cy="914399"/>
                    <a:chOff x="3600450" y="1016795"/>
                    <a:chExt cx="1071563" cy="914399"/>
                  </a:xfrm>
                </p:grpSpPr>
                <p:sp>
                  <p:nvSpPr>
                    <p:cNvPr id="41" name="Hexagon 40"/>
                    <p:cNvSpPr/>
                    <p:nvPr/>
                  </p:nvSpPr>
                  <p:spPr>
                    <a:xfrm>
                      <a:off x="3600450" y="1016795"/>
                      <a:ext cx="1071563" cy="914399"/>
                    </a:xfrm>
                    <a:prstGeom prst="hexagon">
                      <a:avLst>
                        <a:gd name="adj" fmla="val 29364"/>
                        <a:gd name="vf" fmla="val 115470"/>
                      </a:avLst>
                    </a:prstGeom>
                    <a:solidFill>
                      <a:srgbClr val="EF51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2" name="Oval 41"/>
                    <p:cNvSpPr/>
                    <p:nvPr/>
                  </p:nvSpPr>
                  <p:spPr>
                    <a:xfrm>
                      <a:off x="3771866" y="1109630"/>
                      <a:ext cx="728731" cy="728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53" name="Group 152"/>
                <p:cNvGrpSpPr/>
                <p:nvPr/>
              </p:nvGrpSpPr>
              <p:grpSpPr>
                <a:xfrm rot="10800000" flipH="1" flipV="1">
                  <a:off x="5283052" y="3541712"/>
                  <a:ext cx="404839" cy="426736"/>
                  <a:chOff x="5433066" y="1781106"/>
                  <a:chExt cx="837637" cy="882946"/>
                </a:xfrm>
                <a:solidFill>
                  <a:srgbClr val="EF5146"/>
                </a:solidFill>
              </p:grpSpPr>
              <p:sp>
                <p:nvSpPr>
                  <p:cNvPr id="154" name="Freeform 153"/>
                  <p:cNvSpPr/>
                  <p:nvPr/>
                </p:nvSpPr>
                <p:spPr>
                  <a:xfrm>
                    <a:off x="5433066" y="1781106"/>
                    <a:ext cx="609624" cy="731015"/>
                  </a:xfrm>
                  <a:custGeom>
                    <a:avLst/>
                    <a:gdLst>
                      <a:gd name="connsiteX0" fmla="*/ 484922 w 609624"/>
                      <a:gd name="connsiteY0" fmla="*/ 440760 h 731015"/>
                      <a:gd name="connsiteX1" fmla="*/ 469821 w 609624"/>
                      <a:gd name="connsiteY1" fmla="*/ 451064 h 731015"/>
                      <a:gd name="connsiteX2" fmla="*/ 478808 w 609624"/>
                      <a:gd name="connsiteY2" fmla="*/ 443189 h 731015"/>
                      <a:gd name="connsiteX3" fmla="*/ 60317 w 609624"/>
                      <a:gd name="connsiteY3" fmla="*/ 0 h 731015"/>
                      <a:gd name="connsiteX4" fmla="*/ 549308 w 609624"/>
                      <a:gd name="connsiteY4" fmla="*/ 0 h 731015"/>
                      <a:gd name="connsiteX5" fmla="*/ 609624 w 609624"/>
                      <a:gd name="connsiteY5" fmla="*/ 60316 h 731015"/>
                      <a:gd name="connsiteX6" fmla="*/ 609624 w 609624"/>
                      <a:gd name="connsiteY6" fmla="*/ 404740 h 731015"/>
                      <a:gd name="connsiteX7" fmla="*/ 605983 w 609624"/>
                      <a:gd name="connsiteY7" fmla="*/ 404369 h 731015"/>
                      <a:gd name="connsiteX8" fmla="*/ 560431 w 609624"/>
                      <a:gd name="connsiteY8" fmla="*/ 409016 h 731015"/>
                      <a:gd name="connsiteX9" fmla="*/ 560431 w 609624"/>
                      <a:gd name="connsiteY9" fmla="*/ 59112 h 731015"/>
                      <a:gd name="connsiteX10" fmla="*/ 550381 w 609624"/>
                      <a:gd name="connsiteY10" fmla="*/ 49061 h 731015"/>
                      <a:gd name="connsiteX11" fmla="*/ 59243 w 609624"/>
                      <a:gd name="connsiteY11" fmla="*/ 49061 h 731015"/>
                      <a:gd name="connsiteX12" fmla="*/ 49192 w 609624"/>
                      <a:gd name="connsiteY12" fmla="*/ 59112 h 731015"/>
                      <a:gd name="connsiteX13" fmla="*/ 49192 w 609624"/>
                      <a:gd name="connsiteY13" fmla="*/ 671902 h 731015"/>
                      <a:gd name="connsiteX14" fmla="*/ 59243 w 609624"/>
                      <a:gd name="connsiteY14" fmla="*/ 681953 h 731015"/>
                      <a:gd name="connsiteX15" fmla="*/ 360215 w 609624"/>
                      <a:gd name="connsiteY15" fmla="*/ 681953 h 731015"/>
                      <a:gd name="connsiteX16" fmla="*/ 362651 w 609624"/>
                      <a:gd name="connsiteY16" fmla="*/ 706411 h 731015"/>
                      <a:gd name="connsiteX17" fmla="*/ 370197 w 609624"/>
                      <a:gd name="connsiteY17" fmla="*/ 731015 h 731015"/>
                      <a:gd name="connsiteX18" fmla="*/ 60317 w 609624"/>
                      <a:gd name="connsiteY18" fmla="*/ 731015 h 731015"/>
                      <a:gd name="connsiteX19" fmla="*/ 0 w 609624"/>
                      <a:gd name="connsiteY19" fmla="*/ 670699 h 731015"/>
                      <a:gd name="connsiteX20" fmla="*/ 0 w 609624"/>
                      <a:gd name="connsiteY20" fmla="*/ 60316 h 731015"/>
                      <a:gd name="connsiteX21" fmla="*/ 60317 w 609624"/>
                      <a:gd name="connsiteY21" fmla="*/ 0 h 73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624" h="731015">
                        <a:moveTo>
                          <a:pt x="484922" y="440760"/>
                        </a:moveTo>
                        <a:lnTo>
                          <a:pt x="469821" y="451064"/>
                        </a:lnTo>
                        <a:lnTo>
                          <a:pt x="478808" y="443189"/>
                        </a:lnTo>
                        <a:close/>
                        <a:moveTo>
                          <a:pt x="60317" y="0"/>
                        </a:moveTo>
                        <a:lnTo>
                          <a:pt x="549308" y="0"/>
                        </a:lnTo>
                        <a:cubicBezTo>
                          <a:pt x="582620" y="0"/>
                          <a:pt x="609624" y="27005"/>
                          <a:pt x="609624" y="60316"/>
                        </a:cubicBezTo>
                        <a:lnTo>
                          <a:pt x="609624" y="404740"/>
                        </a:lnTo>
                        <a:lnTo>
                          <a:pt x="605983" y="404369"/>
                        </a:lnTo>
                        <a:lnTo>
                          <a:pt x="560431" y="409016"/>
                        </a:lnTo>
                        <a:lnTo>
                          <a:pt x="560431" y="59112"/>
                        </a:lnTo>
                        <a:cubicBezTo>
                          <a:pt x="560431" y="53561"/>
                          <a:pt x="555931" y="49061"/>
                          <a:pt x="550381" y="49061"/>
                        </a:cubicBezTo>
                        <a:lnTo>
                          <a:pt x="59243" y="49061"/>
                        </a:lnTo>
                        <a:cubicBezTo>
                          <a:pt x="53692" y="49061"/>
                          <a:pt x="49192" y="53561"/>
                          <a:pt x="49192" y="59112"/>
                        </a:cubicBezTo>
                        <a:lnTo>
                          <a:pt x="49192" y="671902"/>
                        </a:lnTo>
                        <a:cubicBezTo>
                          <a:pt x="49192" y="677453"/>
                          <a:pt x="53692" y="681953"/>
                          <a:pt x="59243" y="681953"/>
                        </a:cubicBezTo>
                        <a:lnTo>
                          <a:pt x="360215" y="681953"/>
                        </a:lnTo>
                        <a:lnTo>
                          <a:pt x="362651" y="706411"/>
                        </a:lnTo>
                        <a:lnTo>
                          <a:pt x="370197" y="731015"/>
                        </a:lnTo>
                        <a:lnTo>
                          <a:pt x="60317" y="731015"/>
                        </a:lnTo>
                        <a:cubicBezTo>
                          <a:pt x="27005" y="731015"/>
                          <a:pt x="0" y="704011"/>
                          <a:pt x="0" y="670699"/>
                        </a:cubicBezTo>
                        <a:lnTo>
                          <a:pt x="0" y="60316"/>
                        </a:lnTo>
                        <a:cubicBezTo>
                          <a:pt x="0" y="27005"/>
                          <a:pt x="27005" y="0"/>
                          <a:pt x="60317" y="0"/>
                        </a:cubicBezTo>
                        <a:close/>
                      </a:path>
                    </a:pathLst>
                  </a:custGeom>
                  <a:grp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5" name="Freeform 33"/>
                  <p:cNvSpPr>
                    <a:spLocks/>
                  </p:cNvSpPr>
                  <p:nvPr/>
                </p:nvSpPr>
                <p:spPr bwMode="auto">
                  <a:xfrm>
                    <a:off x="5950397" y="2343345"/>
                    <a:ext cx="187826" cy="189445"/>
                  </a:xfrm>
                  <a:custGeom>
                    <a:avLst/>
                    <a:gdLst>
                      <a:gd name="T0" fmla="*/ 97 w 116"/>
                      <a:gd name="T1" fmla="*/ 0 h 117"/>
                      <a:gd name="T2" fmla="*/ 116 w 116"/>
                      <a:gd name="T3" fmla="*/ 18 h 117"/>
                      <a:gd name="T4" fmla="*/ 76 w 116"/>
                      <a:gd name="T5" fmla="*/ 59 h 117"/>
                      <a:gd name="T6" fmla="*/ 116 w 116"/>
                      <a:gd name="T7" fmla="*/ 99 h 117"/>
                      <a:gd name="T8" fmla="*/ 97 w 116"/>
                      <a:gd name="T9" fmla="*/ 117 h 117"/>
                      <a:gd name="T10" fmla="*/ 58 w 116"/>
                      <a:gd name="T11" fmla="*/ 78 h 117"/>
                      <a:gd name="T12" fmla="*/ 19 w 116"/>
                      <a:gd name="T13" fmla="*/ 116 h 117"/>
                      <a:gd name="T14" fmla="*/ 0 w 116"/>
                      <a:gd name="T15" fmla="*/ 98 h 117"/>
                      <a:gd name="T16" fmla="*/ 38 w 116"/>
                      <a:gd name="T17" fmla="*/ 59 h 117"/>
                      <a:gd name="T18" fmla="*/ 0 w 116"/>
                      <a:gd name="T19" fmla="*/ 20 h 117"/>
                      <a:gd name="T20" fmla="*/ 19 w 116"/>
                      <a:gd name="T21" fmla="*/ 1 h 117"/>
                      <a:gd name="T22" fmla="*/ 58 w 116"/>
                      <a:gd name="T23" fmla="*/ 39 h 117"/>
                      <a:gd name="T24" fmla="*/ 97 w 116"/>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7">
                        <a:moveTo>
                          <a:pt x="97" y="0"/>
                        </a:moveTo>
                        <a:lnTo>
                          <a:pt x="116" y="18"/>
                        </a:lnTo>
                        <a:lnTo>
                          <a:pt x="76" y="59"/>
                        </a:lnTo>
                        <a:lnTo>
                          <a:pt x="116" y="99"/>
                        </a:lnTo>
                        <a:lnTo>
                          <a:pt x="97" y="117"/>
                        </a:lnTo>
                        <a:lnTo>
                          <a:pt x="58" y="78"/>
                        </a:lnTo>
                        <a:lnTo>
                          <a:pt x="19" y="116"/>
                        </a:lnTo>
                        <a:lnTo>
                          <a:pt x="0" y="98"/>
                        </a:lnTo>
                        <a:lnTo>
                          <a:pt x="38" y="59"/>
                        </a:lnTo>
                        <a:lnTo>
                          <a:pt x="0" y="20"/>
                        </a:lnTo>
                        <a:lnTo>
                          <a:pt x="19" y="1"/>
                        </a:lnTo>
                        <a:lnTo>
                          <a:pt x="58" y="39"/>
                        </a:lnTo>
                        <a:lnTo>
                          <a:pt x="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6" name="Freeform 155"/>
                  <p:cNvSpPr/>
                  <p:nvPr/>
                </p:nvSpPr>
                <p:spPr>
                  <a:xfrm>
                    <a:off x="5807392" y="2199937"/>
                    <a:ext cx="463311" cy="464115"/>
                  </a:xfrm>
                  <a:custGeom>
                    <a:avLst/>
                    <a:gdLst>
                      <a:gd name="connsiteX0" fmla="*/ 227122 w 454244"/>
                      <a:gd name="connsiteY0" fmla="*/ 56441 h 464178"/>
                      <a:gd name="connsiteX1" fmla="*/ 53514 w 454244"/>
                      <a:gd name="connsiteY1" fmla="*/ 232089 h 464178"/>
                      <a:gd name="connsiteX2" fmla="*/ 227122 w 454244"/>
                      <a:gd name="connsiteY2" fmla="*/ 407737 h 464178"/>
                      <a:gd name="connsiteX3" fmla="*/ 400730 w 454244"/>
                      <a:gd name="connsiteY3" fmla="*/ 232089 h 464178"/>
                      <a:gd name="connsiteX4" fmla="*/ 227122 w 454244"/>
                      <a:gd name="connsiteY4" fmla="*/ 56441 h 464178"/>
                      <a:gd name="connsiteX5" fmla="*/ 227122 w 454244"/>
                      <a:gd name="connsiteY5" fmla="*/ 0 h 464178"/>
                      <a:gd name="connsiteX6" fmla="*/ 454244 w 454244"/>
                      <a:gd name="connsiteY6" fmla="*/ 232089 h 464178"/>
                      <a:gd name="connsiteX7" fmla="*/ 227122 w 454244"/>
                      <a:gd name="connsiteY7" fmla="*/ 464178 h 464178"/>
                      <a:gd name="connsiteX8" fmla="*/ 0 w 454244"/>
                      <a:gd name="connsiteY8" fmla="*/ 232089 h 464178"/>
                      <a:gd name="connsiteX9" fmla="*/ 227122 w 454244"/>
                      <a:gd name="connsiteY9" fmla="*/ 0 h 46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244" h="464178">
                        <a:moveTo>
                          <a:pt x="227122" y="56441"/>
                        </a:moveTo>
                        <a:cubicBezTo>
                          <a:pt x="131241" y="56441"/>
                          <a:pt x="53514" y="135081"/>
                          <a:pt x="53514" y="232089"/>
                        </a:cubicBezTo>
                        <a:cubicBezTo>
                          <a:pt x="53514" y="329097"/>
                          <a:pt x="131241" y="407737"/>
                          <a:pt x="227122" y="407737"/>
                        </a:cubicBezTo>
                        <a:cubicBezTo>
                          <a:pt x="323003" y="407737"/>
                          <a:pt x="400730" y="329097"/>
                          <a:pt x="400730" y="232089"/>
                        </a:cubicBezTo>
                        <a:cubicBezTo>
                          <a:pt x="400730" y="135081"/>
                          <a:pt x="323003" y="56441"/>
                          <a:pt x="227122" y="56441"/>
                        </a:cubicBezTo>
                        <a:close/>
                        <a:moveTo>
                          <a:pt x="227122" y="0"/>
                        </a:moveTo>
                        <a:cubicBezTo>
                          <a:pt x="352558" y="0"/>
                          <a:pt x="454244" y="103910"/>
                          <a:pt x="454244" y="232089"/>
                        </a:cubicBezTo>
                        <a:cubicBezTo>
                          <a:pt x="454244" y="360268"/>
                          <a:pt x="352558" y="464178"/>
                          <a:pt x="227122" y="464178"/>
                        </a:cubicBezTo>
                        <a:cubicBezTo>
                          <a:pt x="101686" y="464178"/>
                          <a:pt x="0" y="360268"/>
                          <a:pt x="0" y="232089"/>
                        </a:cubicBezTo>
                        <a:cubicBezTo>
                          <a:pt x="0" y="103910"/>
                          <a:pt x="101686" y="0"/>
                          <a:pt x="227122" y="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panose="020B0604020202020204" pitchFamily="34" charset="0"/>
                      <a:cs typeface="Arial" panose="020B0604020202020204" pitchFamily="34" charset="0"/>
                    </a:endParaRPr>
                  </a:p>
                </p:txBody>
              </p:sp>
              <p:sp>
                <p:nvSpPr>
                  <p:cNvPr id="157" name="Rectangle 34"/>
                  <p:cNvSpPr>
                    <a:spLocks noChangeArrowheads="1"/>
                  </p:cNvSpPr>
                  <p:nvPr/>
                </p:nvSpPr>
                <p:spPr bwMode="auto">
                  <a:xfrm>
                    <a:off x="5535885" y="2108563"/>
                    <a:ext cx="391844" cy="3400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8" name="Rectangle 35"/>
                  <p:cNvSpPr>
                    <a:spLocks noChangeArrowheads="1"/>
                  </p:cNvSpPr>
                  <p:nvPr/>
                </p:nvSpPr>
                <p:spPr bwMode="auto">
                  <a:xfrm>
                    <a:off x="5535885" y="2191141"/>
                    <a:ext cx="391844" cy="3400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59" name="Rectangle 36"/>
                  <p:cNvSpPr>
                    <a:spLocks noChangeArrowheads="1"/>
                  </p:cNvSpPr>
                  <p:nvPr/>
                </p:nvSpPr>
                <p:spPr bwMode="auto">
                  <a:xfrm>
                    <a:off x="5552077" y="1854350"/>
                    <a:ext cx="64768" cy="23154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0" name="Rectangle 37"/>
                  <p:cNvSpPr>
                    <a:spLocks noChangeArrowheads="1"/>
                  </p:cNvSpPr>
                  <p:nvPr/>
                </p:nvSpPr>
                <p:spPr bwMode="auto">
                  <a:xfrm>
                    <a:off x="5650847" y="1922356"/>
                    <a:ext cx="63149" cy="16353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1" name="Rectangle 38"/>
                  <p:cNvSpPr>
                    <a:spLocks noChangeArrowheads="1"/>
                  </p:cNvSpPr>
                  <p:nvPr/>
                </p:nvSpPr>
                <p:spPr bwMode="auto">
                  <a:xfrm>
                    <a:off x="5747998" y="1961217"/>
                    <a:ext cx="64768" cy="12467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2" name="Rectangle 39"/>
                  <p:cNvSpPr>
                    <a:spLocks noChangeArrowheads="1"/>
                  </p:cNvSpPr>
                  <p:nvPr/>
                </p:nvSpPr>
                <p:spPr bwMode="auto">
                  <a:xfrm>
                    <a:off x="5846769" y="2011412"/>
                    <a:ext cx="64768" cy="7448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3" name="Freeform 41"/>
                  <p:cNvSpPr>
                    <a:spLocks/>
                  </p:cNvSpPr>
                  <p:nvPr/>
                </p:nvSpPr>
                <p:spPr bwMode="auto">
                  <a:xfrm>
                    <a:off x="5540742" y="2351441"/>
                    <a:ext cx="265547" cy="32384"/>
                  </a:xfrm>
                  <a:custGeom>
                    <a:avLst/>
                    <a:gdLst>
                      <a:gd name="T0" fmla="*/ 0 w 164"/>
                      <a:gd name="T1" fmla="*/ 0 h 20"/>
                      <a:gd name="T2" fmla="*/ 164 w 164"/>
                      <a:gd name="T3" fmla="*/ 0 h 20"/>
                      <a:gd name="T4" fmla="*/ 158 w 164"/>
                      <a:gd name="T5" fmla="*/ 20 h 20"/>
                      <a:gd name="T6" fmla="*/ 0 w 164"/>
                      <a:gd name="T7" fmla="*/ 20 h 20"/>
                      <a:gd name="T8" fmla="*/ 0 w 164"/>
                      <a:gd name="T9" fmla="*/ 0 h 20"/>
                    </a:gdLst>
                    <a:ahLst/>
                    <a:cxnLst>
                      <a:cxn ang="0">
                        <a:pos x="T0" y="T1"/>
                      </a:cxn>
                      <a:cxn ang="0">
                        <a:pos x="T2" y="T3"/>
                      </a:cxn>
                      <a:cxn ang="0">
                        <a:pos x="T4" y="T5"/>
                      </a:cxn>
                      <a:cxn ang="0">
                        <a:pos x="T6" y="T7"/>
                      </a:cxn>
                      <a:cxn ang="0">
                        <a:pos x="T8" y="T9"/>
                      </a:cxn>
                    </a:cxnLst>
                    <a:rect l="0" t="0" r="r" b="b"/>
                    <a:pathLst>
                      <a:path w="164" h="20">
                        <a:moveTo>
                          <a:pt x="0" y="0"/>
                        </a:moveTo>
                        <a:lnTo>
                          <a:pt x="164" y="0"/>
                        </a:lnTo>
                        <a:lnTo>
                          <a:pt x="158"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64" name="Freeform 42"/>
                  <p:cNvSpPr>
                    <a:spLocks/>
                  </p:cNvSpPr>
                  <p:nvPr/>
                </p:nvSpPr>
                <p:spPr bwMode="auto">
                  <a:xfrm>
                    <a:off x="5540742" y="2270482"/>
                    <a:ext cx="310884" cy="32384"/>
                  </a:xfrm>
                  <a:custGeom>
                    <a:avLst/>
                    <a:gdLst>
                      <a:gd name="T0" fmla="*/ 0 w 192"/>
                      <a:gd name="T1" fmla="*/ 0 h 20"/>
                      <a:gd name="T2" fmla="*/ 192 w 192"/>
                      <a:gd name="T3" fmla="*/ 0 h 20"/>
                      <a:gd name="T4" fmla="*/ 177 w 192"/>
                      <a:gd name="T5" fmla="*/ 20 h 20"/>
                      <a:gd name="T6" fmla="*/ 0 w 192"/>
                      <a:gd name="T7" fmla="*/ 20 h 20"/>
                      <a:gd name="T8" fmla="*/ 0 w 192"/>
                      <a:gd name="T9" fmla="*/ 0 h 20"/>
                    </a:gdLst>
                    <a:ahLst/>
                    <a:cxnLst>
                      <a:cxn ang="0">
                        <a:pos x="T0" y="T1"/>
                      </a:cxn>
                      <a:cxn ang="0">
                        <a:pos x="T2" y="T3"/>
                      </a:cxn>
                      <a:cxn ang="0">
                        <a:pos x="T4" y="T5"/>
                      </a:cxn>
                      <a:cxn ang="0">
                        <a:pos x="T6" y="T7"/>
                      </a:cxn>
                      <a:cxn ang="0">
                        <a:pos x="T8" y="T9"/>
                      </a:cxn>
                    </a:cxnLst>
                    <a:rect l="0" t="0" r="r" b="b"/>
                    <a:pathLst>
                      <a:path w="192" h="20">
                        <a:moveTo>
                          <a:pt x="0" y="0"/>
                        </a:moveTo>
                        <a:lnTo>
                          <a:pt x="192" y="0"/>
                        </a:lnTo>
                        <a:lnTo>
                          <a:pt x="177" y="20"/>
                        </a:lnTo>
                        <a:lnTo>
                          <a:pt x="0" y="2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panose="020B0604020202020204" pitchFamily="34" charset="0"/>
                      <a:cs typeface="Arial" panose="020B0604020202020204" pitchFamily="34" charset="0"/>
                    </a:endParaRPr>
                  </a:p>
                </p:txBody>
              </p:sp>
            </p:grpSp>
          </p:grpSp>
          <p:grpSp>
            <p:nvGrpSpPr>
              <p:cNvPr id="6" name="Group 5"/>
              <p:cNvGrpSpPr/>
              <p:nvPr/>
            </p:nvGrpSpPr>
            <p:grpSpPr>
              <a:xfrm>
                <a:off x="4412344" y="5533822"/>
                <a:ext cx="370354" cy="281017"/>
                <a:chOff x="4477645" y="5533822"/>
                <a:chExt cx="370354" cy="281017"/>
              </a:xfrm>
            </p:grpSpPr>
            <p:sp>
              <p:nvSpPr>
                <p:cNvPr id="29" name="Oval 28"/>
                <p:cNvSpPr/>
                <p:nvPr/>
              </p:nvSpPr>
              <p:spPr>
                <a:xfrm rot="16200000">
                  <a:off x="4519341" y="5536591"/>
                  <a:ext cx="281017" cy="275480"/>
                </a:xfrm>
                <a:prstGeom prst="ellipse">
                  <a:avLst/>
                </a:prstGeom>
                <a:solidFill>
                  <a:srgbClr val="B11B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5" name="TextBox 204"/>
                <p:cNvSpPr txBox="1"/>
                <p:nvPr/>
              </p:nvSpPr>
              <p:spPr>
                <a:xfrm>
                  <a:off x="4477645" y="5535831"/>
                  <a:ext cx="370354" cy="276999"/>
                </a:xfrm>
                <a:prstGeom prst="rect">
                  <a:avLst/>
                </a:prstGeom>
                <a:noFill/>
              </p:spPr>
              <p:txBody>
                <a:bodyPr wrap="square" rtlCol="0" anchor="ctr">
                  <a:spAutoFit/>
                </a:bodyPr>
                <a:lstStyle/>
                <a:p>
                  <a:pPr lvl="0" algn="ctr">
                    <a:defRPr/>
                  </a:pPr>
                  <a:r>
                    <a:rPr lang="en-US" sz="1200" b="1" kern="0" dirty="0" smtClean="0">
                      <a:solidFill>
                        <a:schemeClr val="bg1"/>
                      </a:solidFill>
                      <a:latin typeface="Arial" panose="020B0604020202020204" pitchFamily="34" charset="0"/>
                      <a:cs typeface="Arial" panose="020B0604020202020204" pitchFamily="34" charset="0"/>
                    </a:rPr>
                    <a:t>03</a:t>
                  </a:r>
                  <a:endParaRPr lang="en-US" b="1" kern="0" dirty="0">
                    <a:solidFill>
                      <a:schemeClr val="bg1"/>
                    </a:solidFill>
                    <a:latin typeface="Arial" panose="020B0604020202020204" pitchFamily="34" charset="0"/>
                    <a:cs typeface="Arial" panose="020B0604020202020204" pitchFamily="34" charset="0"/>
                  </a:endParaRPr>
                </a:p>
              </p:txBody>
            </p:sp>
          </p:grpSp>
        </p:grpSp>
        <p:grpSp>
          <p:nvGrpSpPr>
            <p:cNvPr id="16" name="Group 15"/>
            <p:cNvGrpSpPr/>
            <p:nvPr/>
          </p:nvGrpSpPr>
          <p:grpSpPr>
            <a:xfrm>
              <a:off x="5591728" y="2408833"/>
              <a:ext cx="1381489" cy="4072756"/>
              <a:chOff x="5585733" y="1742083"/>
              <a:chExt cx="1381489" cy="4072756"/>
            </a:xfrm>
          </p:grpSpPr>
          <p:grpSp>
            <p:nvGrpSpPr>
              <p:cNvPr id="1027" name="Group 1026"/>
              <p:cNvGrpSpPr/>
              <p:nvPr/>
            </p:nvGrpSpPr>
            <p:grpSpPr>
              <a:xfrm>
                <a:off x="5585733" y="1742083"/>
                <a:ext cx="1381489" cy="3877357"/>
                <a:chOff x="6473683" y="2244359"/>
                <a:chExt cx="1381489" cy="3877357"/>
              </a:xfrm>
            </p:grpSpPr>
            <p:grpSp>
              <p:nvGrpSpPr>
                <p:cNvPr id="7" name="Group 6"/>
                <p:cNvGrpSpPr/>
                <p:nvPr/>
              </p:nvGrpSpPr>
              <p:grpSpPr>
                <a:xfrm>
                  <a:off x="6473683" y="2244359"/>
                  <a:ext cx="1381489" cy="3877357"/>
                  <a:chOff x="5995857" y="1936204"/>
                  <a:chExt cx="1071563" cy="3007503"/>
                </a:xfrm>
              </p:grpSpPr>
              <p:sp>
                <p:nvSpPr>
                  <p:cNvPr id="47" name="Rectangle 46"/>
                  <p:cNvSpPr/>
                  <p:nvPr/>
                </p:nvSpPr>
                <p:spPr>
                  <a:xfrm rot="5400000">
                    <a:off x="5384844" y="3793365"/>
                    <a:ext cx="2293588" cy="7095"/>
                  </a:xfrm>
                  <a:prstGeom prst="rect">
                    <a:avLst/>
                  </a:prstGeom>
                  <a:ln>
                    <a:solidFill>
                      <a:srgbClr val="51315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44" name="Group 43"/>
                  <p:cNvGrpSpPr/>
                  <p:nvPr/>
                </p:nvGrpSpPr>
                <p:grpSpPr>
                  <a:xfrm>
                    <a:off x="5995857" y="1936204"/>
                    <a:ext cx="1071563" cy="914399"/>
                    <a:chOff x="3600450" y="1016795"/>
                    <a:chExt cx="1071563" cy="914399"/>
                  </a:xfrm>
                </p:grpSpPr>
                <p:sp>
                  <p:nvSpPr>
                    <p:cNvPr id="45" name="Hexagon 44"/>
                    <p:cNvSpPr/>
                    <p:nvPr/>
                  </p:nvSpPr>
                  <p:spPr>
                    <a:xfrm>
                      <a:off x="3600450" y="1016795"/>
                      <a:ext cx="1071563" cy="914399"/>
                    </a:xfrm>
                    <a:prstGeom prst="hexagon">
                      <a:avLst>
                        <a:gd name="adj" fmla="val 29364"/>
                        <a:gd name="vf" fmla="val 115470"/>
                      </a:avLst>
                    </a:prstGeom>
                    <a:solidFill>
                      <a:srgbClr val="87519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6" name="Oval 45"/>
                    <p:cNvSpPr/>
                    <p:nvPr/>
                  </p:nvSpPr>
                  <p:spPr>
                    <a:xfrm>
                      <a:off x="3771866" y="1109630"/>
                      <a:ext cx="728731" cy="728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65" name="Group 164"/>
                <p:cNvGrpSpPr/>
                <p:nvPr/>
              </p:nvGrpSpPr>
              <p:grpSpPr>
                <a:xfrm flipH="1">
                  <a:off x="6966586" y="2575899"/>
                  <a:ext cx="395682" cy="377994"/>
                  <a:chOff x="2846654" y="1241400"/>
                  <a:chExt cx="3672899" cy="3508730"/>
                </a:xfrm>
                <a:solidFill>
                  <a:srgbClr val="87519A"/>
                </a:solidFill>
                <a:effectLst/>
              </p:grpSpPr>
              <p:grpSp>
                <p:nvGrpSpPr>
                  <p:cNvPr id="166" name="Group 165"/>
                  <p:cNvGrpSpPr/>
                  <p:nvPr/>
                </p:nvGrpSpPr>
                <p:grpSpPr>
                  <a:xfrm>
                    <a:off x="2846654" y="1241400"/>
                    <a:ext cx="2270582" cy="3504967"/>
                    <a:chOff x="2846655" y="1255917"/>
                    <a:chExt cx="2270580" cy="3504965"/>
                  </a:xfrm>
                  <a:grpFill/>
                </p:grpSpPr>
                <p:sp>
                  <p:nvSpPr>
                    <p:cNvPr id="174" name="Oval 173"/>
                    <p:cNvSpPr/>
                    <p:nvPr/>
                  </p:nvSpPr>
                  <p:spPr>
                    <a:xfrm>
                      <a:off x="3271660" y="1255917"/>
                      <a:ext cx="601352" cy="720433"/>
                    </a:xfrm>
                    <a:prstGeom prst="ellipse">
                      <a:avLst/>
                    </a:pr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175" name="Rectangle 15"/>
                    <p:cNvSpPr/>
                    <p:nvPr/>
                  </p:nvSpPr>
                  <p:spPr>
                    <a:xfrm>
                      <a:off x="2846655" y="2043650"/>
                      <a:ext cx="2270580" cy="2717232"/>
                    </a:xfrm>
                    <a:custGeom>
                      <a:avLst/>
                      <a:gdLst>
                        <a:gd name="connsiteX0" fmla="*/ 0 w 4031673"/>
                        <a:gd name="connsiteY0" fmla="*/ 0 h 6837218"/>
                        <a:gd name="connsiteX1" fmla="*/ 4031673 w 4031673"/>
                        <a:gd name="connsiteY1" fmla="*/ 0 h 6837218"/>
                        <a:gd name="connsiteX2" fmla="*/ 4031673 w 4031673"/>
                        <a:gd name="connsiteY2" fmla="*/ 6837218 h 6837218"/>
                        <a:gd name="connsiteX3" fmla="*/ 0 w 4031673"/>
                        <a:gd name="connsiteY3" fmla="*/ 6837218 h 6837218"/>
                        <a:gd name="connsiteX4" fmla="*/ 0 w 4031673"/>
                        <a:gd name="connsiteY4" fmla="*/ 0 h 6837218"/>
                        <a:gd name="connsiteX0" fmla="*/ 495837 w 4031673"/>
                        <a:gd name="connsiteY0" fmla="*/ 251138 h 6837218"/>
                        <a:gd name="connsiteX1" fmla="*/ 4031673 w 4031673"/>
                        <a:gd name="connsiteY1" fmla="*/ 0 h 6837218"/>
                        <a:gd name="connsiteX2" fmla="*/ 4031673 w 4031673"/>
                        <a:gd name="connsiteY2" fmla="*/ 6837218 h 6837218"/>
                        <a:gd name="connsiteX3" fmla="*/ 0 w 4031673"/>
                        <a:gd name="connsiteY3" fmla="*/ 6837218 h 6837218"/>
                        <a:gd name="connsiteX4" fmla="*/ 495837 w 4031673"/>
                        <a:gd name="connsiteY4" fmla="*/ 251138 h 6837218"/>
                        <a:gd name="connsiteX0" fmla="*/ 495837 w 4031673"/>
                        <a:gd name="connsiteY0" fmla="*/ 341290 h 6927370"/>
                        <a:gd name="connsiteX1" fmla="*/ 1855143 w 4031673"/>
                        <a:gd name="connsiteY1" fmla="*/ 0 h 6927370"/>
                        <a:gd name="connsiteX2" fmla="*/ 4031673 w 4031673"/>
                        <a:gd name="connsiteY2" fmla="*/ 6927370 h 6927370"/>
                        <a:gd name="connsiteX3" fmla="*/ 0 w 4031673"/>
                        <a:gd name="connsiteY3" fmla="*/ 6927370 h 6927370"/>
                        <a:gd name="connsiteX4" fmla="*/ 495837 w 4031673"/>
                        <a:gd name="connsiteY4" fmla="*/ 341290 h 6927370"/>
                        <a:gd name="connsiteX0" fmla="*/ 495837 w 4031673"/>
                        <a:gd name="connsiteY0" fmla="*/ 341290 h 6927370"/>
                        <a:gd name="connsiteX1" fmla="*/ 1214712 w 4031673"/>
                        <a:gd name="connsiteY1" fmla="*/ 155424 h 6927370"/>
                        <a:gd name="connsiteX2" fmla="*/ 1855143 w 4031673"/>
                        <a:gd name="connsiteY2" fmla="*/ 0 h 6927370"/>
                        <a:gd name="connsiteX3" fmla="*/ 4031673 w 4031673"/>
                        <a:gd name="connsiteY3" fmla="*/ 6927370 h 6927370"/>
                        <a:gd name="connsiteX4" fmla="*/ 0 w 4031673"/>
                        <a:gd name="connsiteY4" fmla="*/ 6927370 h 6927370"/>
                        <a:gd name="connsiteX5" fmla="*/ 495837 w 4031673"/>
                        <a:gd name="connsiteY5" fmla="*/ 341290 h 6927370"/>
                        <a:gd name="connsiteX0" fmla="*/ 495837 w 4031673"/>
                        <a:gd name="connsiteY0" fmla="*/ 366170 h 6952250"/>
                        <a:gd name="connsiteX1" fmla="*/ 1652594 w 4031673"/>
                        <a:gd name="connsiteY1" fmla="*/ 0 h 6952250"/>
                        <a:gd name="connsiteX2" fmla="*/ 1855143 w 4031673"/>
                        <a:gd name="connsiteY2" fmla="*/ 24880 h 6952250"/>
                        <a:gd name="connsiteX3" fmla="*/ 4031673 w 4031673"/>
                        <a:gd name="connsiteY3" fmla="*/ 6952250 h 6952250"/>
                        <a:gd name="connsiteX4" fmla="*/ 0 w 4031673"/>
                        <a:gd name="connsiteY4" fmla="*/ 6952250 h 6952250"/>
                        <a:gd name="connsiteX5" fmla="*/ 495837 w 4031673"/>
                        <a:gd name="connsiteY5" fmla="*/ 366170 h 6952250"/>
                        <a:gd name="connsiteX0" fmla="*/ 495837 w 4031673"/>
                        <a:gd name="connsiteY0" fmla="*/ 373626 h 6959706"/>
                        <a:gd name="connsiteX1" fmla="*/ 1652594 w 4031673"/>
                        <a:gd name="connsiteY1" fmla="*/ 7456 h 6959706"/>
                        <a:gd name="connsiteX2" fmla="*/ 1855143 w 4031673"/>
                        <a:gd name="connsiteY2" fmla="*/ 32336 h 6959706"/>
                        <a:gd name="connsiteX3" fmla="*/ 4031673 w 4031673"/>
                        <a:gd name="connsiteY3" fmla="*/ 6959706 h 6959706"/>
                        <a:gd name="connsiteX4" fmla="*/ 0 w 4031673"/>
                        <a:gd name="connsiteY4" fmla="*/ 6959706 h 6959706"/>
                        <a:gd name="connsiteX5" fmla="*/ 495837 w 4031673"/>
                        <a:gd name="connsiteY5" fmla="*/ 373626 h 6959706"/>
                        <a:gd name="connsiteX0" fmla="*/ 495837 w 4031673"/>
                        <a:gd name="connsiteY0" fmla="*/ 373626 h 6959706"/>
                        <a:gd name="connsiteX1" fmla="*/ 860543 w 4031673"/>
                        <a:gd name="connsiteY1" fmla="*/ 252155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495837 w 4031673"/>
                        <a:gd name="connsiteY6"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495837 w 4031673"/>
                        <a:gd name="connsiteY6"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495837 w 4031673"/>
                        <a:gd name="connsiteY6"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313191 w 4031673"/>
                        <a:gd name="connsiteY6" fmla="*/ 2608989 h 6959706"/>
                        <a:gd name="connsiteX7" fmla="*/ 495837 w 4031673"/>
                        <a:gd name="connsiteY7"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351827 w 4031673"/>
                        <a:gd name="connsiteY6" fmla="*/ 1797620 h 6959706"/>
                        <a:gd name="connsiteX7" fmla="*/ 495837 w 4031673"/>
                        <a:gd name="connsiteY7"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351827 w 4031673"/>
                        <a:gd name="connsiteY6" fmla="*/ 1797620 h 6959706"/>
                        <a:gd name="connsiteX7" fmla="*/ 495837 w 4031673"/>
                        <a:gd name="connsiteY7"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32886 w 4031673"/>
                        <a:gd name="connsiteY6" fmla="*/ 4824155 h 6959706"/>
                        <a:gd name="connsiteX7" fmla="*/ 351827 w 4031673"/>
                        <a:gd name="connsiteY7" fmla="*/ 1797620 h 6959706"/>
                        <a:gd name="connsiteX8" fmla="*/ 495837 w 4031673"/>
                        <a:gd name="connsiteY8"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499934 w 4031673"/>
                        <a:gd name="connsiteY6" fmla="*/ 3046870 h 6959706"/>
                        <a:gd name="connsiteX7" fmla="*/ 351827 w 4031673"/>
                        <a:gd name="connsiteY7" fmla="*/ 1797620 h 6959706"/>
                        <a:gd name="connsiteX8" fmla="*/ 495837 w 4031673"/>
                        <a:gd name="connsiteY8"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20008 w 4031673"/>
                        <a:gd name="connsiteY6" fmla="*/ 5880222 h 6959706"/>
                        <a:gd name="connsiteX7" fmla="*/ 499934 w 4031673"/>
                        <a:gd name="connsiteY7" fmla="*/ 3046870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99934 w 4031673"/>
                        <a:gd name="connsiteY7" fmla="*/ 3046870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99934 w 4031673"/>
                        <a:gd name="connsiteY7" fmla="*/ 3046870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99934 w 4031673"/>
                        <a:gd name="connsiteY7" fmla="*/ 3046870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4031673 w 4031673"/>
                        <a:gd name="connsiteY4" fmla="*/ 6959706 h 6959706"/>
                        <a:gd name="connsiteX5" fmla="*/ 0 w 4031673"/>
                        <a:gd name="connsiteY5" fmla="*/ 6959706 h 6959706"/>
                        <a:gd name="connsiteX6" fmla="*/ 1182515 w 4031673"/>
                        <a:gd name="connsiteY6" fmla="*/ 3516949 h 6959706"/>
                        <a:gd name="connsiteX7" fmla="*/ 487055 w 4031673"/>
                        <a:gd name="connsiteY7" fmla="*/ 3008233 h 6959706"/>
                        <a:gd name="connsiteX8" fmla="*/ 351827 w 4031673"/>
                        <a:gd name="connsiteY8" fmla="*/ 1797620 h 6959706"/>
                        <a:gd name="connsiteX9" fmla="*/ 495837 w 4031673"/>
                        <a:gd name="connsiteY9"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315855 w 4031673"/>
                        <a:gd name="connsiteY4" fmla="*/ 1494966 h 6959706"/>
                        <a:gd name="connsiteX5" fmla="*/ 4031673 w 4031673"/>
                        <a:gd name="connsiteY5" fmla="*/ 6959706 h 6959706"/>
                        <a:gd name="connsiteX6" fmla="*/ 0 w 4031673"/>
                        <a:gd name="connsiteY6" fmla="*/ 6959706 h 6959706"/>
                        <a:gd name="connsiteX7" fmla="*/ 1182515 w 4031673"/>
                        <a:gd name="connsiteY7" fmla="*/ 3516949 h 6959706"/>
                        <a:gd name="connsiteX8" fmla="*/ 487055 w 4031673"/>
                        <a:gd name="connsiteY8" fmla="*/ 3008233 h 6959706"/>
                        <a:gd name="connsiteX9" fmla="*/ 351827 w 4031673"/>
                        <a:gd name="connsiteY9" fmla="*/ 1797620 h 6959706"/>
                        <a:gd name="connsiteX10" fmla="*/ 495837 w 4031673"/>
                        <a:gd name="connsiteY10"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4031673 w 4031673"/>
                        <a:gd name="connsiteY5" fmla="*/ 6959706 h 6959706"/>
                        <a:gd name="connsiteX6" fmla="*/ 0 w 4031673"/>
                        <a:gd name="connsiteY6" fmla="*/ 6959706 h 6959706"/>
                        <a:gd name="connsiteX7" fmla="*/ 1182515 w 4031673"/>
                        <a:gd name="connsiteY7" fmla="*/ 3516949 h 6959706"/>
                        <a:gd name="connsiteX8" fmla="*/ 487055 w 4031673"/>
                        <a:gd name="connsiteY8" fmla="*/ 3008233 h 6959706"/>
                        <a:gd name="connsiteX9" fmla="*/ 351827 w 4031673"/>
                        <a:gd name="connsiteY9" fmla="*/ 1797620 h 6959706"/>
                        <a:gd name="connsiteX10" fmla="*/ 495837 w 4031673"/>
                        <a:gd name="connsiteY10"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2740858 w 4031673"/>
                        <a:gd name="connsiteY5" fmla="*/ 2396487 h 6959706"/>
                        <a:gd name="connsiteX6" fmla="*/ 4031673 w 4031673"/>
                        <a:gd name="connsiteY6" fmla="*/ 6959706 h 6959706"/>
                        <a:gd name="connsiteX7" fmla="*/ 0 w 4031673"/>
                        <a:gd name="connsiteY7" fmla="*/ 6959706 h 6959706"/>
                        <a:gd name="connsiteX8" fmla="*/ 1182515 w 4031673"/>
                        <a:gd name="connsiteY8" fmla="*/ 3516949 h 6959706"/>
                        <a:gd name="connsiteX9" fmla="*/ 487055 w 4031673"/>
                        <a:gd name="connsiteY9" fmla="*/ 3008233 h 6959706"/>
                        <a:gd name="connsiteX10" fmla="*/ 351827 w 4031673"/>
                        <a:gd name="connsiteY10" fmla="*/ 1797620 h 6959706"/>
                        <a:gd name="connsiteX11" fmla="*/ 495837 w 4031673"/>
                        <a:gd name="connsiteY11"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2734418 w 4031673"/>
                        <a:gd name="connsiteY5" fmla="*/ 26774 h 6959706"/>
                        <a:gd name="connsiteX6" fmla="*/ 4031673 w 4031673"/>
                        <a:gd name="connsiteY6" fmla="*/ 6959706 h 6959706"/>
                        <a:gd name="connsiteX7" fmla="*/ 0 w 4031673"/>
                        <a:gd name="connsiteY7" fmla="*/ 6959706 h 6959706"/>
                        <a:gd name="connsiteX8" fmla="*/ 1182515 w 4031673"/>
                        <a:gd name="connsiteY8" fmla="*/ 3516949 h 6959706"/>
                        <a:gd name="connsiteX9" fmla="*/ 487055 w 4031673"/>
                        <a:gd name="connsiteY9" fmla="*/ 3008233 h 6959706"/>
                        <a:gd name="connsiteX10" fmla="*/ 351827 w 4031673"/>
                        <a:gd name="connsiteY10" fmla="*/ 1797620 h 6959706"/>
                        <a:gd name="connsiteX11" fmla="*/ 495837 w 4031673"/>
                        <a:gd name="connsiteY11"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2747297 w 4031673"/>
                        <a:gd name="connsiteY5" fmla="*/ 26774 h 6959706"/>
                        <a:gd name="connsiteX6" fmla="*/ 4031673 w 4031673"/>
                        <a:gd name="connsiteY6" fmla="*/ 6959706 h 6959706"/>
                        <a:gd name="connsiteX7" fmla="*/ 0 w 4031673"/>
                        <a:gd name="connsiteY7" fmla="*/ 6959706 h 6959706"/>
                        <a:gd name="connsiteX8" fmla="*/ 1182515 w 4031673"/>
                        <a:gd name="connsiteY8" fmla="*/ 3516949 h 6959706"/>
                        <a:gd name="connsiteX9" fmla="*/ 487055 w 4031673"/>
                        <a:gd name="connsiteY9" fmla="*/ 3008233 h 6959706"/>
                        <a:gd name="connsiteX10" fmla="*/ 351827 w 4031673"/>
                        <a:gd name="connsiteY10" fmla="*/ 1797620 h 6959706"/>
                        <a:gd name="connsiteX11" fmla="*/ 495837 w 4031673"/>
                        <a:gd name="connsiteY11"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2747297 w 4031673"/>
                        <a:gd name="connsiteY5" fmla="*/ 26774 h 6959706"/>
                        <a:gd name="connsiteX6" fmla="*/ 3024194 w 4031673"/>
                        <a:gd name="connsiteY6" fmla="*/ 1597997 h 6959706"/>
                        <a:gd name="connsiteX7" fmla="*/ 4031673 w 4031673"/>
                        <a:gd name="connsiteY7" fmla="*/ 6959706 h 6959706"/>
                        <a:gd name="connsiteX8" fmla="*/ 0 w 4031673"/>
                        <a:gd name="connsiteY8" fmla="*/ 6959706 h 6959706"/>
                        <a:gd name="connsiteX9" fmla="*/ 1182515 w 4031673"/>
                        <a:gd name="connsiteY9" fmla="*/ 3516949 h 6959706"/>
                        <a:gd name="connsiteX10" fmla="*/ 487055 w 4031673"/>
                        <a:gd name="connsiteY10" fmla="*/ 3008233 h 6959706"/>
                        <a:gd name="connsiteX11" fmla="*/ 351827 w 4031673"/>
                        <a:gd name="connsiteY11" fmla="*/ 1797620 h 6959706"/>
                        <a:gd name="connsiteX12" fmla="*/ 495837 w 4031673"/>
                        <a:gd name="connsiteY12" fmla="*/ 373626 h 6959706"/>
                        <a:gd name="connsiteX0" fmla="*/ 495837 w 4031673"/>
                        <a:gd name="connsiteY0" fmla="*/ 373626 h 6959706"/>
                        <a:gd name="connsiteX1" fmla="*/ 789710 w 4031673"/>
                        <a:gd name="connsiteY1" fmla="*/ 123366 h 6959706"/>
                        <a:gd name="connsiteX2" fmla="*/ 1652594 w 4031673"/>
                        <a:gd name="connsiteY2" fmla="*/ 7456 h 6959706"/>
                        <a:gd name="connsiteX3" fmla="*/ 1855143 w 4031673"/>
                        <a:gd name="connsiteY3" fmla="*/ 32336 h 6959706"/>
                        <a:gd name="connsiteX4" fmla="*/ 2277218 w 4031673"/>
                        <a:gd name="connsiteY4" fmla="*/ 702915 h 6959706"/>
                        <a:gd name="connsiteX5" fmla="*/ 2747297 w 4031673"/>
                        <a:gd name="connsiteY5" fmla="*/ 26774 h 6959706"/>
                        <a:gd name="connsiteX6" fmla="*/ 2953360 w 4031673"/>
                        <a:gd name="connsiteY6" fmla="*/ 7456 h 6959706"/>
                        <a:gd name="connsiteX7" fmla="*/ 4031673 w 4031673"/>
                        <a:gd name="connsiteY7" fmla="*/ 6959706 h 6959706"/>
                        <a:gd name="connsiteX8" fmla="*/ 0 w 4031673"/>
                        <a:gd name="connsiteY8" fmla="*/ 6959706 h 6959706"/>
                        <a:gd name="connsiteX9" fmla="*/ 1182515 w 4031673"/>
                        <a:gd name="connsiteY9" fmla="*/ 3516949 h 6959706"/>
                        <a:gd name="connsiteX10" fmla="*/ 487055 w 4031673"/>
                        <a:gd name="connsiteY10" fmla="*/ 3008233 h 6959706"/>
                        <a:gd name="connsiteX11" fmla="*/ 351827 w 4031673"/>
                        <a:gd name="connsiteY11" fmla="*/ 1797620 h 6959706"/>
                        <a:gd name="connsiteX12" fmla="*/ 495837 w 4031673"/>
                        <a:gd name="connsiteY12" fmla="*/ 373626 h 6959706"/>
                        <a:gd name="connsiteX0" fmla="*/ 495837 w 4031673"/>
                        <a:gd name="connsiteY0" fmla="*/ 385998 h 6972078"/>
                        <a:gd name="connsiteX1" fmla="*/ 789710 w 4031673"/>
                        <a:gd name="connsiteY1" fmla="*/ 135738 h 6972078"/>
                        <a:gd name="connsiteX2" fmla="*/ 1652594 w 4031673"/>
                        <a:gd name="connsiteY2" fmla="*/ 19828 h 6972078"/>
                        <a:gd name="connsiteX3" fmla="*/ 1855143 w 4031673"/>
                        <a:gd name="connsiteY3" fmla="*/ 44708 h 6972078"/>
                        <a:gd name="connsiteX4" fmla="*/ 2277218 w 4031673"/>
                        <a:gd name="connsiteY4" fmla="*/ 715287 h 6972078"/>
                        <a:gd name="connsiteX5" fmla="*/ 2747297 w 4031673"/>
                        <a:gd name="connsiteY5" fmla="*/ 39146 h 6972078"/>
                        <a:gd name="connsiteX6" fmla="*/ 2953360 w 4031673"/>
                        <a:gd name="connsiteY6" fmla="*/ 19828 h 6972078"/>
                        <a:gd name="connsiteX7" fmla="*/ 4031673 w 4031673"/>
                        <a:gd name="connsiteY7" fmla="*/ 6972078 h 6972078"/>
                        <a:gd name="connsiteX8" fmla="*/ 0 w 4031673"/>
                        <a:gd name="connsiteY8" fmla="*/ 6972078 h 6972078"/>
                        <a:gd name="connsiteX9" fmla="*/ 1182515 w 4031673"/>
                        <a:gd name="connsiteY9" fmla="*/ 3529321 h 6972078"/>
                        <a:gd name="connsiteX10" fmla="*/ 487055 w 4031673"/>
                        <a:gd name="connsiteY10" fmla="*/ 3020605 h 6972078"/>
                        <a:gd name="connsiteX11" fmla="*/ 351827 w 4031673"/>
                        <a:gd name="connsiteY11" fmla="*/ 1809992 h 6972078"/>
                        <a:gd name="connsiteX12" fmla="*/ 495837 w 4031673"/>
                        <a:gd name="connsiteY12" fmla="*/ 385998 h 6972078"/>
                        <a:gd name="connsiteX0" fmla="*/ 495837 w 4031673"/>
                        <a:gd name="connsiteY0" fmla="*/ 396475 h 6982555"/>
                        <a:gd name="connsiteX1" fmla="*/ 789710 w 4031673"/>
                        <a:gd name="connsiteY1" fmla="*/ 146215 h 6982555"/>
                        <a:gd name="connsiteX2" fmla="*/ 1652594 w 4031673"/>
                        <a:gd name="connsiteY2" fmla="*/ 30305 h 6982555"/>
                        <a:gd name="connsiteX3" fmla="*/ 1855143 w 4031673"/>
                        <a:gd name="connsiteY3" fmla="*/ 55185 h 6982555"/>
                        <a:gd name="connsiteX4" fmla="*/ 2277218 w 4031673"/>
                        <a:gd name="connsiteY4" fmla="*/ 725764 h 6982555"/>
                        <a:gd name="connsiteX5" fmla="*/ 2747297 w 4031673"/>
                        <a:gd name="connsiteY5" fmla="*/ 49623 h 6982555"/>
                        <a:gd name="connsiteX6" fmla="*/ 2953360 w 4031673"/>
                        <a:gd name="connsiteY6" fmla="*/ 30305 h 6982555"/>
                        <a:gd name="connsiteX7" fmla="*/ 4031673 w 4031673"/>
                        <a:gd name="connsiteY7" fmla="*/ 6982555 h 6982555"/>
                        <a:gd name="connsiteX8" fmla="*/ 0 w 4031673"/>
                        <a:gd name="connsiteY8" fmla="*/ 6982555 h 6982555"/>
                        <a:gd name="connsiteX9" fmla="*/ 1182515 w 4031673"/>
                        <a:gd name="connsiteY9" fmla="*/ 3539798 h 6982555"/>
                        <a:gd name="connsiteX10" fmla="*/ 487055 w 4031673"/>
                        <a:gd name="connsiteY10" fmla="*/ 3031082 h 6982555"/>
                        <a:gd name="connsiteX11" fmla="*/ 351827 w 4031673"/>
                        <a:gd name="connsiteY11" fmla="*/ 1820469 h 6982555"/>
                        <a:gd name="connsiteX12" fmla="*/ 495837 w 4031673"/>
                        <a:gd name="connsiteY12" fmla="*/ 396475 h 6982555"/>
                        <a:gd name="connsiteX0" fmla="*/ 495837 w 4031673"/>
                        <a:gd name="connsiteY0" fmla="*/ 388859 h 6974939"/>
                        <a:gd name="connsiteX1" fmla="*/ 789710 w 4031673"/>
                        <a:gd name="connsiteY1" fmla="*/ 138599 h 6974939"/>
                        <a:gd name="connsiteX2" fmla="*/ 1652594 w 4031673"/>
                        <a:gd name="connsiteY2" fmla="*/ 22689 h 6974939"/>
                        <a:gd name="connsiteX3" fmla="*/ 1855143 w 4031673"/>
                        <a:gd name="connsiteY3" fmla="*/ 47569 h 6974939"/>
                        <a:gd name="connsiteX4" fmla="*/ 2277218 w 4031673"/>
                        <a:gd name="connsiteY4" fmla="*/ 718148 h 6974939"/>
                        <a:gd name="connsiteX5" fmla="*/ 2747297 w 4031673"/>
                        <a:gd name="connsiteY5" fmla="*/ 42007 h 6974939"/>
                        <a:gd name="connsiteX6" fmla="*/ 2998436 w 4031673"/>
                        <a:gd name="connsiteY6" fmla="*/ 35568 h 6974939"/>
                        <a:gd name="connsiteX7" fmla="*/ 4031673 w 4031673"/>
                        <a:gd name="connsiteY7" fmla="*/ 6974939 h 6974939"/>
                        <a:gd name="connsiteX8" fmla="*/ 0 w 4031673"/>
                        <a:gd name="connsiteY8" fmla="*/ 6974939 h 6974939"/>
                        <a:gd name="connsiteX9" fmla="*/ 1182515 w 4031673"/>
                        <a:gd name="connsiteY9" fmla="*/ 3532182 h 6974939"/>
                        <a:gd name="connsiteX10" fmla="*/ 487055 w 4031673"/>
                        <a:gd name="connsiteY10" fmla="*/ 3023466 h 6974939"/>
                        <a:gd name="connsiteX11" fmla="*/ 351827 w 4031673"/>
                        <a:gd name="connsiteY11" fmla="*/ 1812853 h 6974939"/>
                        <a:gd name="connsiteX12" fmla="*/ 495837 w 4031673"/>
                        <a:gd name="connsiteY12" fmla="*/ 388859 h 6974939"/>
                        <a:gd name="connsiteX0" fmla="*/ 495837 w 4031673"/>
                        <a:gd name="connsiteY0" fmla="*/ 381510 h 6967590"/>
                        <a:gd name="connsiteX1" fmla="*/ 789710 w 4031673"/>
                        <a:gd name="connsiteY1" fmla="*/ 131250 h 6967590"/>
                        <a:gd name="connsiteX2" fmla="*/ 1652594 w 4031673"/>
                        <a:gd name="connsiteY2" fmla="*/ 15340 h 6967590"/>
                        <a:gd name="connsiteX3" fmla="*/ 1855143 w 4031673"/>
                        <a:gd name="connsiteY3" fmla="*/ 40220 h 6967590"/>
                        <a:gd name="connsiteX4" fmla="*/ 2277218 w 4031673"/>
                        <a:gd name="connsiteY4" fmla="*/ 710799 h 6967590"/>
                        <a:gd name="connsiteX5" fmla="*/ 2747297 w 4031673"/>
                        <a:gd name="connsiteY5" fmla="*/ 34658 h 6967590"/>
                        <a:gd name="connsiteX6" fmla="*/ 2998436 w 4031673"/>
                        <a:gd name="connsiteY6" fmla="*/ 28219 h 6967590"/>
                        <a:gd name="connsiteX7" fmla="*/ 4031673 w 4031673"/>
                        <a:gd name="connsiteY7" fmla="*/ 6967590 h 6967590"/>
                        <a:gd name="connsiteX8" fmla="*/ 0 w 4031673"/>
                        <a:gd name="connsiteY8" fmla="*/ 6967590 h 6967590"/>
                        <a:gd name="connsiteX9" fmla="*/ 1182515 w 4031673"/>
                        <a:gd name="connsiteY9" fmla="*/ 3524833 h 6967590"/>
                        <a:gd name="connsiteX10" fmla="*/ 487055 w 4031673"/>
                        <a:gd name="connsiteY10" fmla="*/ 3016117 h 6967590"/>
                        <a:gd name="connsiteX11" fmla="*/ 351827 w 4031673"/>
                        <a:gd name="connsiteY11" fmla="*/ 1805504 h 6967590"/>
                        <a:gd name="connsiteX12" fmla="*/ 495837 w 4031673"/>
                        <a:gd name="connsiteY12" fmla="*/ 381510 h 6967590"/>
                        <a:gd name="connsiteX0" fmla="*/ 495837 w 4031673"/>
                        <a:gd name="connsiteY0" fmla="*/ 383878 h 6969958"/>
                        <a:gd name="connsiteX1" fmla="*/ 789710 w 4031673"/>
                        <a:gd name="connsiteY1" fmla="*/ 133618 h 6969958"/>
                        <a:gd name="connsiteX2" fmla="*/ 1652594 w 4031673"/>
                        <a:gd name="connsiteY2" fmla="*/ 17708 h 6969958"/>
                        <a:gd name="connsiteX3" fmla="*/ 1855143 w 4031673"/>
                        <a:gd name="connsiteY3" fmla="*/ 42588 h 6969958"/>
                        <a:gd name="connsiteX4" fmla="*/ 2277218 w 4031673"/>
                        <a:gd name="connsiteY4" fmla="*/ 713167 h 6969958"/>
                        <a:gd name="connsiteX5" fmla="*/ 2747297 w 4031673"/>
                        <a:gd name="connsiteY5" fmla="*/ 37026 h 6969958"/>
                        <a:gd name="connsiteX6" fmla="*/ 2998436 w 4031673"/>
                        <a:gd name="connsiteY6" fmla="*/ 30587 h 6969958"/>
                        <a:gd name="connsiteX7" fmla="*/ 4031673 w 4031673"/>
                        <a:gd name="connsiteY7" fmla="*/ 6969958 h 6969958"/>
                        <a:gd name="connsiteX8" fmla="*/ 0 w 4031673"/>
                        <a:gd name="connsiteY8" fmla="*/ 6969958 h 6969958"/>
                        <a:gd name="connsiteX9" fmla="*/ 1182515 w 4031673"/>
                        <a:gd name="connsiteY9" fmla="*/ 3527201 h 6969958"/>
                        <a:gd name="connsiteX10" fmla="*/ 487055 w 4031673"/>
                        <a:gd name="connsiteY10" fmla="*/ 3018485 h 6969958"/>
                        <a:gd name="connsiteX11" fmla="*/ 351827 w 4031673"/>
                        <a:gd name="connsiteY11" fmla="*/ 1807872 h 6969958"/>
                        <a:gd name="connsiteX12" fmla="*/ 495837 w 4031673"/>
                        <a:gd name="connsiteY12" fmla="*/ 383878 h 6969958"/>
                        <a:gd name="connsiteX0" fmla="*/ 495837 w 4031673"/>
                        <a:gd name="connsiteY0" fmla="*/ 383878 h 6969958"/>
                        <a:gd name="connsiteX1" fmla="*/ 789710 w 4031673"/>
                        <a:gd name="connsiteY1" fmla="*/ 133618 h 6969958"/>
                        <a:gd name="connsiteX2" fmla="*/ 1652594 w 4031673"/>
                        <a:gd name="connsiteY2" fmla="*/ 17708 h 6969958"/>
                        <a:gd name="connsiteX3" fmla="*/ 1855143 w 4031673"/>
                        <a:gd name="connsiteY3" fmla="*/ 42588 h 6969958"/>
                        <a:gd name="connsiteX4" fmla="*/ 2277218 w 4031673"/>
                        <a:gd name="connsiteY4" fmla="*/ 713167 h 6969958"/>
                        <a:gd name="connsiteX5" fmla="*/ 2747297 w 4031673"/>
                        <a:gd name="connsiteY5" fmla="*/ 37026 h 6969958"/>
                        <a:gd name="connsiteX6" fmla="*/ 2998436 w 4031673"/>
                        <a:gd name="connsiteY6" fmla="*/ 30587 h 6969958"/>
                        <a:gd name="connsiteX7" fmla="*/ 3185179 w 4031673"/>
                        <a:gd name="connsiteY7" fmla="*/ 1369990 h 6969958"/>
                        <a:gd name="connsiteX8" fmla="*/ 4031673 w 4031673"/>
                        <a:gd name="connsiteY8" fmla="*/ 6969958 h 6969958"/>
                        <a:gd name="connsiteX9" fmla="*/ 0 w 4031673"/>
                        <a:gd name="connsiteY9" fmla="*/ 6969958 h 6969958"/>
                        <a:gd name="connsiteX10" fmla="*/ 1182515 w 4031673"/>
                        <a:gd name="connsiteY10" fmla="*/ 3527201 h 6969958"/>
                        <a:gd name="connsiteX11" fmla="*/ 487055 w 4031673"/>
                        <a:gd name="connsiteY11" fmla="*/ 3018485 h 6969958"/>
                        <a:gd name="connsiteX12" fmla="*/ 351827 w 4031673"/>
                        <a:gd name="connsiteY12" fmla="*/ 1807872 h 6969958"/>
                        <a:gd name="connsiteX13" fmla="*/ 495837 w 4031673"/>
                        <a:gd name="connsiteY13" fmla="*/ 383878 h 6969958"/>
                        <a:gd name="connsiteX0" fmla="*/ 495837 w 4031673"/>
                        <a:gd name="connsiteY0" fmla="*/ 383878 h 6969958"/>
                        <a:gd name="connsiteX1" fmla="*/ 789710 w 4031673"/>
                        <a:gd name="connsiteY1" fmla="*/ 133618 h 6969958"/>
                        <a:gd name="connsiteX2" fmla="*/ 1652594 w 4031673"/>
                        <a:gd name="connsiteY2" fmla="*/ 17708 h 6969958"/>
                        <a:gd name="connsiteX3" fmla="*/ 1855143 w 4031673"/>
                        <a:gd name="connsiteY3" fmla="*/ 42588 h 6969958"/>
                        <a:gd name="connsiteX4" fmla="*/ 2277218 w 4031673"/>
                        <a:gd name="connsiteY4" fmla="*/ 713167 h 6969958"/>
                        <a:gd name="connsiteX5" fmla="*/ 2747297 w 4031673"/>
                        <a:gd name="connsiteY5" fmla="*/ 37026 h 6969958"/>
                        <a:gd name="connsiteX6" fmla="*/ 2998436 w 4031673"/>
                        <a:gd name="connsiteY6" fmla="*/ 30587 h 6969958"/>
                        <a:gd name="connsiteX7" fmla="*/ 3745410 w 4031673"/>
                        <a:gd name="connsiteY7" fmla="*/ 210892 h 6969958"/>
                        <a:gd name="connsiteX8" fmla="*/ 4031673 w 4031673"/>
                        <a:gd name="connsiteY8" fmla="*/ 6969958 h 6969958"/>
                        <a:gd name="connsiteX9" fmla="*/ 0 w 4031673"/>
                        <a:gd name="connsiteY9" fmla="*/ 6969958 h 6969958"/>
                        <a:gd name="connsiteX10" fmla="*/ 1182515 w 4031673"/>
                        <a:gd name="connsiteY10" fmla="*/ 3527201 h 6969958"/>
                        <a:gd name="connsiteX11" fmla="*/ 487055 w 4031673"/>
                        <a:gd name="connsiteY11" fmla="*/ 3018485 h 6969958"/>
                        <a:gd name="connsiteX12" fmla="*/ 351827 w 4031673"/>
                        <a:gd name="connsiteY12" fmla="*/ 1807872 h 6969958"/>
                        <a:gd name="connsiteX13" fmla="*/ 495837 w 4031673"/>
                        <a:gd name="connsiteY13" fmla="*/ 383878 h 6969958"/>
                        <a:gd name="connsiteX0" fmla="*/ 495837 w 4031673"/>
                        <a:gd name="connsiteY0" fmla="*/ 383878 h 6969958"/>
                        <a:gd name="connsiteX1" fmla="*/ 789710 w 4031673"/>
                        <a:gd name="connsiteY1" fmla="*/ 133618 h 6969958"/>
                        <a:gd name="connsiteX2" fmla="*/ 1652594 w 4031673"/>
                        <a:gd name="connsiteY2" fmla="*/ 17708 h 6969958"/>
                        <a:gd name="connsiteX3" fmla="*/ 1855143 w 4031673"/>
                        <a:gd name="connsiteY3" fmla="*/ 42588 h 6969958"/>
                        <a:gd name="connsiteX4" fmla="*/ 2277218 w 4031673"/>
                        <a:gd name="connsiteY4" fmla="*/ 713167 h 6969958"/>
                        <a:gd name="connsiteX5" fmla="*/ 2747297 w 4031673"/>
                        <a:gd name="connsiteY5" fmla="*/ 37026 h 6969958"/>
                        <a:gd name="connsiteX6" fmla="*/ 2998436 w 4031673"/>
                        <a:gd name="connsiteY6" fmla="*/ 30587 h 6969958"/>
                        <a:gd name="connsiteX7" fmla="*/ 3745410 w 4031673"/>
                        <a:gd name="connsiteY7" fmla="*/ 210892 h 6969958"/>
                        <a:gd name="connsiteX8" fmla="*/ 4031673 w 4031673"/>
                        <a:gd name="connsiteY8" fmla="*/ 6969958 h 6969958"/>
                        <a:gd name="connsiteX9" fmla="*/ 0 w 4031673"/>
                        <a:gd name="connsiteY9" fmla="*/ 6969958 h 6969958"/>
                        <a:gd name="connsiteX10" fmla="*/ 1182515 w 4031673"/>
                        <a:gd name="connsiteY10" fmla="*/ 3527201 h 6969958"/>
                        <a:gd name="connsiteX11" fmla="*/ 487055 w 4031673"/>
                        <a:gd name="connsiteY11" fmla="*/ 3018485 h 6969958"/>
                        <a:gd name="connsiteX12" fmla="*/ 351827 w 4031673"/>
                        <a:gd name="connsiteY12" fmla="*/ 1807872 h 6969958"/>
                        <a:gd name="connsiteX13" fmla="*/ 495837 w 4031673"/>
                        <a:gd name="connsiteY13" fmla="*/ 383878 h 6969958"/>
                        <a:gd name="connsiteX0" fmla="*/ 495837 w 4031673"/>
                        <a:gd name="connsiteY0" fmla="*/ 383878 h 6969958"/>
                        <a:gd name="connsiteX1" fmla="*/ 789710 w 4031673"/>
                        <a:gd name="connsiteY1" fmla="*/ 133618 h 6969958"/>
                        <a:gd name="connsiteX2" fmla="*/ 1652594 w 4031673"/>
                        <a:gd name="connsiteY2" fmla="*/ 17708 h 6969958"/>
                        <a:gd name="connsiteX3" fmla="*/ 1855143 w 4031673"/>
                        <a:gd name="connsiteY3" fmla="*/ 42588 h 6969958"/>
                        <a:gd name="connsiteX4" fmla="*/ 2277218 w 4031673"/>
                        <a:gd name="connsiteY4" fmla="*/ 713167 h 6969958"/>
                        <a:gd name="connsiteX5" fmla="*/ 2747297 w 4031673"/>
                        <a:gd name="connsiteY5" fmla="*/ 37026 h 6969958"/>
                        <a:gd name="connsiteX6" fmla="*/ 2998436 w 4031673"/>
                        <a:gd name="connsiteY6" fmla="*/ 30587 h 6969958"/>
                        <a:gd name="connsiteX7" fmla="*/ 3745410 w 4031673"/>
                        <a:gd name="connsiteY7" fmla="*/ 210892 h 6969958"/>
                        <a:gd name="connsiteX8" fmla="*/ 3803365 w 4031673"/>
                        <a:gd name="connsiteY8" fmla="*/ 1782114 h 6969958"/>
                        <a:gd name="connsiteX9" fmla="*/ 4031673 w 4031673"/>
                        <a:gd name="connsiteY9" fmla="*/ 6969958 h 6969958"/>
                        <a:gd name="connsiteX10" fmla="*/ 0 w 4031673"/>
                        <a:gd name="connsiteY10" fmla="*/ 6969958 h 6969958"/>
                        <a:gd name="connsiteX11" fmla="*/ 1182515 w 4031673"/>
                        <a:gd name="connsiteY11" fmla="*/ 3527201 h 6969958"/>
                        <a:gd name="connsiteX12" fmla="*/ 487055 w 4031673"/>
                        <a:gd name="connsiteY12" fmla="*/ 3018485 h 6969958"/>
                        <a:gd name="connsiteX13" fmla="*/ 351827 w 4031673"/>
                        <a:gd name="connsiteY13" fmla="*/ 1807872 h 6969958"/>
                        <a:gd name="connsiteX14" fmla="*/ 495837 w 4031673"/>
                        <a:gd name="connsiteY14" fmla="*/ 383878 h 6969958"/>
                        <a:gd name="connsiteX0" fmla="*/ 495837 w 4331399"/>
                        <a:gd name="connsiteY0" fmla="*/ 383878 h 6969958"/>
                        <a:gd name="connsiteX1" fmla="*/ 789710 w 4331399"/>
                        <a:gd name="connsiteY1" fmla="*/ 133618 h 6969958"/>
                        <a:gd name="connsiteX2" fmla="*/ 1652594 w 4331399"/>
                        <a:gd name="connsiteY2" fmla="*/ 17708 h 6969958"/>
                        <a:gd name="connsiteX3" fmla="*/ 1855143 w 4331399"/>
                        <a:gd name="connsiteY3" fmla="*/ 42588 h 6969958"/>
                        <a:gd name="connsiteX4" fmla="*/ 2277218 w 4331399"/>
                        <a:gd name="connsiteY4" fmla="*/ 713167 h 6969958"/>
                        <a:gd name="connsiteX5" fmla="*/ 2747297 w 4331399"/>
                        <a:gd name="connsiteY5" fmla="*/ 37026 h 6969958"/>
                        <a:gd name="connsiteX6" fmla="*/ 2998436 w 4331399"/>
                        <a:gd name="connsiteY6" fmla="*/ 30587 h 6969958"/>
                        <a:gd name="connsiteX7" fmla="*/ 3745410 w 4331399"/>
                        <a:gd name="connsiteY7" fmla="*/ 210892 h 6969958"/>
                        <a:gd name="connsiteX8" fmla="*/ 4331399 w 4331399"/>
                        <a:gd name="connsiteY8" fmla="*/ 893472 h 6969958"/>
                        <a:gd name="connsiteX9" fmla="*/ 4031673 w 4331399"/>
                        <a:gd name="connsiteY9" fmla="*/ 6969958 h 6969958"/>
                        <a:gd name="connsiteX10" fmla="*/ 0 w 4331399"/>
                        <a:gd name="connsiteY10" fmla="*/ 6969958 h 6969958"/>
                        <a:gd name="connsiteX11" fmla="*/ 1182515 w 4331399"/>
                        <a:gd name="connsiteY11" fmla="*/ 3527201 h 6969958"/>
                        <a:gd name="connsiteX12" fmla="*/ 487055 w 4331399"/>
                        <a:gd name="connsiteY12" fmla="*/ 3018485 h 6969958"/>
                        <a:gd name="connsiteX13" fmla="*/ 351827 w 4331399"/>
                        <a:gd name="connsiteY13" fmla="*/ 1807872 h 6969958"/>
                        <a:gd name="connsiteX14" fmla="*/ 495837 w 4331399"/>
                        <a:gd name="connsiteY14" fmla="*/ 383878 h 6969958"/>
                        <a:gd name="connsiteX0" fmla="*/ 495837 w 4331399"/>
                        <a:gd name="connsiteY0" fmla="*/ 383878 h 6969958"/>
                        <a:gd name="connsiteX1" fmla="*/ 789710 w 4331399"/>
                        <a:gd name="connsiteY1" fmla="*/ 133618 h 6969958"/>
                        <a:gd name="connsiteX2" fmla="*/ 1652594 w 4331399"/>
                        <a:gd name="connsiteY2" fmla="*/ 17708 h 6969958"/>
                        <a:gd name="connsiteX3" fmla="*/ 1855143 w 4331399"/>
                        <a:gd name="connsiteY3" fmla="*/ 42588 h 6969958"/>
                        <a:gd name="connsiteX4" fmla="*/ 2277218 w 4331399"/>
                        <a:gd name="connsiteY4" fmla="*/ 713167 h 6969958"/>
                        <a:gd name="connsiteX5" fmla="*/ 2747297 w 4331399"/>
                        <a:gd name="connsiteY5" fmla="*/ 37026 h 6969958"/>
                        <a:gd name="connsiteX6" fmla="*/ 2998436 w 4331399"/>
                        <a:gd name="connsiteY6" fmla="*/ 30587 h 6969958"/>
                        <a:gd name="connsiteX7" fmla="*/ 3745410 w 4331399"/>
                        <a:gd name="connsiteY7" fmla="*/ 210892 h 6969958"/>
                        <a:gd name="connsiteX8" fmla="*/ 4331399 w 4331399"/>
                        <a:gd name="connsiteY8" fmla="*/ 893472 h 6969958"/>
                        <a:gd name="connsiteX9" fmla="*/ 4241247 w 4331399"/>
                        <a:gd name="connsiteY9" fmla="*/ 2355224 h 6969958"/>
                        <a:gd name="connsiteX10" fmla="*/ 4031673 w 4331399"/>
                        <a:gd name="connsiteY10" fmla="*/ 6969958 h 6969958"/>
                        <a:gd name="connsiteX11" fmla="*/ 0 w 4331399"/>
                        <a:gd name="connsiteY11" fmla="*/ 6969958 h 6969958"/>
                        <a:gd name="connsiteX12" fmla="*/ 1182515 w 4331399"/>
                        <a:gd name="connsiteY12" fmla="*/ 3527201 h 6969958"/>
                        <a:gd name="connsiteX13" fmla="*/ 487055 w 4331399"/>
                        <a:gd name="connsiteY13" fmla="*/ 3018485 h 6969958"/>
                        <a:gd name="connsiteX14" fmla="*/ 351827 w 4331399"/>
                        <a:gd name="connsiteY14" fmla="*/ 1807872 h 6969958"/>
                        <a:gd name="connsiteX15" fmla="*/ 495837 w 4331399"/>
                        <a:gd name="connsiteY15" fmla="*/ 383878 h 6969958"/>
                        <a:gd name="connsiteX0" fmla="*/ 495837 w 4556780"/>
                        <a:gd name="connsiteY0" fmla="*/ 383878 h 6969958"/>
                        <a:gd name="connsiteX1" fmla="*/ 789710 w 4556780"/>
                        <a:gd name="connsiteY1" fmla="*/ 133618 h 6969958"/>
                        <a:gd name="connsiteX2" fmla="*/ 1652594 w 4556780"/>
                        <a:gd name="connsiteY2" fmla="*/ 17708 h 6969958"/>
                        <a:gd name="connsiteX3" fmla="*/ 1855143 w 4556780"/>
                        <a:gd name="connsiteY3" fmla="*/ 42588 h 6969958"/>
                        <a:gd name="connsiteX4" fmla="*/ 2277218 w 4556780"/>
                        <a:gd name="connsiteY4" fmla="*/ 713167 h 6969958"/>
                        <a:gd name="connsiteX5" fmla="*/ 2747297 w 4556780"/>
                        <a:gd name="connsiteY5" fmla="*/ 37026 h 6969958"/>
                        <a:gd name="connsiteX6" fmla="*/ 2998436 w 4556780"/>
                        <a:gd name="connsiteY6" fmla="*/ 30587 h 6969958"/>
                        <a:gd name="connsiteX7" fmla="*/ 3745410 w 4556780"/>
                        <a:gd name="connsiteY7" fmla="*/ 210892 h 6969958"/>
                        <a:gd name="connsiteX8" fmla="*/ 4331399 w 4556780"/>
                        <a:gd name="connsiteY8" fmla="*/ 893472 h 6969958"/>
                        <a:gd name="connsiteX9" fmla="*/ 4556780 w 4556780"/>
                        <a:gd name="connsiteY9" fmla="*/ 938548 h 6969958"/>
                        <a:gd name="connsiteX10" fmla="*/ 4031673 w 4556780"/>
                        <a:gd name="connsiteY10" fmla="*/ 6969958 h 6969958"/>
                        <a:gd name="connsiteX11" fmla="*/ 0 w 4556780"/>
                        <a:gd name="connsiteY11" fmla="*/ 6969958 h 6969958"/>
                        <a:gd name="connsiteX12" fmla="*/ 1182515 w 4556780"/>
                        <a:gd name="connsiteY12" fmla="*/ 3527201 h 6969958"/>
                        <a:gd name="connsiteX13" fmla="*/ 487055 w 4556780"/>
                        <a:gd name="connsiteY13" fmla="*/ 3018485 h 6969958"/>
                        <a:gd name="connsiteX14" fmla="*/ 351827 w 4556780"/>
                        <a:gd name="connsiteY14" fmla="*/ 1807872 h 6969958"/>
                        <a:gd name="connsiteX15" fmla="*/ 495837 w 4556780"/>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331399 w 4537462"/>
                        <a:gd name="connsiteY8" fmla="*/ 893472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331399 w 4537462"/>
                        <a:gd name="connsiteY8" fmla="*/ 893472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331399 w 4537462"/>
                        <a:gd name="connsiteY8" fmla="*/ 893472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331399 w 4537462"/>
                        <a:gd name="connsiteY8" fmla="*/ 893472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292762 w 4537462"/>
                        <a:gd name="connsiteY8" fmla="*/ 867715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45410 w 4537462"/>
                        <a:gd name="connsiteY7" fmla="*/ 210892 h 6969958"/>
                        <a:gd name="connsiteX8" fmla="*/ 4292762 w 4537462"/>
                        <a:gd name="connsiteY8" fmla="*/ 867715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38971 w 4537462"/>
                        <a:gd name="connsiteY7" fmla="*/ 223771 h 6969958"/>
                        <a:gd name="connsiteX8" fmla="*/ 4292762 w 4537462"/>
                        <a:gd name="connsiteY8" fmla="*/ 867715 h 6969958"/>
                        <a:gd name="connsiteX9" fmla="*/ 4537462 w 4537462"/>
                        <a:gd name="connsiteY9" fmla="*/ 919230 h 6969958"/>
                        <a:gd name="connsiteX10" fmla="*/ 4031673 w 4537462"/>
                        <a:gd name="connsiteY10" fmla="*/ 6969958 h 6969958"/>
                        <a:gd name="connsiteX11" fmla="*/ 0 w 4537462"/>
                        <a:gd name="connsiteY11" fmla="*/ 6969958 h 6969958"/>
                        <a:gd name="connsiteX12" fmla="*/ 1182515 w 4537462"/>
                        <a:gd name="connsiteY12" fmla="*/ 3527201 h 6969958"/>
                        <a:gd name="connsiteX13" fmla="*/ 487055 w 4537462"/>
                        <a:gd name="connsiteY13" fmla="*/ 3018485 h 6969958"/>
                        <a:gd name="connsiteX14" fmla="*/ 351827 w 4537462"/>
                        <a:gd name="connsiteY14" fmla="*/ 1807872 h 6969958"/>
                        <a:gd name="connsiteX15" fmla="*/ 495837 w 4537462"/>
                        <a:gd name="connsiteY15" fmla="*/ 383878 h 6969958"/>
                        <a:gd name="connsiteX0" fmla="*/ 495837 w 4537462"/>
                        <a:gd name="connsiteY0" fmla="*/ 383878 h 6969958"/>
                        <a:gd name="connsiteX1" fmla="*/ 789710 w 4537462"/>
                        <a:gd name="connsiteY1" fmla="*/ 133618 h 6969958"/>
                        <a:gd name="connsiteX2" fmla="*/ 1652594 w 4537462"/>
                        <a:gd name="connsiteY2" fmla="*/ 17708 h 6969958"/>
                        <a:gd name="connsiteX3" fmla="*/ 1855143 w 4537462"/>
                        <a:gd name="connsiteY3" fmla="*/ 42588 h 6969958"/>
                        <a:gd name="connsiteX4" fmla="*/ 2277218 w 4537462"/>
                        <a:gd name="connsiteY4" fmla="*/ 713167 h 6969958"/>
                        <a:gd name="connsiteX5" fmla="*/ 2747297 w 4537462"/>
                        <a:gd name="connsiteY5" fmla="*/ 37026 h 6969958"/>
                        <a:gd name="connsiteX6" fmla="*/ 2998436 w 4537462"/>
                        <a:gd name="connsiteY6" fmla="*/ 30587 h 6969958"/>
                        <a:gd name="connsiteX7" fmla="*/ 3738971 w 4537462"/>
                        <a:gd name="connsiteY7" fmla="*/ 223771 h 6969958"/>
                        <a:gd name="connsiteX8" fmla="*/ 4292762 w 4537462"/>
                        <a:gd name="connsiteY8" fmla="*/ 867715 h 6969958"/>
                        <a:gd name="connsiteX9" fmla="*/ 4537462 w 4537462"/>
                        <a:gd name="connsiteY9" fmla="*/ 919230 h 6969958"/>
                        <a:gd name="connsiteX10" fmla="*/ 4427990 w 4537462"/>
                        <a:gd name="connsiteY10" fmla="*/ 2342345 h 6969958"/>
                        <a:gd name="connsiteX11" fmla="*/ 4031673 w 4537462"/>
                        <a:gd name="connsiteY11" fmla="*/ 6969958 h 6969958"/>
                        <a:gd name="connsiteX12" fmla="*/ 0 w 4537462"/>
                        <a:gd name="connsiteY12" fmla="*/ 6969958 h 6969958"/>
                        <a:gd name="connsiteX13" fmla="*/ 1182515 w 4537462"/>
                        <a:gd name="connsiteY13" fmla="*/ 3527201 h 6969958"/>
                        <a:gd name="connsiteX14" fmla="*/ 487055 w 4537462"/>
                        <a:gd name="connsiteY14" fmla="*/ 3018485 h 6969958"/>
                        <a:gd name="connsiteX15" fmla="*/ 351827 w 4537462"/>
                        <a:gd name="connsiteY15" fmla="*/ 1807872 h 6969958"/>
                        <a:gd name="connsiteX16" fmla="*/ 495837 w 4537462"/>
                        <a:gd name="connsiteY16" fmla="*/ 383878 h 6969958"/>
                        <a:gd name="connsiteX0" fmla="*/ 495837 w 5232919"/>
                        <a:gd name="connsiteY0" fmla="*/ 383878 h 6969958"/>
                        <a:gd name="connsiteX1" fmla="*/ 789710 w 5232919"/>
                        <a:gd name="connsiteY1" fmla="*/ 133618 h 6969958"/>
                        <a:gd name="connsiteX2" fmla="*/ 1652594 w 5232919"/>
                        <a:gd name="connsiteY2" fmla="*/ 17708 h 6969958"/>
                        <a:gd name="connsiteX3" fmla="*/ 1855143 w 5232919"/>
                        <a:gd name="connsiteY3" fmla="*/ 42588 h 6969958"/>
                        <a:gd name="connsiteX4" fmla="*/ 2277218 w 5232919"/>
                        <a:gd name="connsiteY4" fmla="*/ 713167 h 6969958"/>
                        <a:gd name="connsiteX5" fmla="*/ 2747297 w 5232919"/>
                        <a:gd name="connsiteY5" fmla="*/ 37026 h 6969958"/>
                        <a:gd name="connsiteX6" fmla="*/ 2998436 w 5232919"/>
                        <a:gd name="connsiteY6" fmla="*/ 30587 h 6969958"/>
                        <a:gd name="connsiteX7" fmla="*/ 3738971 w 5232919"/>
                        <a:gd name="connsiteY7" fmla="*/ 223771 h 6969958"/>
                        <a:gd name="connsiteX8" fmla="*/ 4292762 w 5232919"/>
                        <a:gd name="connsiteY8" fmla="*/ 867715 h 6969958"/>
                        <a:gd name="connsiteX9" fmla="*/ 4537462 w 5232919"/>
                        <a:gd name="connsiteY9" fmla="*/ 919230 h 6969958"/>
                        <a:gd name="connsiteX10" fmla="*/ 5232919 w 5232919"/>
                        <a:gd name="connsiteY10" fmla="*/ 436272 h 6969958"/>
                        <a:gd name="connsiteX11" fmla="*/ 4031673 w 5232919"/>
                        <a:gd name="connsiteY11" fmla="*/ 6969958 h 6969958"/>
                        <a:gd name="connsiteX12" fmla="*/ 0 w 5232919"/>
                        <a:gd name="connsiteY12" fmla="*/ 6969958 h 6969958"/>
                        <a:gd name="connsiteX13" fmla="*/ 1182515 w 5232919"/>
                        <a:gd name="connsiteY13" fmla="*/ 3527201 h 6969958"/>
                        <a:gd name="connsiteX14" fmla="*/ 487055 w 5232919"/>
                        <a:gd name="connsiteY14" fmla="*/ 3018485 h 6969958"/>
                        <a:gd name="connsiteX15" fmla="*/ 351827 w 5232919"/>
                        <a:gd name="connsiteY15" fmla="*/ 1807872 h 6969958"/>
                        <a:gd name="connsiteX16" fmla="*/ 495837 w 5232919"/>
                        <a:gd name="connsiteY16" fmla="*/ 383878 h 6969958"/>
                        <a:gd name="connsiteX0" fmla="*/ 495837 w 5232919"/>
                        <a:gd name="connsiteY0" fmla="*/ 383878 h 6969958"/>
                        <a:gd name="connsiteX1" fmla="*/ 789710 w 5232919"/>
                        <a:gd name="connsiteY1" fmla="*/ 133618 h 6969958"/>
                        <a:gd name="connsiteX2" fmla="*/ 1652594 w 5232919"/>
                        <a:gd name="connsiteY2" fmla="*/ 17708 h 6969958"/>
                        <a:gd name="connsiteX3" fmla="*/ 1855143 w 5232919"/>
                        <a:gd name="connsiteY3" fmla="*/ 42588 h 6969958"/>
                        <a:gd name="connsiteX4" fmla="*/ 2277218 w 5232919"/>
                        <a:gd name="connsiteY4" fmla="*/ 713167 h 6969958"/>
                        <a:gd name="connsiteX5" fmla="*/ 2747297 w 5232919"/>
                        <a:gd name="connsiteY5" fmla="*/ 37026 h 6969958"/>
                        <a:gd name="connsiteX6" fmla="*/ 2998436 w 5232919"/>
                        <a:gd name="connsiteY6" fmla="*/ 30587 h 6969958"/>
                        <a:gd name="connsiteX7" fmla="*/ 3738971 w 5232919"/>
                        <a:gd name="connsiteY7" fmla="*/ 223771 h 6969958"/>
                        <a:gd name="connsiteX8" fmla="*/ 4292762 w 5232919"/>
                        <a:gd name="connsiteY8" fmla="*/ 867715 h 6969958"/>
                        <a:gd name="connsiteX9" fmla="*/ 4537462 w 5232919"/>
                        <a:gd name="connsiteY9" fmla="*/ 919230 h 6969958"/>
                        <a:gd name="connsiteX10" fmla="*/ 5232919 w 5232919"/>
                        <a:gd name="connsiteY10" fmla="*/ 436272 h 6969958"/>
                        <a:gd name="connsiteX11" fmla="*/ 4865871 w 5232919"/>
                        <a:gd name="connsiteY11" fmla="*/ 2406739 h 6969958"/>
                        <a:gd name="connsiteX12" fmla="*/ 4031673 w 5232919"/>
                        <a:gd name="connsiteY12" fmla="*/ 6969958 h 6969958"/>
                        <a:gd name="connsiteX13" fmla="*/ 0 w 5232919"/>
                        <a:gd name="connsiteY13" fmla="*/ 6969958 h 6969958"/>
                        <a:gd name="connsiteX14" fmla="*/ 1182515 w 5232919"/>
                        <a:gd name="connsiteY14" fmla="*/ 3527201 h 6969958"/>
                        <a:gd name="connsiteX15" fmla="*/ 487055 w 5232919"/>
                        <a:gd name="connsiteY15" fmla="*/ 3018485 h 6969958"/>
                        <a:gd name="connsiteX16" fmla="*/ 351827 w 5232919"/>
                        <a:gd name="connsiteY16" fmla="*/ 1807872 h 6969958"/>
                        <a:gd name="connsiteX17" fmla="*/ 495837 w 5232919"/>
                        <a:gd name="connsiteY17" fmla="*/ 383878 h 6969958"/>
                        <a:gd name="connsiteX0" fmla="*/ 495837 w 5806029"/>
                        <a:gd name="connsiteY0" fmla="*/ 383878 h 6969958"/>
                        <a:gd name="connsiteX1" fmla="*/ 789710 w 5806029"/>
                        <a:gd name="connsiteY1" fmla="*/ 133618 h 6969958"/>
                        <a:gd name="connsiteX2" fmla="*/ 1652594 w 5806029"/>
                        <a:gd name="connsiteY2" fmla="*/ 17708 h 6969958"/>
                        <a:gd name="connsiteX3" fmla="*/ 1855143 w 5806029"/>
                        <a:gd name="connsiteY3" fmla="*/ 42588 h 6969958"/>
                        <a:gd name="connsiteX4" fmla="*/ 2277218 w 5806029"/>
                        <a:gd name="connsiteY4" fmla="*/ 713167 h 6969958"/>
                        <a:gd name="connsiteX5" fmla="*/ 2747297 w 5806029"/>
                        <a:gd name="connsiteY5" fmla="*/ 37026 h 6969958"/>
                        <a:gd name="connsiteX6" fmla="*/ 2998436 w 5806029"/>
                        <a:gd name="connsiteY6" fmla="*/ 30587 h 6969958"/>
                        <a:gd name="connsiteX7" fmla="*/ 3738971 w 5806029"/>
                        <a:gd name="connsiteY7" fmla="*/ 223771 h 6969958"/>
                        <a:gd name="connsiteX8" fmla="*/ 4292762 w 5806029"/>
                        <a:gd name="connsiteY8" fmla="*/ 867715 h 6969958"/>
                        <a:gd name="connsiteX9" fmla="*/ 4537462 w 5806029"/>
                        <a:gd name="connsiteY9" fmla="*/ 919230 h 6969958"/>
                        <a:gd name="connsiteX10" fmla="*/ 5232919 w 5806029"/>
                        <a:gd name="connsiteY10" fmla="*/ 436272 h 6969958"/>
                        <a:gd name="connsiteX11" fmla="*/ 5806029 w 5806029"/>
                        <a:gd name="connsiteY11" fmla="*/ 1099533 h 6969958"/>
                        <a:gd name="connsiteX12" fmla="*/ 4031673 w 5806029"/>
                        <a:gd name="connsiteY12" fmla="*/ 6969958 h 6969958"/>
                        <a:gd name="connsiteX13" fmla="*/ 0 w 5806029"/>
                        <a:gd name="connsiteY13" fmla="*/ 6969958 h 6969958"/>
                        <a:gd name="connsiteX14" fmla="*/ 1182515 w 5806029"/>
                        <a:gd name="connsiteY14" fmla="*/ 3527201 h 6969958"/>
                        <a:gd name="connsiteX15" fmla="*/ 487055 w 5806029"/>
                        <a:gd name="connsiteY15" fmla="*/ 3018485 h 6969958"/>
                        <a:gd name="connsiteX16" fmla="*/ 351827 w 5806029"/>
                        <a:gd name="connsiteY16" fmla="*/ 1807872 h 6969958"/>
                        <a:gd name="connsiteX17" fmla="*/ 495837 w 5806029"/>
                        <a:gd name="connsiteY17" fmla="*/ 383878 h 6969958"/>
                        <a:gd name="connsiteX0" fmla="*/ 495837 w 5873757"/>
                        <a:gd name="connsiteY0" fmla="*/ 383878 h 6969958"/>
                        <a:gd name="connsiteX1" fmla="*/ 789710 w 5873757"/>
                        <a:gd name="connsiteY1" fmla="*/ 133618 h 6969958"/>
                        <a:gd name="connsiteX2" fmla="*/ 1652594 w 5873757"/>
                        <a:gd name="connsiteY2" fmla="*/ 17708 h 6969958"/>
                        <a:gd name="connsiteX3" fmla="*/ 1855143 w 5873757"/>
                        <a:gd name="connsiteY3" fmla="*/ 42588 h 6969958"/>
                        <a:gd name="connsiteX4" fmla="*/ 2277218 w 5873757"/>
                        <a:gd name="connsiteY4" fmla="*/ 713167 h 6969958"/>
                        <a:gd name="connsiteX5" fmla="*/ 2747297 w 5873757"/>
                        <a:gd name="connsiteY5" fmla="*/ 37026 h 6969958"/>
                        <a:gd name="connsiteX6" fmla="*/ 2998436 w 5873757"/>
                        <a:gd name="connsiteY6" fmla="*/ 30587 h 6969958"/>
                        <a:gd name="connsiteX7" fmla="*/ 3738971 w 5873757"/>
                        <a:gd name="connsiteY7" fmla="*/ 223771 h 6969958"/>
                        <a:gd name="connsiteX8" fmla="*/ 4292762 w 5873757"/>
                        <a:gd name="connsiteY8" fmla="*/ 867715 h 6969958"/>
                        <a:gd name="connsiteX9" fmla="*/ 4537462 w 5873757"/>
                        <a:gd name="connsiteY9" fmla="*/ 919230 h 6969958"/>
                        <a:gd name="connsiteX10" fmla="*/ 5232919 w 5873757"/>
                        <a:gd name="connsiteY10" fmla="*/ 436272 h 6969958"/>
                        <a:gd name="connsiteX11" fmla="*/ 5806029 w 5873757"/>
                        <a:gd name="connsiteY11" fmla="*/ 1099533 h 6969958"/>
                        <a:gd name="connsiteX12" fmla="*/ 4031673 w 5873757"/>
                        <a:gd name="connsiteY12" fmla="*/ 6969958 h 6969958"/>
                        <a:gd name="connsiteX13" fmla="*/ 0 w 5873757"/>
                        <a:gd name="connsiteY13" fmla="*/ 6969958 h 6969958"/>
                        <a:gd name="connsiteX14" fmla="*/ 1182515 w 5873757"/>
                        <a:gd name="connsiteY14" fmla="*/ 3527201 h 6969958"/>
                        <a:gd name="connsiteX15" fmla="*/ 487055 w 5873757"/>
                        <a:gd name="connsiteY15" fmla="*/ 3018485 h 6969958"/>
                        <a:gd name="connsiteX16" fmla="*/ 351827 w 5873757"/>
                        <a:gd name="connsiteY16" fmla="*/ 1807872 h 6969958"/>
                        <a:gd name="connsiteX17" fmla="*/ 495837 w 5873757"/>
                        <a:gd name="connsiteY17" fmla="*/ 383878 h 6969958"/>
                        <a:gd name="connsiteX0" fmla="*/ 495837 w 5878697"/>
                        <a:gd name="connsiteY0" fmla="*/ 383878 h 6969958"/>
                        <a:gd name="connsiteX1" fmla="*/ 789710 w 5878697"/>
                        <a:gd name="connsiteY1" fmla="*/ 133618 h 6969958"/>
                        <a:gd name="connsiteX2" fmla="*/ 1652594 w 5878697"/>
                        <a:gd name="connsiteY2" fmla="*/ 17708 h 6969958"/>
                        <a:gd name="connsiteX3" fmla="*/ 1855143 w 5878697"/>
                        <a:gd name="connsiteY3" fmla="*/ 42588 h 6969958"/>
                        <a:gd name="connsiteX4" fmla="*/ 2277218 w 5878697"/>
                        <a:gd name="connsiteY4" fmla="*/ 713167 h 6969958"/>
                        <a:gd name="connsiteX5" fmla="*/ 2747297 w 5878697"/>
                        <a:gd name="connsiteY5" fmla="*/ 37026 h 6969958"/>
                        <a:gd name="connsiteX6" fmla="*/ 2998436 w 5878697"/>
                        <a:gd name="connsiteY6" fmla="*/ 30587 h 6969958"/>
                        <a:gd name="connsiteX7" fmla="*/ 3738971 w 5878697"/>
                        <a:gd name="connsiteY7" fmla="*/ 223771 h 6969958"/>
                        <a:gd name="connsiteX8" fmla="*/ 4292762 w 5878697"/>
                        <a:gd name="connsiteY8" fmla="*/ 867715 h 6969958"/>
                        <a:gd name="connsiteX9" fmla="*/ 4537462 w 5878697"/>
                        <a:gd name="connsiteY9" fmla="*/ 919230 h 6969958"/>
                        <a:gd name="connsiteX10" fmla="*/ 5232919 w 5878697"/>
                        <a:gd name="connsiteY10" fmla="*/ 436272 h 6969958"/>
                        <a:gd name="connsiteX11" fmla="*/ 5806029 w 5878697"/>
                        <a:gd name="connsiteY11" fmla="*/ 1099533 h 6969958"/>
                        <a:gd name="connsiteX12" fmla="*/ 4031673 w 5878697"/>
                        <a:gd name="connsiteY12" fmla="*/ 6969958 h 6969958"/>
                        <a:gd name="connsiteX13" fmla="*/ 0 w 5878697"/>
                        <a:gd name="connsiteY13" fmla="*/ 6969958 h 6969958"/>
                        <a:gd name="connsiteX14" fmla="*/ 1182515 w 5878697"/>
                        <a:gd name="connsiteY14" fmla="*/ 3527201 h 6969958"/>
                        <a:gd name="connsiteX15" fmla="*/ 487055 w 5878697"/>
                        <a:gd name="connsiteY15" fmla="*/ 3018485 h 6969958"/>
                        <a:gd name="connsiteX16" fmla="*/ 351827 w 5878697"/>
                        <a:gd name="connsiteY16" fmla="*/ 1807872 h 6969958"/>
                        <a:gd name="connsiteX17" fmla="*/ 495837 w 5878697"/>
                        <a:gd name="connsiteY17" fmla="*/ 383878 h 6969958"/>
                        <a:gd name="connsiteX0" fmla="*/ 495837 w 5849433"/>
                        <a:gd name="connsiteY0" fmla="*/ 383878 h 6969958"/>
                        <a:gd name="connsiteX1" fmla="*/ 789710 w 5849433"/>
                        <a:gd name="connsiteY1" fmla="*/ 133618 h 6969958"/>
                        <a:gd name="connsiteX2" fmla="*/ 1652594 w 5849433"/>
                        <a:gd name="connsiteY2" fmla="*/ 17708 h 6969958"/>
                        <a:gd name="connsiteX3" fmla="*/ 1855143 w 5849433"/>
                        <a:gd name="connsiteY3" fmla="*/ 42588 h 6969958"/>
                        <a:gd name="connsiteX4" fmla="*/ 2277218 w 5849433"/>
                        <a:gd name="connsiteY4" fmla="*/ 713167 h 6969958"/>
                        <a:gd name="connsiteX5" fmla="*/ 2747297 w 5849433"/>
                        <a:gd name="connsiteY5" fmla="*/ 37026 h 6969958"/>
                        <a:gd name="connsiteX6" fmla="*/ 2998436 w 5849433"/>
                        <a:gd name="connsiteY6" fmla="*/ 30587 h 6969958"/>
                        <a:gd name="connsiteX7" fmla="*/ 3738971 w 5849433"/>
                        <a:gd name="connsiteY7" fmla="*/ 223771 h 6969958"/>
                        <a:gd name="connsiteX8" fmla="*/ 4292762 w 5849433"/>
                        <a:gd name="connsiteY8" fmla="*/ 867715 h 6969958"/>
                        <a:gd name="connsiteX9" fmla="*/ 4537462 w 5849433"/>
                        <a:gd name="connsiteY9" fmla="*/ 919230 h 6969958"/>
                        <a:gd name="connsiteX10" fmla="*/ 5232919 w 5849433"/>
                        <a:gd name="connsiteY10" fmla="*/ 436272 h 6969958"/>
                        <a:gd name="connsiteX11" fmla="*/ 5773832 w 5849433"/>
                        <a:gd name="connsiteY11" fmla="*/ 1099533 h 6969958"/>
                        <a:gd name="connsiteX12" fmla="*/ 4031673 w 5849433"/>
                        <a:gd name="connsiteY12" fmla="*/ 6969958 h 6969958"/>
                        <a:gd name="connsiteX13" fmla="*/ 0 w 5849433"/>
                        <a:gd name="connsiteY13" fmla="*/ 6969958 h 6969958"/>
                        <a:gd name="connsiteX14" fmla="*/ 1182515 w 5849433"/>
                        <a:gd name="connsiteY14" fmla="*/ 3527201 h 6969958"/>
                        <a:gd name="connsiteX15" fmla="*/ 487055 w 5849433"/>
                        <a:gd name="connsiteY15" fmla="*/ 3018485 h 6969958"/>
                        <a:gd name="connsiteX16" fmla="*/ 351827 w 5849433"/>
                        <a:gd name="connsiteY16" fmla="*/ 1807872 h 6969958"/>
                        <a:gd name="connsiteX17" fmla="*/ 495837 w 5849433"/>
                        <a:gd name="connsiteY17" fmla="*/ 383878 h 6969958"/>
                        <a:gd name="connsiteX0" fmla="*/ 495837 w 5866965"/>
                        <a:gd name="connsiteY0" fmla="*/ 383878 h 6969958"/>
                        <a:gd name="connsiteX1" fmla="*/ 789710 w 5866965"/>
                        <a:gd name="connsiteY1" fmla="*/ 133618 h 6969958"/>
                        <a:gd name="connsiteX2" fmla="*/ 1652594 w 5866965"/>
                        <a:gd name="connsiteY2" fmla="*/ 17708 h 6969958"/>
                        <a:gd name="connsiteX3" fmla="*/ 1855143 w 5866965"/>
                        <a:gd name="connsiteY3" fmla="*/ 42588 h 6969958"/>
                        <a:gd name="connsiteX4" fmla="*/ 2277218 w 5866965"/>
                        <a:gd name="connsiteY4" fmla="*/ 713167 h 6969958"/>
                        <a:gd name="connsiteX5" fmla="*/ 2747297 w 5866965"/>
                        <a:gd name="connsiteY5" fmla="*/ 37026 h 6969958"/>
                        <a:gd name="connsiteX6" fmla="*/ 2998436 w 5866965"/>
                        <a:gd name="connsiteY6" fmla="*/ 30587 h 6969958"/>
                        <a:gd name="connsiteX7" fmla="*/ 3738971 w 5866965"/>
                        <a:gd name="connsiteY7" fmla="*/ 223771 h 6969958"/>
                        <a:gd name="connsiteX8" fmla="*/ 4292762 w 5866965"/>
                        <a:gd name="connsiteY8" fmla="*/ 867715 h 6969958"/>
                        <a:gd name="connsiteX9" fmla="*/ 4537462 w 5866965"/>
                        <a:gd name="connsiteY9" fmla="*/ 919230 h 6969958"/>
                        <a:gd name="connsiteX10" fmla="*/ 5232919 w 5866965"/>
                        <a:gd name="connsiteY10" fmla="*/ 436272 h 6969958"/>
                        <a:gd name="connsiteX11" fmla="*/ 5793151 w 5866965"/>
                        <a:gd name="connsiteY11" fmla="*/ 1131730 h 6969958"/>
                        <a:gd name="connsiteX12" fmla="*/ 4031673 w 5866965"/>
                        <a:gd name="connsiteY12" fmla="*/ 6969958 h 6969958"/>
                        <a:gd name="connsiteX13" fmla="*/ 0 w 5866965"/>
                        <a:gd name="connsiteY13" fmla="*/ 6969958 h 6969958"/>
                        <a:gd name="connsiteX14" fmla="*/ 1182515 w 5866965"/>
                        <a:gd name="connsiteY14" fmla="*/ 3527201 h 6969958"/>
                        <a:gd name="connsiteX15" fmla="*/ 487055 w 5866965"/>
                        <a:gd name="connsiteY15" fmla="*/ 3018485 h 6969958"/>
                        <a:gd name="connsiteX16" fmla="*/ 351827 w 5866965"/>
                        <a:gd name="connsiteY16" fmla="*/ 1807872 h 6969958"/>
                        <a:gd name="connsiteX17" fmla="*/ 495837 w 5866965"/>
                        <a:gd name="connsiteY17" fmla="*/ 383878 h 6969958"/>
                        <a:gd name="connsiteX0" fmla="*/ 495837 w 5850670"/>
                        <a:gd name="connsiteY0" fmla="*/ 383878 h 6969958"/>
                        <a:gd name="connsiteX1" fmla="*/ 789710 w 5850670"/>
                        <a:gd name="connsiteY1" fmla="*/ 133618 h 6969958"/>
                        <a:gd name="connsiteX2" fmla="*/ 1652594 w 5850670"/>
                        <a:gd name="connsiteY2" fmla="*/ 17708 h 6969958"/>
                        <a:gd name="connsiteX3" fmla="*/ 1855143 w 5850670"/>
                        <a:gd name="connsiteY3" fmla="*/ 42588 h 6969958"/>
                        <a:gd name="connsiteX4" fmla="*/ 2277218 w 5850670"/>
                        <a:gd name="connsiteY4" fmla="*/ 713167 h 6969958"/>
                        <a:gd name="connsiteX5" fmla="*/ 2747297 w 5850670"/>
                        <a:gd name="connsiteY5" fmla="*/ 37026 h 6969958"/>
                        <a:gd name="connsiteX6" fmla="*/ 2998436 w 5850670"/>
                        <a:gd name="connsiteY6" fmla="*/ 30587 h 6969958"/>
                        <a:gd name="connsiteX7" fmla="*/ 3738971 w 5850670"/>
                        <a:gd name="connsiteY7" fmla="*/ 223771 h 6969958"/>
                        <a:gd name="connsiteX8" fmla="*/ 4292762 w 5850670"/>
                        <a:gd name="connsiteY8" fmla="*/ 867715 h 6969958"/>
                        <a:gd name="connsiteX9" fmla="*/ 4537462 w 5850670"/>
                        <a:gd name="connsiteY9" fmla="*/ 919230 h 6969958"/>
                        <a:gd name="connsiteX10" fmla="*/ 5232919 w 5850670"/>
                        <a:gd name="connsiteY10" fmla="*/ 436272 h 6969958"/>
                        <a:gd name="connsiteX11" fmla="*/ 5793151 w 5850670"/>
                        <a:gd name="connsiteY11" fmla="*/ 1131730 h 6969958"/>
                        <a:gd name="connsiteX12" fmla="*/ 4031673 w 5850670"/>
                        <a:gd name="connsiteY12" fmla="*/ 6969958 h 6969958"/>
                        <a:gd name="connsiteX13" fmla="*/ 0 w 5850670"/>
                        <a:gd name="connsiteY13" fmla="*/ 6969958 h 6969958"/>
                        <a:gd name="connsiteX14" fmla="*/ 1182515 w 5850670"/>
                        <a:gd name="connsiteY14" fmla="*/ 3527201 h 6969958"/>
                        <a:gd name="connsiteX15" fmla="*/ 487055 w 5850670"/>
                        <a:gd name="connsiteY15" fmla="*/ 3018485 h 6969958"/>
                        <a:gd name="connsiteX16" fmla="*/ 351827 w 5850670"/>
                        <a:gd name="connsiteY16" fmla="*/ 1807872 h 6969958"/>
                        <a:gd name="connsiteX17" fmla="*/ 495837 w 5850670"/>
                        <a:gd name="connsiteY17"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4031673 w 5853621"/>
                        <a:gd name="connsiteY12" fmla="*/ 6969958 h 6969958"/>
                        <a:gd name="connsiteX13" fmla="*/ 0 w 5853621"/>
                        <a:gd name="connsiteY13" fmla="*/ 6969958 h 6969958"/>
                        <a:gd name="connsiteX14" fmla="*/ 1182515 w 5853621"/>
                        <a:gd name="connsiteY14" fmla="*/ 3527201 h 6969958"/>
                        <a:gd name="connsiteX15" fmla="*/ 487055 w 5853621"/>
                        <a:gd name="connsiteY15" fmla="*/ 3018485 h 6969958"/>
                        <a:gd name="connsiteX16" fmla="*/ 351827 w 5853621"/>
                        <a:gd name="connsiteY16" fmla="*/ 1807872 h 6969958"/>
                        <a:gd name="connsiteX17" fmla="*/ 495837 w 5853621"/>
                        <a:gd name="connsiteY17"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5136328 w 5853621"/>
                        <a:gd name="connsiteY12" fmla="*/ 3308260 h 6969958"/>
                        <a:gd name="connsiteX13" fmla="*/ 4031673 w 5853621"/>
                        <a:gd name="connsiteY13" fmla="*/ 6969958 h 6969958"/>
                        <a:gd name="connsiteX14" fmla="*/ 0 w 5853621"/>
                        <a:gd name="connsiteY14" fmla="*/ 6969958 h 6969958"/>
                        <a:gd name="connsiteX15" fmla="*/ 1182515 w 5853621"/>
                        <a:gd name="connsiteY15" fmla="*/ 3527201 h 6969958"/>
                        <a:gd name="connsiteX16" fmla="*/ 487055 w 5853621"/>
                        <a:gd name="connsiteY16" fmla="*/ 3018485 h 6969958"/>
                        <a:gd name="connsiteX17" fmla="*/ 351827 w 5853621"/>
                        <a:gd name="connsiteY17" fmla="*/ 1807872 h 6969958"/>
                        <a:gd name="connsiteX18" fmla="*/ 495837 w 5853621"/>
                        <a:gd name="connsiteY18"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4646930 w 5853621"/>
                        <a:gd name="connsiteY12" fmla="*/ 1936660 h 6969958"/>
                        <a:gd name="connsiteX13" fmla="*/ 4031673 w 5853621"/>
                        <a:gd name="connsiteY13" fmla="*/ 6969958 h 6969958"/>
                        <a:gd name="connsiteX14" fmla="*/ 0 w 5853621"/>
                        <a:gd name="connsiteY14" fmla="*/ 6969958 h 6969958"/>
                        <a:gd name="connsiteX15" fmla="*/ 1182515 w 5853621"/>
                        <a:gd name="connsiteY15" fmla="*/ 3527201 h 6969958"/>
                        <a:gd name="connsiteX16" fmla="*/ 487055 w 5853621"/>
                        <a:gd name="connsiteY16" fmla="*/ 3018485 h 6969958"/>
                        <a:gd name="connsiteX17" fmla="*/ 351827 w 5853621"/>
                        <a:gd name="connsiteY17" fmla="*/ 1807872 h 6969958"/>
                        <a:gd name="connsiteX18" fmla="*/ 495837 w 5853621"/>
                        <a:gd name="connsiteY18"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4711325 w 5853621"/>
                        <a:gd name="connsiteY12" fmla="*/ 1917341 h 6969958"/>
                        <a:gd name="connsiteX13" fmla="*/ 4031673 w 5853621"/>
                        <a:gd name="connsiteY13" fmla="*/ 6969958 h 6969958"/>
                        <a:gd name="connsiteX14" fmla="*/ 0 w 5853621"/>
                        <a:gd name="connsiteY14" fmla="*/ 6969958 h 6969958"/>
                        <a:gd name="connsiteX15" fmla="*/ 1182515 w 5853621"/>
                        <a:gd name="connsiteY15" fmla="*/ 3527201 h 6969958"/>
                        <a:gd name="connsiteX16" fmla="*/ 487055 w 5853621"/>
                        <a:gd name="connsiteY16" fmla="*/ 3018485 h 6969958"/>
                        <a:gd name="connsiteX17" fmla="*/ 351827 w 5853621"/>
                        <a:gd name="connsiteY17" fmla="*/ 1807872 h 6969958"/>
                        <a:gd name="connsiteX18" fmla="*/ 495837 w 5853621"/>
                        <a:gd name="connsiteY18"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4737083 w 5853621"/>
                        <a:gd name="connsiteY12" fmla="*/ 1898023 h 6969958"/>
                        <a:gd name="connsiteX13" fmla="*/ 4031673 w 5853621"/>
                        <a:gd name="connsiteY13" fmla="*/ 6969958 h 6969958"/>
                        <a:gd name="connsiteX14" fmla="*/ 0 w 5853621"/>
                        <a:gd name="connsiteY14" fmla="*/ 6969958 h 6969958"/>
                        <a:gd name="connsiteX15" fmla="*/ 1182515 w 5853621"/>
                        <a:gd name="connsiteY15" fmla="*/ 3527201 h 6969958"/>
                        <a:gd name="connsiteX16" fmla="*/ 487055 w 5853621"/>
                        <a:gd name="connsiteY16" fmla="*/ 3018485 h 6969958"/>
                        <a:gd name="connsiteX17" fmla="*/ 351827 w 5853621"/>
                        <a:gd name="connsiteY17" fmla="*/ 1807872 h 6969958"/>
                        <a:gd name="connsiteX18" fmla="*/ 495837 w 5853621"/>
                        <a:gd name="connsiteY18" fmla="*/ 383878 h 6969958"/>
                        <a:gd name="connsiteX0" fmla="*/ 495837 w 5853621"/>
                        <a:gd name="connsiteY0" fmla="*/ 383878 h 6969958"/>
                        <a:gd name="connsiteX1" fmla="*/ 789710 w 5853621"/>
                        <a:gd name="connsiteY1" fmla="*/ 133618 h 6969958"/>
                        <a:gd name="connsiteX2" fmla="*/ 1652594 w 5853621"/>
                        <a:gd name="connsiteY2" fmla="*/ 17708 h 6969958"/>
                        <a:gd name="connsiteX3" fmla="*/ 1855143 w 5853621"/>
                        <a:gd name="connsiteY3" fmla="*/ 42588 h 6969958"/>
                        <a:gd name="connsiteX4" fmla="*/ 2277218 w 5853621"/>
                        <a:gd name="connsiteY4" fmla="*/ 713167 h 6969958"/>
                        <a:gd name="connsiteX5" fmla="*/ 2747297 w 5853621"/>
                        <a:gd name="connsiteY5" fmla="*/ 37026 h 6969958"/>
                        <a:gd name="connsiteX6" fmla="*/ 2998436 w 5853621"/>
                        <a:gd name="connsiteY6" fmla="*/ 30587 h 6969958"/>
                        <a:gd name="connsiteX7" fmla="*/ 3738971 w 5853621"/>
                        <a:gd name="connsiteY7" fmla="*/ 223771 h 6969958"/>
                        <a:gd name="connsiteX8" fmla="*/ 4292762 w 5853621"/>
                        <a:gd name="connsiteY8" fmla="*/ 867715 h 6969958"/>
                        <a:gd name="connsiteX9" fmla="*/ 4537462 w 5853621"/>
                        <a:gd name="connsiteY9" fmla="*/ 919230 h 6969958"/>
                        <a:gd name="connsiteX10" fmla="*/ 5232919 w 5853621"/>
                        <a:gd name="connsiteY10" fmla="*/ 436272 h 6969958"/>
                        <a:gd name="connsiteX11" fmla="*/ 5793151 w 5853621"/>
                        <a:gd name="connsiteY11" fmla="*/ 1131730 h 6969958"/>
                        <a:gd name="connsiteX12" fmla="*/ 4737083 w 5853621"/>
                        <a:gd name="connsiteY12" fmla="*/ 1898023 h 6969958"/>
                        <a:gd name="connsiteX13" fmla="*/ 4031673 w 5853621"/>
                        <a:gd name="connsiteY13" fmla="*/ 6969958 h 6969958"/>
                        <a:gd name="connsiteX14" fmla="*/ 0 w 5853621"/>
                        <a:gd name="connsiteY14" fmla="*/ 6969958 h 6969958"/>
                        <a:gd name="connsiteX15" fmla="*/ 1182515 w 5853621"/>
                        <a:gd name="connsiteY15" fmla="*/ 3527201 h 6969958"/>
                        <a:gd name="connsiteX16" fmla="*/ 487055 w 5853621"/>
                        <a:gd name="connsiteY16" fmla="*/ 3018485 h 6969958"/>
                        <a:gd name="connsiteX17" fmla="*/ 351827 w 5853621"/>
                        <a:gd name="connsiteY17" fmla="*/ 1807872 h 6969958"/>
                        <a:gd name="connsiteX18" fmla="*/ 495837 w 5853621"/>
                        <a:gd name="connsiteY18" fmla="*/ 383878 h 6969958"/>
                        <a:gd name="connsiteX0" fmla="*/ 495837 w 5830150"/>
                        <a:gd name="connsiteY0" fmla="*/ 383878 h 6969958"/>
                        <a:gd name="connsiteX1" fmla="*/ 789710 w 5830150"/>
                        <a:gd name="connsiteY1" fmla="*/ 133618 h 6969958"/>
                        <a:gd name="connsiteX2" fmla="*/ 1652594 w 5830150"/>
                        <a:gd name="connsiteY2" fmla="*/ 17708 h 6969958"/>
                        <a:gd name="connsiteX3" fmla="*/ 1855143 w 5830150"/>
                        <a:gd name="connsiteY3" fmla="*/ 42588 h 6969958"/>
                        <a:gd name="connsiteX4" fmla="*/ 2277218 w 5830150"/>
                        <a:gd name="connsiteY4" fmla="*/ 713167 h 6969958"/>
                        <a:gd name="connsiteX5" fmla="*/ 2747297 w 5830150"/>
                        <a:gd name="connsiteY5" fmla="*/ 37026 h 6969958"/>
                        <a:gd name="connsiteX6" fmla="*/ 2998436 w 5830150"/>
                        <a:gd name="connsiteY6" fmla="*/ 30587 h 6969958"/>
                        <a:gd name="connsiteX7" fmla="*/ 3738971 w 5830150"/>
                        <a:gd name="connsiteY7" fmla="*/ 223771 h 6969958"/>
                        <a:gd name="connsiteX8" fmla="*/ 4292762 w 5830150"/>
                        <a:gd name="connsiteY8" fmla="*/ 867715 h 6969958"/>
                        <a:gd name="connsiteX9" fmla="*/ 4537462 w 5830150"/>
                        <a:gd name="connsiteY9" fmla="*/ 919230 h 6969958"/>
                        <a:gd name="connsiteX10" fmla="*/ 5232919 w 5830150"/>
                        <a:gd name="connsiteY10" fmla="*/ 436272 h 6969958"/>
                        <a:gd name="connsiteX11" fmla="*/ 5767394 w 5830150"/>
                        <a:gd name="connsiteY11" fmla="*/ 1170366 h 6969958"/>
                        <a:gd name="connsiteX12" fmla="*/ 4737083 w 5830150"/>
                        <a:gd name="connsiteY12" fmla="*/ 1898023 h 6969958"/>
                        <a:gd name="connsiteX13" fmla="*/ 4031673 w 5830150"/>
                        <a:gd name="connsiteY13" fmla="*/ 6969958 h 6969958"/>
                        <a:gd name="connsiteX14" fmla="*/ 0 w 5830150"/>
                        <a:gd name="connsiteY14" fmla="*/ 6969958 h 6969958"/>
                        <a:gd name="connsiteX15" fmla="*/ 1182515 w 5830150"/>
                        <a:gd name="connsiteY15" fmla="*/ 3527201 h 6969958"/>
                        <a:gd name="connsiteX16" fmla="*/ 487055 w 5830150"/>
                        <a:gd name="connsiteY16" fmla="*/ 3018485 h 6969958"/>
                        <a:gd name="connsiteX17" fmla="*/ 351827 w 5830150"/>
                        <a:gd name="connsiteY17" fmla="*/ 1807872 h 6969958"/>
                        <a:gd name="connsiteX18" fmla="*/ 495837 w 5830150"/>
                        <a:gd name="connsiteY18"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4031673 w 5857175"/>
                        <a:gd name="connsiteY13" fmla="*/ 6969958 h 6969958"/>
                        <a:gd name="connsiteX14" fmla="*/ 0 w 5857175"/>
                        <a:gd name="connsiteY14" fmla="*/ 6969958 h 6969958"/>
                        <a:gd name="connsiteX15" fmla="*/ 1182515 w 5857175"/>
                        <a:gd name="connsiteY15" fmla="*/ 3527201 h 6969958"/>
                        <a:gd name="connsiteX16" fmla="*/ 487055 w 5857175"/>
                        <a:gd name="connsiteY16" fmla="*/ 3018485 h 6969958"/>
                        <a:gd name="connsiteX17" fmla="*/ 351827 w 5857175"/>
                        <a:gd name="connsiteY17" fmla="*/ 1807872 h 6969958"/>
                        <a:gd name="connsiteX18" fmla="*/ 495837 w 5857175"/>
                        <a:gd name="connsiteY18"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4550339 w 5857175"/>
                        <a:gd name="connsiteY13" fmla="*/ 3314700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945032 w 5857175"/>
                        <a:gd name="connsiteY13" fmla="*/ 1814311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945032 w 5857175"/>
                        <a:gd name="connsiteY13" fmla="*/ 1814311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945032 w 5857175"/>
                        <a:gd name="connsiteY13" fmla="*/ 1814311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4031673 w 5857175"/>
                        <a:gd name="connsiteY14" fmla="*/ 6969958 h 6969958"/>
                        <a:gd name="connsiteX15" fmla="*/ 0 w 5857175"/>
                        <a:gd name="connsiteY15" fmla="*/ 6969958 h 6969958"/>
                        <a:gd name="connsiteX16" fmla="*/ 1182515 w 5857175"/>
                        <a:gd name="connsiteY16" fmla="*/ 3527201 h 6969958"/>
                        <a:gd name="connsiteX17" fmla="*/ 487055 w 5857175"/>
                        <a:gd name="connsiteY17" fmla="*/ 3018485 h 6969958"/>
                        <a:gd name="connsiteX18" fmla="*/ 351827 w 5857175"/>
                        <a:gd name="connsiteY18" fmla="*/ 1807872 h 6969958"/>
                        <a:gd name="connsiteX19" fmla="*/ 495837 w 5857175"/>
                        <a:gd name="connsiteY19"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867759 w 5857175"/>
                        <a:gd name="connsiteY14" fmla="*/ 2883257 h 6969958"/>
                        <a:gd name="connsiteX15" fmla="*/ 4031673 w 5857175"/>
                        <a:gd name="connsiteY15" fmla="*/ 6969958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74953 w 5857175"/>
                        <a:gd name="connsiteY14" fmla="*/ 1324913 h 6969958"/>
                        <a:gd name="connsiteX15" fmla="*/ 4031673 w 5857175"/>
                        <a:gd name="connsiteY15" fmla="*/ 6969958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74953 w 5857175"/>
                        <a:gd name="connsiteY14" fmla="*/ 1357110 h 6969958"/>
                        <a:gd name="connsiteX15" fmla="*/ 4031673 w 5857175"/>
                        <a:gd name="connsiteY15" fmla="*/ 6969958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4031673 w 5857175"/>
                        <a:gd name="connsiteY15" fmla="*/ 6969958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02468 w 5857175"/>
                        <a:gd name="connsiteY15" fmla="*/ 6715315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37192 w 5857175"/>
                        <a:gd name="connsiteY15" fmla="*/ 6703740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02468 w 5857175"/>
                        <a:gd name="connsiteY15" fmla="*/ 6715314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02468 w 5857175"/>
                        <a:gd name="connsiteY15" fmla="*/ 6715314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02468 w 5857175"/>
                        <a:gd name="connsiteY15" fmla="*/ 6715314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350138 w 5857175"/>
                        <a:gd name="connsiteY15" fmla="*/ 6702313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298134 w 5857175"/>
                        <a:gd name="connsiteY15" fmla="*/ 6702313 h 6969958"/>
                        <a:gd name="connsiteX16" fmla="*/ 0 w 5857175"/>
                        <a:gd name="connsiteY16" fmla="*/ 6969958 h 6969958"/>
                        <a:gd name="connsiteX17" fmla="*/ 1182515 w 5857175"/>
                        <a:gd name="connsiteY17" fmla="*/ 3527201 h 6969958"/>
                        <a:gd name="connsiteX18" fmla="*/ 487055 w 5857175"/>
                        <a:gd name="connsiteY18" fmla="*/ 3018485 h 6969958"/>
                        <a:gd name="connsiteX19" fmla="*/ 351827 w 5857175"/>
                        <a:gd name="connsiteY19" fmla="*/ 1807872 h 6969958"/>
                        <a:gd name="connsiteX20" fmla="*/ 495837 w 5857175"/>
                        <a:gd name="connsiteY20" fmla="*/ 383878 h 6969958"/>
                        <a:gd name="connsiteX0" fmla="*/ 495837 w 5857175"/>
                        <a:gd name="connsiteY0" fmla="*/ 383878 h 6969958"/>
                        <a:gd name="connsiteX1" fmla="*/ 789710 w 5857175"/>
                        <a:gd name="connsiteY1" fmla="*/ 133618 h 6969958"/>
                        <a:gd name="connsiteX2" fmla="*/ 1652594 w 5857175"/>
                        <a:gd name="connsiteY2" fmla="*/ 17708 h 6969958"/>
                        <a:gd name="connsiteX3" fmla="*/ 1855143 w 5857175"/>
                        <a:gd name="connsiteY3" fmla="*/ 42588 h 6969958"/>
                        <a:gd name="connsiteX4" fmla="*/ 2277218 w 5857175"/>
                        <a:gd name="connsiteY4" fmla="*/ 713167 h 6969958"/>
                        <a:gd name="connsiteX5" fmla="*/ 2747297 w 5857175"/>
                        <a:gd name="connsiteY5" fmla="*/ 37026 h 6969958"/>
                        <a:gd name="connsiteX6" fmla="*/ 2998436 w 5857175"/>
                        <a:gd name="connsiteY6" fmla="*/ 30587 h 6969958"/>
                        <a:gd name="connsiteX7" fmla="*/ 3738971 w 5857175"/>
                        <a:gd name="connsiteY7" fmla="*/ 223771 h 6969958"/>
                        <a:gd name="connsiteX8" fmla="*/ 4292762 w 5857175"/>
                        <a:gd name="connsiteY8" fmla="*/ 867715 h 6969958"/>
                        <a:gd name="connsiteX9" fmla="*/ 4537462 w 5857175"/>
                        <a:gd name="connsiteY9" fmla="*/ 919230 h 6969958"/>
                        <a:gd name="connsiteX10" fmla="*/ 5232919 w 5857175"/>
                        <a:gd name="connsiteY10" fmla="*/ 436272 h 6969958"/>
                        <a:gd name="connsiteX11" fmla="*/ 5767394 w 5857175"/>
                        <a:gd name="connsiteY11" fmla="*/ 1170366 h 6969958"/>
                        <a:gd name="connsiteX12" fmla="*/ 4737083 w 5857175"/>
                        <a:gd name="connsiteY12" fmla="*/ 1898023 h 6969958"/>
                        <a:gd name="connsiteX13" fmla="*/ 3835562 w 5857175"/>
                        <a:gd name="connsiteY13" fmla="*/ 1711280 h 6969958"/>
                        <a:gd name="connsiteX14" fmla="*/ 3494271 w 5857175"/>
                        <a:gd name="connsiteY14" fmla="*/ 1350671 h 6969958"/>
                        <a:gd name="connsiteX15" fmla="*/ 3298134 w 5857175"/>
                        <a:gd name="connsiteY15" fmla="*/ 6702313 h 6969958"/>
                        <a:gd name="connsiteX16" fmla="*/ 2820023 w 5857175"/>
                        <a:gd name="connsiteY16" fmla="*/ 6741457 h 6969958"/>
                        <a:gd name="connsiteX17" fmla="*/ 0 w 5857175"/>
                        <a:gd name="connsiteY17" fmla="*/ 6969958 h 6969958"/>
                        <a:gd name="connsiteX18" fmla="*/ 1182515 w 5857175"/>
                        <a:gd name="connsiteY18" fmla="*/ 3527201 h 6969958"/>
                        <a:gd name="connsiteX19" fmla="*/ 487055 w 5857175"/>
                        <a:gd name="connsiteY19" fmla="*/ 3018485 h 6969958"/>
                        <a:gd name="connsiteX20" fmla="*/ 351827 w 5857175"/>
                        <a:gd name="connsiteY20" fmla="*/ 1807872 h 6969958"/>
                        <a:gd name="connsiteX21" fmla="*/ 495837 w 5857175"/>
                        <a:gd name="connsiteY21" fmla="*/ 383878 h 6969958"/>
                        <a:gd name="connsiteX0" fmla="*/ 495837 w 5857175"/>
                        <a:gd name="connsiteY0" fmla="*/ 383878 h 7136873"/>
                        <a:gd name="connsiteX1" fmla="*/ 789710 w 5857175"/>
                        <a:gd name="connsiteY1" fmla="*/ 133618 h 7136873"/>
                        <a:gd name="connsiteX2" fmla="*/ 1652594 w 5857175"/>
                        <a:gd name="connsiteY2" fmla="*/ 17708 h 7136873"/>
                        <a:gd name="connsiteX3" fmla="*/ 1855143 w 5857175"/>
                        <a:gd name="connsiteY3" fmla="*/ 42588 h 7136873"/>
                        <a:gd name="connsiteX4" fmla="*/ 2277218 w 5857175"/>
                        <a:gd name="connsiteY4" fmla="*/ 713167 h 7136873"/>
                        <a:gd name="connsiteX5" fmla="*/ 2747297 w 5857175"/>
                        <a:gd name="connsiteY5" fmla="*/ 37026 h 7136873"/>
                        <a:gd name="connsiteX6" fmla="*/ 2998436 w 5857175"/>
                        <a:gd name="connsiteY6" fmla="*/ 30587 h 7136873"/>
                        <a:gd name="connsiteX7" fmla="*/ 3738971 w 5857175"/>
                        <a:gd name="connsiteY7" fmla="*/ 223771 h 7136873"/>
                        <a:gd name="connsiteX8" fmla="*/ 4292762 w 5857175"/>
                        <a:gd name="connsiteY8" fmla="*/ 867715 h 7136873"/>
                        <a:gd name="connsiteX9" fmla="*/ 4537462 w 5857175"/>
                        <a:gd name="connsiteY9" fmla="*/ 919230 h 7136873"/>
                        <a:gd name="connsiteX10" fmla="*/ 5232919 w 5857175"/>
                        <a:gd name="connsiteY10" fmla="*/ 436272 h 7136873"/>
                        <a:gd name="connsiteX11" fmla="*/ 5767394 w 5857175"/>
                        <a:gd name="connsiteY11" fmla="*/ 1170366 h 7136873"/>
                        <a:gd name="connsiteX12" fmla="*/ 4737083 w 5857175"/>
                        <a:gd name="connsiteY12" fmla="*/ 1898023 h 7136873"/>
                        <a:gd name="connsiteX13" fmla="*/ 3835562 w 5857175"/>
                        <a:gd name="connsiteY13" fmla="*/ 1711280 h 7136873"/>
                        <a:gd name="connsiteX14" fmla="*/ 3494271 w 5857175"/>
                        <a:gd name="connsiteY14" fmla="*/ 1350671 h 7136873"/>
                        <a:gd name="connsiteX15" fmla="*/ 3298134 w 5857175"/>
                        <a:gd name="connsiteY15" fmla="*/ 6702313 h 7136873"/>
                        <a:gd name="connsiteX16" fmla="*/ 2869450 w 5857175"/>
                        <a:gd name="connsiteY16" fmla="*/ 7136873 h 7136873"/>
                        <a:gd name="connsiteX17" fmla="*/ 0 w 5857175"/>
                        <a:gd name="connsiteY17" fmla="*/ 6969958 h 7136873"/>
                        <a:gd name="connsiteX18" fmla="*/ 1182515 w 5857175"/>
                        <a:gd name="connsiteY18" fmla="*/ 3527201 h 7136873"/>
                        <a:gd name="connsiteX19" fmla="*/ 487055 w 5857175"/>
                        <a:gd name="connsiteY19" fmla="*/ 3018485 h 7136873"/>
                        <a:gd name="connsiteX20" fmla="*/ 351827 w 5857175"/>
                        <a:gd name="connsiteY20" fmla="*/ 1807872 h 7136873"/>
                        <a:gd name="connsiteX21" fmla="*/ 495837 w 5857175"/>
                        <a:gd name="connsiteY21" fmla="*/ 383878 h 7136873"/>
                        <a:gd name="connsiteX0" fmla="*/ 495837 w 5857175"/>
                        <a:gd name="connsiteY0" fmla="*/ 383878 h 7136873"/>
                        <a:gd name="connsiteX1" fmla="*/ 789710 w 5857175"/>
                        <a:gd name="connsiteY1" fmla="*/ 133618 h 7136873"/>
                        <a:gd name="connsiteX2" fmla="*/ 1652594 w 5857175"/>
                        <a:gd name="connsiteY2" fmla="*/ 17708 h 7136873"/>
                        <a:gd name="connsiteX3" fmla="*/ 1855143 w 5857175"/>
                        <a:gd name="connsiteY3" fmla="*/ 42588 h 7136873"/>
                        <a:gd name="connsiteX4" fmla="*/ 2277218 w 5857175"/>
                        <a:gd name="connsiteY4" fmla="*/ 713167 h 7136873"/>
                        <a:gd name="connsiteX5" fmla="*/ 2747297 w 5857175"/>
                        <a:gd name="connsiteY5" fmla="*/ 37026 h 7136873"/>
                        <a:gd name="connsiteX6" fmla="*/ 2998436 w 5857175"/>
                        <a:gd name="connsiteY6" fmla="*/ 30587 h 7136873"/>
                        <a:gd name="connsiteX7" fmla="*/ 3738971 w 5857175"/>
                        <a:gd name="connsiteY7" fmla="*/ 223771 h 7136873"/>
                        <a:gd name="connsiteX8" fmla="*/ 4292762 w 5857175"/>
                        <a:gd name="connsiteY8" fmla="*/ 867715 h 7136873"/>
                        <a:gd name="connsiteX9" fmla="*/ 4537462 w 5857175"/>
                        <a:gd name="connsiteY9" fmla="*/ 919230 h 7136873"/>
                        <a:gd name="connsiteX10" fmla="*/ 5232919 w 5857175"/>
                        <a:gd name="connsiteY10" fmla="*/ 436272 h 7136873"/>
                        <a:gd name="connsiteX11" fmla="*/ 5767394 w 5857175"/>
                        <a:gd name="connsiteY11" fmla="*/ 1170366 h 7136873"/>
                        <a:gd name="connsiteX12" fmla="*/ 4737083 w 5857175"/>
                        <a:gd name="connsiteY12" fmla="*/ 1898023 h 7136873"/>
                        <a:gd name="connsiteX13" fmla="*/ 3835562 w 5857175"/>
                        <a:gd name="connsiteY13" fmla="*/ 1711280 h 7136873"/>
                        <a:gd name="connsiteX14" fmla="*/ 3494271 w 5857175"/>
                        <a:gd name="connsiteY14" fmla="*/ 1350671 h 7136873"/>
                        <a:gd name="connsiteX15" fmla="*/ 3298134 w 5857175"/>
                        <a:gd name="connsiteY15" fmla="*/ 6702313 h 7136873"/>
                        <a:gd name="connsiteX16" fmla="*/ 2869450 w 5857175"/>
                        <a:gd name="connsiteY16" fmla="*/ 7136873 h 7136873"/>
                        <a:gd name="connsiteX17" fmla="*/ 0 w 5857175"/>
                        <a:gd name="connsiteY17" fmla="*/ 6969958 h 7136873"/>
                        <a:gd name="connsiteX18" fmla="*/ 1182515 w 5857175"/>
                        <a:gd name="connsiteY18" fmla="*/ 3527201 h 7136873"/>
                        <a:gd name="connsiteX19" fmla="*/ 487055 w 5857175"/>
                        <a:gd name="connsiteY19" fmla="*/ 3018485 h 7136873"/>
                        <a:gd name="connsiteX20" fmla="*/ 351827 w 5857175"/>
                        <a:gd name="connsiteY20" fmla="*/ 1807872 h 7136873"/>
                        <a:gd name="connsiteX21" fmla="*/ 495837 w 5857175"/>
                        <a:gd name="connsiteY21" fmla="*/ 383878 h 7136873"/>
                        <a:gd name="connsiteX0" fmla="*/ 495837 w 5857175"/>
                        <a:gd name="connsiteY0" fmla="*/ 383878 h 7136873"/>
                        <a:gd name="connsiteX1" fmla="*/ 789710 w 5857175"/>
                        <a:gd name="connsiteY1" fmla="*/ 133618 h 7136873"/>
                        <a:gd name="connsiteX2" fmla="*/ 1652594 w 5857175"/>
                        <a:gd name="connsiteY2" fmla="*/ 17708 h 7136873"/>
                        <a:gd name="connsiteX3" fmla="*/ 1855143 w 5857175"/>
                        <a:gd name="connsiteY3" fmla="*/ 42588 h 7136873"/>
                        <a:gd name="connsiteX4" fmla="*/ 2277218 w 5857175"/>
                        <a:gd name="connsiteY4" fmla="*/ 713167 h 7136873"/>
                        <a:gd name="connsiteX5" fmla="*/ 2747297 w 5857175"/>
                        <a:gd name="connsiteY5" fmla="*/ 37026 h 7136873"/>
                        <a:gd name="connsiteX6" fmla="*/ 2998436 w 5857175"/>
                        <a:gd name="connsiteY6" fmla="*/ 30587 h 7136873"/>
                        <a:gd name="connsiteX7" fmla="*/ 3738971 w 5857175"/>
                        <a:gd name="connsiteY7" fmla="*/ 223771 h 7136873"/>
                        <a:gd name="connsiteX8" fmla="*/ 4292762 w 5857175"/>
                        <a:gd name="connsiteY8" fmla="*/ 867715 h 7136873"/>
                        <a:gd name="connsiteX9" fmla="*/ 4537462 w 5857175"/>
                        <a:gd name="connsiteY9" fmla="*/ 919230 h 7136873"/>
                        <a:gd name="connsiteX10" fmla="*/ 5232919 w 5857175"/>
                        <a:gd name="connsiteY10" fmla="*/ 436272 h 7136873"/>
                        <a:gd name="connsiteX11" fmla="*/ 5767394 w 5857175"/>
                        <a:gd name="connsiteY11" fmla="*/ 1170366 h 7136873"/>
                        <a:gd name="connsiteX12" fmla="*/ 4737083 w 5857175"/>
                        <a:gd name="connsiteY12" fmla="*/ 1898023 h 7136873"/>
                        <a:gd name="connsiteX13" fmla="*/ 3835562 w 5857175"/>
                        <a:gd name="connsiteY13" fmla="*/ 1711280 h 7136873"/>
                        <a:gd name="connsiteX14" fmla="*/ 3494271 w 5857175"/>
                        <a:gd name="connsiteY14" fmla="*/ 1350671 h 7136873"/>
                        <a:gd name="connsiteX15" fmla="*/ 3298134 w 5857175"/>
                        <a:gd name="connsiteY15" fmla="*/ 6702313 h 7136873"/>
                        <a:gd name="connsiteX16" fmla="*/ 2869450 w 5857175"/>
                        <a:gd name="connsiteY16" fmla="*/ 7136873 h 7136873"/>
                        <a:gd name="connsiteX17" fmla="*/ 0 w 5857175"/>
                        <a:gd name="connsiteY17" fmla="*/ 6969958 h 7136873"/>
                        <a:gd name="connsiteX18" fmla="*/ 1182515 w 5857175"/>
                        <a:gd name="connsiteY18" fmla="*/ 3527201 h 7136873"/>
                        <a:gd name="connsiteX19" fmla="*/ 487055 w 5857175"/>
                        <a:gd name="connsiteY19" fmla="*/ 3018485 h 7136873"/>
                        <a:gd name="connsiteX20" fmla="*/ 351827 w 5857175"/>
                        <a:gd name="connsiteY20" fmla="*/ 1807872 h 7136873"/>
                        <a:gd name="connsiteX21" fmla="*/ 495837 w 5857175"/>
                        <a:gd name="connsiteY21" fmla="*/ 383878 h 7136873"/>
                        <a:gd name="connsiteX0" fmla="*/ 495837 w 5857175"/>
                        <a:gd name="connsiteY0" fmla="*/ 383878 h 7136873"/>
                        <a:gd name="connsiteX1" fmla="*/ 789710 w 5857175"/>
                        <a:gd name="connsiteY1" fmla="*/ 133618 h 7136873"/>
                        <a:gd name="connsiteX2" fmla="*/ 1652594 w 5857175"/>
                        <a:gd name="connsiteY2" fmla="*/ 17708 h 7136873"/>
                        <a:gd name="connsiteX3" fmla="*/ 1855143 w 5857175"/>
                        <a:gd name="connsiteY3" fmla="*/ 42588 h 7136873"/>
                        <a:gd name="connsiteX4" fmla="*/ 2277218 w 5857175"/>
                        <a:gd name="connsiteY4" fmla="*/ 713167 h 7136873"/>
                        <a:gd name="connsiteX5" fmla="*/ 2747297 w 5857175"/>
                        <a:gd name="connsiteY5" fmla="*/ 37026 h 7136873"/>
                        <a:gd name="connsiteX6" fmla="*/ 2998436 w 5857175"/>
                        <a:gd name="connsiteY6" fmla="*/ 30587 h 7136873"/>
                        <a:gd name="connsiteX7" fmla="*/ 3738971 w 5857175"/>
                        <a:gd name="connsiteY7" fmla="*/ 223771 h 7136873"/>
                        <a:gd name="connsiteX8" fmla="*/ 4292762 w 5857175"/>
                        <a:gd name="connsiteY8" fmla="*/ 867715 h 7136873"/>
                        <a:gd name="connsiteX9" fmla="*/ 4537462 w 5857175"/>
                        <a:gd name="connsiteY9" fmla="*/ 919230 h 7136873"/>
                        <a:gd name="connsiteX10" fmla="*/ 5232919 w 5857175"/>
                        <a:gd name="connsiteY10" fmla="*/ 436272 h 7136873"/>
                        <a:gd name="connsiteX11" fmla="*/ 5767394 w 5857175"/>
                        <a:gd name="connsiteY11" fmla="*/ 1170366 h 7136873"/>
                        <a:gd name="connsiteX12" fmla="*/ 4737083 w 5857175"/>
                        <a:gd name="connsiteY12" fmla="*/ 1898023 h 7136873"/>
                        <a:gd name="connsiteX13" fmla="*/ 3835562 w 5857175"/>
                        <a:gd name="connsiteY13" fmla="*/ 1711280 h 7136873"/>
                        <a:gd name="connsiteX14" fmla="*/ 3494271 w 5857175"/>
                        <a:gd name="connsiteY14" fmla="*/ 1350671 h 7136873"/>
                        <a:gd name="connsiteX15" fmla="*/ 3298134 w 5857175"/>
                        <a:gd name="connsiteY15" fmla="*/ 6702313 h 7136873"/>
                        <a:gd name="connsiteX16" fmla="*/ 2869450 w 5857175"/>
                        <a:gd name="connsiteY16" fmla="*/ 7136873 h 7136873"/>
                        <a:gd name="connsiteX17" fmla="*/ 2099524 w 5857175"/>
                        <a:gd name="connsiteY17" fmla="*/ 7119363 h 7136873"/>
                        <a:gd name="connsiteX18" fmla="*/ 0 w 5857175"/>
                        <a:gd name="connsiteY18" fmla="*/ 6969958 h 7136873"/>
                        <a:gd name="connsiteX19" fmla="*/ 1182515 w 5857175"/>
                        <a:gd name="connsiteY19" fmla="*/ 3527201 h 7136873"/>
                        <a:gd name="connsiteX20" fmla="*/ 487055 w 5857175"/>
                        <a:gd name="connsiteY20" fmla="*/ 3018485 h 7136873"/>
                        <a:gd name="connsiteX21" fmla="*/ 351827 w 5857175"/>
                        <a:gd name="connsiteY21" fmla="*/ 1807872 h 7136873"/>
                        <a:gd name="connsiteX22" fmla="*/ 495837 w 5857175"/>
                        <a:gd name="connsiteY22" fmla="*/ 383878 h 7136873"/>
                        <a:gd name="connsiteX0" fmla="*/ 495837 w 5857175"/>
                        <a:gd name="connsiteY0" fmla="*/ 383878 h 7136873"/>
                        <a:gd name="connsiteX1" fmla="*/ 789710 w 5857175"/>
                        <a:gd name="connsiteY1" fmla="*/ 133618 h 7136873"/>
                        <a:gd name="connsiteX2" fmla="*/ 1652594 w 5857175"/>
                        <a:gd name="connsiteY2" fmla="*/ 17708 h 7136873"/>
                        <a:gd name="connsiteX3" fmla="*/ 1855143 w 5857175"/>
                        <a:gd name="connsiteY3" fmla="*/ 42588 h 7136873"/>
                        <a:gd name="connsiteX4" fmla="*/ 2277218 w 5857175"/>
                        <a:gd name="connsiteY4" fmla="*/ 713167 h 7136873"/>
                        <a:gd name="connsiteX5" fmla="*/ 2747297 w 5857175"/>
                        <a:gd name="connsiteY5" fmla="*/ 37026 h 7136873"/>
                        <a:gd name="connsiteX6" fmla="*/ 2998436 w 5857175"/>
                        <a:gd name="connsiteY6" fmla="*/ 30587 h 7136873"/>
                        <a:gd name="connsiteX7" fmla="*/ 3738971 w 5857175"/>
                        <a:gd name="connsiteY7" fmla="*/ 223771 h 7136873"/>
                        <a:gd name="connsiteX8" fmla="*/ 4292762 w 5857175"/>
                        <a:gd name="connsiteY8" fmla="*/ 867715 h 7136873"/>
                        <a:gd name="connsiteX9" fmla="*/ 4537462 w 5857175"/>
                        <a:gd name="connsiteY9" fmla="*/ 919230 h 7136873"/>
                        <a:gd name="connsiteX10" fmla="*/ 5232919 w 5857175"/>
                        <a:gd name="connsiteY10" fmla="*/ 436272 h 7136873"/>
                        <a:gd name="connsiteX11" fmla="*/ 5767394 w 5857175"/>
                        <a:gd name="connsiteY11" fmla="*/ 1170366 h 7136873"/>
                        <a:gd name="connsiteX12" fmla="*/ 4737083 w 5857175"/>
                        <a:gd name="connsiteY12" fmla="*/ 1898023 h 7136873"/>
                        <a:gd name="connsiteX13" fmla="*/ 3835562 w 5857175"/>
                        <a:gd name="connsiteY13" fmla="*/ 1711280 h 7136873"/>
                        <a:gd name="connsiteX14" fmla="*/ 3494271 w 5857175"/>
                        <a:gd name="connsiteY14" fmla="*/ 1350671 h 7136873"/>
                        <a:gd name="connsiteX15" fmla="*/ 3298134 w 5857175"/>
                        <a:gd name="connsiteY15" fmla="*/ 6702313 h 7136873"/>
                        <a:gd name="connsiteX16" fmla="*/ 2869450 w 5857175"/>
                        <a:gd name="connsiteY16" fmla="*/ 7136873 h 7136873"/>
                        <a:gd name="connsiteX17" fmla="*/ 2272519 w 5857175"/>
                        <a:gd name="connsiteY17" fmla="*/ 6934011 h 7136873"/>
                        <a:gd name="connsiteX18" fmla="*/ 0 w 5857175"/>
                        <a:gd name="connsiteY18" fmla="*/ 6969958 h 7136873"/>
                        <a:gd name="connsiteX19" fmla="*/ 1182515 w 5857175"/>
                        <a:gd name="connsiteY19" fmla="*/ 3527201 h 7136873"/>
                        <a:gd name="connsiteX20" fmla="*/ 487055 w 5857175"/>
                        <a:gd name="connsiteY20" fmla="*/ 3018485 h 7136873"/>
                        <a:gd name="connsiteX21" fmla="*/ 351827 w 5857175"/>
                        <a:gd name="connsiteY21" fmla="*/ 1807872 h 7136873"/>
                        <a:gd name="connsiteX22" fmla="*/ 495837 w 5857175"/>
                        <a:gd name="connsiteY22" fmla="*/ 383878 h 7136873"/>
                        <a:gd name="connsiteX0" fmla="*/ 495837 w 5857175"/>
                        <a:gd name="connsiteY0" fmla="*/ 383878 h 7173257"/>
                        <a:gd name="connsiteX1" fmla="*/ 789710 w 5857175"/>
                        <a:gd name="connsiteY1" fmla="*/ 133618 h 7173257"/>
                        <a:gd name="connsiteX2" fmla="*/ 1652594 w 5857175"/>
                        <a:gd name="connsiteY2" fmla="*/ 17708 h 7173257"/>
                        <a:gd name="connsiteX3" fmla="*/ 1855143 w 5857175"/>
                        <a:gd name="connsiteY3" fmla="*/ 42588 h 7173257"/>
                        <a:gd name="connsiteX4" fmla="*/ 2277218 w 5857175"/>
                        <a:gd name="connsiteY4" fmla="*/ 713167 h 7173257"/>
                        <a:gd name="connsiteX5" fmla="*/ 2747297 w 5857175"/>
                        <a:gd name="connsiteY5" fmla="*/ 37026 h 7173257"/>
                        <a:gd name="connsiteX6" fmla="*/ 2998436 w 5857175"/>
                        <a:gd name="connsiteY6" fmla="*/ 30587 h 7173257"/>
                        <a:gd name="connsiteX7" fmla="*/ 3738971 w 5857175"/>
                        <a:gd name="connsiteY7" fmla="*/ 223771 h 7173257"/>
                        <a:gd name="connsiteX8" fmla="*/ 4292762 w 5857175"/>
                        <a:gd name="connsiteY8" fmla="*/ 867715 h 7173257"/>
                        <a:gd name="connsiteX9" fmla="*/ 4537462 w 5857175"/>
                        <a:gd name="connsiteY9" fmla="*/ 919230 h 7173257"/>
                        <a:gd name="connsiteX10" fmla="*/ 5232919 w 5857175"/>
                        <a:gd name="connsiteY10" fmla="*/ 436272 h 7173257"/>
                        <a:gd name="connsiteX11" fmla="*/ 5767394 w 5857175"/>
                        <a:gd name="connsiteY11" fmla="*/ 1170366 h 7173257"/>
                        <a:gd name="connsiteX12" fmla="*/ 4737083 w 5857175"/>
                        <a:gd name="connsiteY12" fmla="*/ 1898023 h 7173257"/>
                        <a:gd name="connsiteX13" fmla="*/ 3835562 w 5857175"/>
                        <a:gd name="connsiteY13" fmla="*/ 1711280 h 7173257"/>
                        <a:gd name="connsiteX14" fmla="*/ 3494271 w 5857175"/>
                        <a:gd name="connsiteY14" fmla="*/ 1350671 h 7173257"/>
                        <a:gd name="connsiteX15" fmla="*/ 3298134 w 5857175"/>
                        <a:gd name="connsiteY15" fmla="*/ 6702313 h 7173257"/>
                        <a:gd name="connsiteX16" fmla="*/ 2272519 w 5857175"/>
                        <a:gd name="connsiteY16" fmla="*/ 6934011 h 7173257"/>
                        <a:gd name="connsiteX17" fmla="*/ 0 w 5857175"/>
                        <a:gd name="connsiteY17" fmla="*/ 6969958 h 7173257"/>
                        <a:gd name="connsiteX18" fmla="*/ 1182515 w 5857175"/>
                        <a:gd name="connsiteY18" fmla="*/ 3527201 h 7173257"/>
                        <a:gd name="connsiteX19" fmla="*/ 487055 w 5857175"/>
                        <a:gd name="connsiteY19" fmla="*/ 3018485 h 7173257"/>
                        <a:gd name="connsiteX20" fmla="*/ 351827 w 5857175"/>
                        <a:gd name="connsiteY20" fmla="*/ 1807872 h 7173257"/>
                        <a:gd name="connsiteX21" fmla="*/ 495837 w 5857175"/>
                        <a:gd name="connsiteY21" fmla="*/ 383878 h 7173257"/>
                        <a:gd name="connsiteX0" fmla="*/ 495837 w 5857175"/>
                        <a:gd name="connsiteY0" fmla="*/ 383878 h 7159791"/>
                        <a:gd name="connsiteX1" fmla="*/ 789710 w 5857175"/>
                        <a:gd name="connsiteY1" fmla="*/ 133618 h 7159791"/>
                        <a:gd name="connsiteX2" fmla="*/ 1652594 w 5857175"/>
                        <a:gd name="connsiteY2" fmla="*/ 17708 h 7159791"/>
                        <a:gd name="connsiteX3" fmla="*/ 1855143 w 5857175"/>
                        <a:gd name="connsiteY3" fmla="*/ 42588 h 7159791"/>
                        <a:gd name="connsiteX4" fmla="*/ 2277218 w 5857175"/>
                        <a:gd name="connsiteY4" fmla="*/ 713167 h 7159791"/>
                        <a:gd name="connsiteX5" fmla="*/ 2747297 w 5857175"/>
                        <a:gd name="connsiteY5" fmla="*/ 37026 h 7159791"/>
                        <a:gd name="connsiteX6" fmla="*/ 2998436 w 5857175"/>
                        <a:gd name="connsiteY6" fmla="*/ 30587 h 7159791"/>
                        <a:gd name="connsiteX7" fmla="*/ 3738971 w 5857175"/>
                        <a:gd name="connsiteY7" fmla="*/ 223771 h 7159791"/>
                        <a:gd name="connsiteX8" fmla="*/ 4292762 w 5857175"/>
                        <a:gd name="connsiteY8" fmla="*/ 867715 h 7159791"/>
                        <a:gd name="connsiteX9" fmla="*/ 4537462 w 5857175"/>
                        <a:gd name="connsiteY9" fmla="*/ 919230 h 7159791"/>
                        <a:gd name="connsiteX10" fmla="*/ 5232919 w 5857175"/>
                        <a:gd name="connsiteY10" fmla="*/ 436272 h 7159791"/>
                        <a:gd name="connsiteX11" fmla="*/ 5767394 w 5857175"/>
                        <a:gd name="connsiteY11" fmla="*/ 1170366 h 7159791"/>
                        <a:gd name="connsiteX12" fmla="*/ 4737083 w 5857175"/>
                        <a:gd name="connsiteY12" fmla="*/ 1898023 h 7159791"/>
                        <a:gd name="connsiteX13" fmla="*/ 3835562 w 5857175"/>
                        <a:gd name="connsiteY13" fmla="*/ 1711280 h 7159791"/>
                        <a:gd name="connsiteX14" fmla="*/ 3494271 w 5857175"/>
                        <a:gd name="connsiteY14" fmla="*/ 1350671 h 7159791"/>
                        <a:gd name="connsiteX15" fmla="*/ 3298134 w 5857175"/>
                        <a:gd name="connsiteY15" fmla="*/ 6702313 h 7159791"/>
                        <a:gd name="connsiteX16" fmla="*/ 2272519 w 5857175"/>
                        <a:gd name="connsiteY16" fmla="*/ 6934011 h 7159791"/>
                        <a:gd name="connsiteX17" fmla="*/ 0 w 5857175"/>
                        <a:gd name="connsiteY17" fmla="*/ 6969958 h 7159791"/>
                        <a:gd name="connsiteX18" fmla="*/ 1182515 w 5857175"/>
                        <a:gd name="connsiteY18" fmla="*/ 3527201 h 7159791"/>
                        <a:gd name="connsiteX19" fmla="*/ 487055 w 5857175"/>
                        <a:gd name="connsiteY19" fmla="*/ 3018485 h 7159791"/>
                        <a:gd name="connsiteX20" fmla="*/ 351827 w 5857175"/>
                        <a:gd name="connsiteY20" fmla="*/ 1807872 h 7159791"/>
                        <a:gd name="connsiteX21" fmla="*/ 495837 w 5857175"/>
                        <a:gd name="connsiteY21" fmla="*/ 383878 h 7159791"/>
                        <a:gd name="connsiteX0" fmla="*/ 495837 w 5857175"/>
                        <a:gd name="connsiteY0" fmla="*/ 383878 h 7132721"/>
                        <a:gd name="connsiteX1" fmla="*/ 789710 w 5857175"/>
                        <a:gd name="connsiteY1" fmla="*/ 133618 h 7132721"/>
                        <a:gd name="connsiteX2" fmla="*/ 1652594 w 5857175"/>
                        <a:gd name="connsiteY2" fmla="*/ 17708 h 7132721"/>
                        <a:gd name="connsiteX3" fmla="*/ 1855143 w 5857175"/>
                        <a:gd name="connsiteY3" fmla="*/ 42588 h 7132721"/>
                        <a:gd name="connsiteX4" fmla="*/ 2277218 w 5857175"/>
                        <a:gd name="connsiteY4" fmla="*/ 713167 h 7132721"/>
                        <a:gd name="connsiteX5" fmla="*/ 2747297 w 5857175"/>
                        <a:gd name="connsiteY5" fmla="*/ 37026 h 7132721"/>
                        <a:gd name="connsiteX6" fmla="*/ 2998436 w 5857175"/>
                        <a:gd name="connsiteY6" fmla="*/ 30587 h 7132721"/>
                        <a:gd name="connsiteX7" fmla="*/ 3738971 w 5857175"/>
                        <a:gd name="connsiteY7" fmla="*/ 223771 h 7132721"/>
                        <a:gd name="connsiteX8" fmla="*/ 4292762 w 5857175"/>
                        <a:gd name="connsiteY8" fmla="*/ 867715 h 7132721"/>
                        <a:gd name="connsiteX9" fmla="*/ 4537462 w 5857175"/>
                        <a:gd name="connsiteY9" fmla="*/ 919230 h 7132721"/>
                        <a:gd name="connsiteX10" fmla="*/ 5232919 w 5857175"/>
                        <a:gd name="connsiteY10" fmla="*/ 436272 h 7132721"/>
                        <a:gd name="connsiteX11" fmla="*/ 5767394 w 5857175"/>
                        <a:gd name="connsiteY11" fmla="*/ 1170366 h 7132721"/>
                        <a:gd name="connsiteX12" fmla="*/ 4737083 w 5857175"/>
                        <a:gd name="connsiteY12" fmla="*/ 1898023 h 7132721"/>
                        <a:gd name="connsiteX13" fmla="*/ 3835562 w 5857175"/>
                        <a:gd name="connsiteY13" fmla="*/ 1711280 h 7132721"/>
                        <a:gd name="connsiteX14" fmla="*/ 3494271 w 5857175"/>
                        <a:gd name="connsiteY14" fmla="*/ 1350671 h 7132721"/>
                        <a:gd name="connsiteX15" fmla="*/ 3298134 w 5857175"/>
                        <a:gd name="connsiteY15" fmla="*/ 6702313 h 7132721"/>
                        <a:gd name="connsiteX16" fmla="*/ 2272519 w 5857175"/>
                        <a:gd name="connsiteY16" fmla="*/ 6934011 h 7132721"/>
                        <a:gd name="connsiteX17" fmla="*/ 0 w 5857175"/>
                        <a:gd name="connsiteY17" fmla="*/ 6969958 h 7132721"/>
                        <a:gd name="connsiteX18" fmla="*/ 1182515 w 5857175"/>
                        <a:gd name="connsiteY18" fmla="*/ 3527201 h 7132721"/>
                        <a:gd name="connsiteX19" fmla="*/ 487055 w 5857175"/>
                        <a:gd name="connsiteY19" fmla="*/ 3018485 h 7132721"/>
                        <a:gd name="connsiteX20" fmla="*/ 351827 w 5857175"/>
                        <a:gd name="connsiteY20" fmla="*/ 1807872 h 7132721"/>
                        <a:gd name="connsiteX21" fmla="*/ 495837 w 5857175"/>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12942 w 5509728"/>
                        <a:gd name="connsiteY17" fmla="*/ 6809321 h 7132721"/>
                        <a:gd name="connsiteX18" fmla="*/ 835068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863514 w 5509728"/>
                        <a:gd name="connsiteY17" fmla="*/ 6265624 h 7132721"/>
                        <a:gd name="connsiteX18" fmla="*/ 835068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12942 w 5509728"/>
                        <a:gd name="connsiteY17" fmla="*/ 6265624 h 7132721"/>
                        <a:gd name="connsiteX18" fmla="*/ 835068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875871 w 5509728"/>
                        <a:gd name="connsiteY17" fmla="*/ 6265624 h 7132721"/>
                        <a:gd name="connsiteX18" fmla="*/ 835068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875871 w 5509728"/>
                        <a:gd name="connsiteY17" fmla="*/ 6265624 h 7132721"/>
                        <a:gd name="connsiteX18" fmla="*/ 810354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0584 w 5509728"/>
                        <a:gd name="connsiteY17" fmla="*/ 6240911 h 7132721"/>
                        <a:gd name="connsiteX18" fmla="*/ 810354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26342 w 5509728"/>
                        <a:gd name="connsiteY17" fmla="*/ 6717429 h 7132721"/>
                        <a:gd name="connsiteX18" fmla="*/ 810354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10354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23233 w 5509728"/>
                        <a:gd name="connsiteY18" fmla="*/ 3552959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752400 w 5509728"/>
                        <a:gd name="connsiteY18" fmla="*/ 3552959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23233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81188 w 5509728"/>
                        <a:gd name="connsiteY18" fmla="*/ 3514322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61869 w 5509728"/>
                        <a:gd name="connsiteY18" fmla="*/ 3514322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07024 w 5509728"/>
                        <a:gd name="connsiteY17" fmla="*/ 6710989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32782 w 5509728"/>
                        <a:gd name="connsiteY17" fmla="*/ 6710989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758917 w 5509728"/>
                        <a:gd name="connsiteY17" fmla="*/ 6710989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823312 w 5509728"/>
                        <a:gd name="connsiteY17" fmla="*/ 667879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52101 w 5509728"/>
                        <a:gd name="connsiteY17" fmla="*/ 667879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32783 w 5509728"/>
                        <a:gd name="connsiteY17" fmla="*/ 667235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32783 w 5509728"/>
                        <a:gd name="connsiteY17" fmla="*/ 667235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32783 w 5509728"/>
                        <a:gd name="connsiteY17" fmla="*/ 667235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2721"/>
                        <a:gd name="connsiteX1" fmla="*/ 442263 w 5509728"/>
                        <a:gd name="connsiteY1" fmla="*/ 133618 h 7132721"/>
                        <a:gd name="connsiteX2" fmla="*/ 1305147 w 5509728"/>
                        <a:gd name="connsiteY2" fmla="*/ 17708 h 7132721"/>
                        <a:gd name="connsiteX3" fmla="*/ 1507696 w 5509728"/>
                        <a:gd name="connsiteY3" fmla="*/ 42588 h 7132721"/>
                        <a:gd name="connsiteX4" fmla="*/ 1929771 w 5509728"/>
                        <a:gd name="connsiteY4" fmla="*/ 713167 h 7132721"/>
                        <a:gd name="connsiteX5" fmla="*/ 2399850 w 5509728"/>
                        <a:gd name="connsiteY5" fmla="*/ 37026 h 7132721"/>
                        <a:gd name="connsiteX6" fmla="*/ 2650989 w 5509728"/>
                        <a:gd name="connsiteY6" fmla="*/ 30587 h 7132721"/>
                        <a:gd name="connsiteX7" fmla="*/ 3391524 w 5509728"/>
                        <a:gd name="connsiteY7" fmla="*/ 223771 h 7132721"/>
                        <a:gd name="connsiteX8" fmla="*/ 3945315 w 5509728"/>
                        <a:gd name="connsiteY8" fmla="*/ 867715 h 7132721"/>
                        <a:gd name="connsiteX9" fmla="*/ 4190015 w 5509728"/>
                        <a:gd name="connsiteY9" fmla="*/ 919230 h 7132721"/>
                        <a:gd name="connsiteX10" fmla="*/ 4885472 w 5509728"/>
                        <a:gd name="connsiteY10" fmla="*/ 436272 h 7132721"/>
                        <a:gd name="connsiteX11" fmla="*/ 5419947 w 5509728"/>
                        <a:gd name="connsiteY11" fmla="*/ 1170366 h 7132721"/>
                        <a:gd name="connsiteX12" fmla="*/ 4389636 w 5509728"/>
                        <a:gd name="connsiteY12" fmla="*/ 1898023 h 7132721"/>
                        <a:gd name="connsiteX13" fmla="*/ 3488115 w 5509728"/>
                        <a:gd name="connsiteY13" fmla="*/ 1711280 h 7132721"/>
                        <a:gd name="connsiteX14" fmla="*/ 3146824 w 5509728"/>
                        <a:gd name="connsiteY14" fmla="*/ 1350671 h 7132721"/>
                        <a:gd name="connsiteX15" fmla="*/ 2950687 w 5509728"/>
                        <a:gd name="connsiteY15" fmla="*/ 6702313 h 7132721"/>
                        <a:gd name="connsiteX16" fmla="*/ 1925072 w 5509728"/>
                        <a:gd name="connsiteY16" fmla="*/ 6934011 h 7132721"/>
                        <a:gd name="connsiteX17" fmla="*/ 932783 w 5509728"/>
                        <a:gd name="connsiteY17" fmla="*/ 6672352 h 7132721"/>
                        <a:gd name="connsiteX18" fmla="*/ 836112 w 5509728"/>
                        <a:gd name="connsiteY18" fmla="*/ 3527201 h 7132721"/>
                        <a:gd name="connsiteX19" fmla="*/ 139608 w 5509728"/>
                        <a:gd name="connsiteY19" fmla="*/ 3018485 h 7132721"/>
                        <a:gd name="connsiteX20" fmla="*/ 4380 w 5509728"/>
                        <a:gd name="connsiteY20" fmla="*/ 1807872 h 7132721"/>
                        <a:gd name="connsiteX21" fmla="*/ 148390 w 5509728"/>
                        <a:gd name="connsiteY21" fmla="*/ 383878 h 7132721"/>
                        <a:gd name="connsiteX0" fmla="*/ 148390 w 5509728"/>
                        <a:gd name="connsiteY0" fmla="*/ 383878 h 7137996"/>
                        <a:gd name="connsiteX1" fmla="*/ 442263 w 5509728"/>
                        <a:gd name="connsiteY1" fmla="*/ 133618 h 7137996"/>
                        <a:gd name="connsiteX2" fmla="*/ 1305147 w 5509728"/>
                        <a:gd name="connsiteY2" fmla="*/ 17708 h 7137996"/>
                        <a:gd name="connsiteX3" fmla="*/ 1507696 w 5509728"/>
                        <a:gd name="connsiteY3" fmla="*/ 42588 h 7137996"/>
                        <a:gd name="connsiteX4" fmla="*/ 1929771 w 5509728"/>
                        <a:gd name="connsiteY4" fmla="*/ 713167 h 7137996"/>
                        <a:gd name="connsiteX5" fmla="*/ 2399850 w 5509728"/>
                        <a:gd name="connsiteY5" fmla="*/ 37026 h 7137996"/>
                        <a:gd name="connsiteX6" fmla="*/ 2650989 w 5509728"/>
                        <a:gd name="connsiteY6" fmla="*/ 30587 h 7137996"/>
                        <a:gd name="connsiteX7" fmla="*/ 3391524 w 5509728"/>
                        <a:gd name="connsiteY7" fmla="*/ 223771 h 7137996"/>
                        <a:gd name="connsiteX8" fmla="*/ 3945315 w 5509728"/>
                        <a:gd name="connsiteY8" fmla="*/ 867715 h 7137996"/>
                        <a:gd name="connsiteX9" fmla="*/ 4190015 w 5509728"/>
                        <a:gd name="connsiteY9" fmla="*/ 919230 h 7137996"/>
                        <a:gd name="connsiteX10" fmla="*/ 4885472 w 5509728"/>
                        <a:gd name="connsiteY10" fmla="*/ 436272 h 7137996"/>
                        <a:gd name="connsiteX11" fmla="*/ 5419947 w 5509728"/>
                        <a:gd name="connsiteY11" fmla="*/ 1170366 h 7137996"/>
                        <a:gd name="connsiteX12" fmla="*/ 4389636 w 5509728"/>
                        <a:gd name="connsiteY12" fmla="*/ 1898023 h 7137996"/>
                        <a:gd name="connsiteX13" fmla="*/ 3488115 w 5509728"/>
                        <a:gd name="connsiteY13" fmla="*/ 1711280 h 7137996"/>
                        <a:gd name="connsiteX14" fmla="*/ 3146824 w 5509728"/>
                        <a:gd name="connsiteY14" fmla="*/ 1350671 h 7137996"/>
                        <a:gd name="connsiteX15" fmla="*/ 2950687 w 5509728"/>
                        <a:gd name="connsiteY15" fmla="*/ 6702313 h 7137996"/>
                        <a:gd name="connsiteX16" fmla="*/ 1925072 w 5509728"/>
                        <a:gd name="connsiteY16" fmla="*/ 6934011 h 7137996"/>
                        <a:gd name="connsiteX17" fmla="*/ 932783 w 5509728"/>
                        <a:gd name="connsiteY17" fmla="*/ 6672352 h 7137996"/>
                        <a:gd name="connsiteX18" fmla="*/ 836112 w 5509728"/>
                        <a:gd name="connsiteY18" fmla="*/ 3527201 h 7137996"/>
                        <a:gd name="connsiteX19" fmla="*/ 139608 w 5509728"/>
                        <a:gd name="connsiteY19" fmla="*/ 3018485 h 7137996"/>
                        <a:gd name="connsiteX20" fmla="*/ 4380 w 5509728"/>
                        <a:gd name="connsiteY20" fmla="*/ 1807872 h 7137996"/>
                        <a:gd name="connsiteX21" fmla="*/ 148390 w 5509728"/>
                        <a:gd name="connsiteY21" fmla="*/ 383878 h 7137996"/>
                        <a:gd name="connsiteX0" fmla="*/ 148390 w 5509728"/>
                        <a:gd name="connsiteY0" fmla="*/ 383878 h 7137996"/>
                        <a:gd name="connsiteX1" fmla="*/ 442263 w 5509728"/>
                        <a:gd name="connsiteY1" fmla="*/ 133618 h 7137996"/>
                        <a:gd name="connsiteX2" fmla="*/ 1305147 w 5509728"/>
                        <a:gd name="connsiteY2" fmla="*/ 17708 h 7137996"/>
                        <a:gd name="connsiteX3" fmla="*/ 1507696 w 5509728"/>
                        <a:gd name="connsiteY3" fmla="*/ 42588 h 7137996"/>
                        <a:gd name="connsiteX4" fmla="*/ 1929771 w 5509728"/>
                        <a:gd name="connsiteY4" fmla="*/ 713167 h 7137996"/>
                        <a:gd name="connsiteX5" fmla="*/ 2399850 w 5509728"/>
                        <a:gd name="connsiteY5" fmla="*/ 37026 h 7137996"/>
                        <a:gd name="connsiteX6" fmla="*/ 2650989 w 5509728"/>
                        <a:gd name="connsiteY6" fmla="*/ 30587 h 7137996"/>
                        <a:gd name="connsiteX7" fmla="*/ 3391524 w 5509728"/>
                        <a:gd name="connsiteY7" fmla="*/ 223771 h 7137996"/>
                        <a:gd name="connsiteX8" fmla="*/ 3945315 w 5509728"/>
                        <a:gd name="connsiteY8" fmla="*/ 867715 h 7137996"/>
                        <a:gd name="connsiteX9" fmla="*/ 4190015 w 5509728"/>
                        <a:gd name="connsiteY9" fmla="*/ 919230 h 7137996"/>
                        <a:gd name="connsiteX10" fmla="*/ 4885472 w 5509728"/>
                        <a:gd name="connsiteY10" fmla="*/ 436272 h 7137996"/>
                        <a:gd name="connsiteX11" fmla="*/ 5419947 w 5509728"/>
                        <a:gd name="connsiteY11" fmla="*/ 1170366 h 7137996"/>
                        <a:gd name="connsiteX12" fmla="*/ 4389636 w 5509728"/>
                        <a:gd name="connsiteY12" fmla="*/ 1898023 h 7137996"/>
                        <a:gd name="connsiteX13" fmla="*/ 3488115 w 5509728"/>
                        <a:gd name="connsiteY13" fmla="*/ 1711280 h 7137996"/>
                        <a:gd name="connsiteX14" fmla="*/ 3146824 w 5509728"/>
                        <a:gd name="connsiteY14" fmla="*/ 1350671 h 7137996"/>
                        <a:gd name="connsiteX15" fmla="*/ 2950687 w 5509728"/>
                        <a:gd name="connsiteY15" fmla="*/ 6702313 h 7137996"/>
                        <a:gd name="connsiteX16" fmla="*/ 1925072 w 5509728"/>
                        <a:gd name="connsiteY16" fmla="*/ 6934011 h 7137996"/>
                        <a:gd name="connsiteX17" fmla="*/ 932783 w 5509728"/>
                        <a:gd name="connsiteY17" fmla="*/ 6672352 h 7137996"/>
                        <a:gd name="connsiteX18" fmla="*/ 836112 w 5509728"/>
                        <a:gd name="connsiteY18" fmla="*/ 3527201 h 7137996"/>
                        <a:gd name="connsiteX19" fmla="*/ 139608 w 5509728"/>
                        <a:gd name="connsiteY19" fmla="*/ 3018485 h 7137996"/>
                        <a:gd name="connsiteX20" fmla="*/ 4380 w 5509728"/>
                        <a:gd name="connsiteY20" fmla="*/ 1807872 h 7137996"/>
                        <a:gd name="connsiteX21" fmla="*/ 148390 w 5509728"/>
                        <a:gd name="connsiteY21" fmla="*/ 383878 h 7137996"/>
                        <a:gd name="connsiteX0" fmla="*/ 148390 w 5509728"/>
                        <a:gd name="connsiteY0" fmla="*/ 383878 h 7135860"/>
                        <a:gd name="connsiteX1" fmla="*/ 442263 w 5509728"/>
                        <a:gd name="connsiteY1" fmla="*/ 133618 h 7135860"/>
                        <a:gd name="connsiteX2" fmla="*/ 1305147 w 5509728"/>
                        <a:gd name="connsiteY2" fmla="*/ 17708 h 7135860"/>
                        <a:gd name="connsiteX3" fmla="*/ 1507696 w 5509728"/>
                        <a:gd name="connsiteY3" fmla="*/ 42588 h 7135860"/>
                        <a:gd name="connsiteX4" fmla="*/ 1929771 w 5509728"/>
                        <a:gd name="connsiteY4" fmla="*/ 713167 h 7135860"/>
                        <a:gd name="connsiteX5" fmla="*/ 2399850 w 5509728"/>
                        <a:gd name="connsiteY5" fmla="*/ 37026 h 7135860"/>
                        <a:gd name="connsiteX6" fmla="*/ 2650989 w 5509728"/>
                        <a:gd name="connsiteY6" fmla="*/ 30587 h 7135860"/>
                        <a:gd name="connsiteX7" fmla="*/ 3391524 w 5509728"/>
                        <a:gd name="connsiteY7" fmla="*/ 223771 h 7135860"/>
                        <a:gd name="connsiteX8" fmla="*/ 3945315 w 5509728"/>
                        <a:gd name="connsiteY8" fmla="*/ 867715 h 7135860"/>
                        <a:gd name="connsiteX9" fmla="*/ 4190015 w 5509728"/>
                        <a:gd name="connsiteY9" fmla="*/ 919230 h 7135860"/>
                        <a:gd name="connsiteX10" fmla="*/ 4885472 w 5509728"/>
                        <a:gd name="connsiteY10" fmla="*/ 436272 h 7135860"/>
                        <a:gd name="connsiteX11" fmla="*/ 5419947 w 5509728"/>
                        <a:gd name="connsiteY11" fmla="*/ 1170366 h 7135860"/>
                        <a:gd name="connsiteX12" fmla="*/ 4389636 w 5509728"/>
                        <a:gd name="connsiteY12" fmla="*/ 1898023 h 7135860"/>
                        <a:gd name="connsiteX13" fmla="*/ 3488115 w 5509728"/>
                        <a:gd name="connsiteY13" fmla="*/ 1711280 h 7135860"/>
                        <a:gd name="connsiteX14" fmla="*/ 3146824 w 5509728"/>
                        <a:gd name="connsiteY14" fmla="*/ 1350671 h 7135860"/>
                        <a:gd name="connsiteX15" fmla="*/ 2950687 w 5509728"/>
                        <a:gd name="connsiteY15" fmla="*/ 6702313 h 7135860"/>
                        <a:gd name="connsiteX16" fmla="*/ 1944391 w 5509728"/>
                        <a:gd name="connsiteY16" fmla="*/ 6927571 h 7135860"/>
                        <a:gd name="connsiteX17" fmla="*/ 932783 w 5509728"/>
                        <a:gd name="connsiteY17" fmla="*/ 6672352 h 7135860"/>
                        <a:gd name="connsiteX18" fmla="*/ 836112 w 5509728"/>
                        <a:gd name="connsiteY18" fmla="*/ 3527201 h 7135860"/>
                        <a:gd name="connsiteX19" fmla="*/ 139608 w 5509728"/>
                        <a:gd name="connsiteY19" fmla="*/ 3018485 h 7135860"/>
                        <a:gd name="connsiteX20" fmla="*/ 4380 w 5509728"/>
                        <a:gd name="connsiteY20" fmla="*/ 1807872 h 7135860"/>
                        <a:gd name="connsiteX21" fmla="*/ 148390 w 5509728"/>
                        <a:gd name="connsiteY21" fmla="*/ 383878 h 7135860"/>
                        <a:gd name="connsiteX0" fmla="*/ 148390 w 5509728"/>
                        <a:gd name="connsiteY0" fmla="*/ 383878 h 7135860"/>
                        <a:gd name="connsiteX1" fmla="*/ 442263 w 5509728"/>
                        <a:gd name="connsiteY1" fmla="*/ 133618 h 7135860"/>
                        <a:gd name="connsiteX2" fmla="*/ 1305147 w 5509728"/>
                        <a:gd name="connsiteY2" fmla="*/ 17708 h 7135860"/>
                        <a:gd name="connsiteX3" fmla="*/ 1507696 w 5509728"/>
                        <a:gd name="connsiteY3" fmla="*/ 42588 h 7135860"/>
                        <a:gd name="connsiteX4" fmla="*/ 1929771 w 5509728"/>
                        <a:gd name="connsiteY4" fmla="*/ 713167 h 7135860"/>
                        <a:gd name="connsiteX5" fmla="*/ 2399850 w 5509728"/>
                        <a:gd name="connsiteY5" fmla="*/ 37026 h 7135860"/>
                        <a:gd name="connsiteX6" fmla="*/ 2650989 w 5509728"/>
                        <a:gd name="connsiteY6" fmla="*/ 30587 h 7135860"/>
                        <a:gd name="connsiteX7" fmla="*/ 3391524 w 5509728"/>
                        <a:gd name="connsiteY7" fmla="*/ 223771 h 7135860"/>
                        <a:gd name="connsiteX8" fmla="*/ 3945315 w 5509728"/>
                        <a:gd name="connsiteY8" fmla="*/ 867715 h 7135860"/>
                        <a:gd name="connsiteX9" fmla="*/ 4190015 w 5509728"/>
                        <a:gd name="connsiteY9" fmla="*/ 919230 h 7135860"/>
                        <a:gd name="connsiteX10" fmla="*/ 4885472 w 5509728"/>
                        <a:gd name="connsiteY10" fmla="*/ 436272 h 7135860"/>
                        <a:gd name="connsiteX11" fmla="*/ 5419947 w 5509728"/>
                        <a:gd name="connsiteY11" fmla="*/ 1170366 h 7135860"/>
                        <a:gd name="connsiteX12" fmla="*/ 4389636 w 5509728"/>
                        <a:gd name="connsiteY12" fmla="*/ 1898023 h 7135860"/>
                        <a:gd name="connsiteX13" fmla="*/ 3488115 w 5509728"/>
                        <a:gd name="connsiteY13" fmla="*/ 1711280 h 7135860"/>
                        <a:gd name="connsiteX14" fmla="*/ 3146824 w 5509728"/>
                        <a:gd name="connsiteY14" fmla="*/ 1350671 h 7135860"/>
                        <a:gd name="connsiteX15" fmla="*/ 2950687 w 5509728"/>
                        <a:gd name="connsiteY15" fmla="*/ 6702313 h 7135860"/>
                        <a:gd name="connsiteX16" fmla="*/ 1944391 w 5509728"/>
                        <a:gd name="connsiteY16" fmla="*/ 6927571 h 7135860"/>
                        <a:gd name="connsiteX17" fmla="*/ 932783 w 5509728"/>
                        <a:gd name="connsiteY17" fmla="*/ 6672352 h 7135860"/>
                        <a:gd name="connsiteX18" fmla="*/ 836112 w 5509728"/>
                        <a:gd name="connsiteY18" fmla="*/ 3527201 h 7135860"/>
                        <a:gd name="connsiteX19" fmla="*/ 139608 w 5509728"/>
                        <a:gd name="connsiteY19" fmla="*/ 3018485 h 7135860"/>
                        <a:gd name="connsiteX20" fmla="*/ 4380 w 5509728"/>
                        <a:gd name="connsiteY20" fmla="*/ 1807872 h 7135860"/>
                        <a:gd name="connsiteX21" fmla="*/ 148390 w 5509728"/>
                        <a:gd name="connsiteY21" fmla="*/ 383878 h 7135860"/>
                        <a:gd name="connsiteX0" fmla="*/ 148390 w 5509728"/>
                        <a:gd name="connsiteY0" fmla="*/ 383878 h 7152089"/>
                        <a:gd name="connsiteX1" fmla="*/ 442263 w 5509728"/>
                        <a:gd name="connsiteY1" fmla="*/ 133618 h 7152089"/>
                        <a:gd name="connsiteX2" fmla="*/ 1305147 w 5509728"/>
                        <a:gd name="connsiteY2" fmla="*/ 17708 h 7152089"/>
                        <a:gd name="connsiteX3" fmla="*/ 1507696 w 5509728"/>
                        <a:gd name="connsiteY3" fmla="*/ 42588 h 7152089"/>
                        <a:gd name="connsiteX4" fmla="*/ 1929771 w 5509728"/>
                        <a:gd name="connsiteY4" fmla="*/ 713167 h 7152089"/>
                        <a:gd name="connsiteX5" fmla="*/ 2399850 w 5509728"/>
                        <a:gd name="connsiteY5" fmla="*/ 37026 h 7152089"/>
                        <a:gd name="connsiteX6" fmla="*/ 2650989 w 5509728"/>
                        <a:gd name="connsiteY6" fmla="*/ 30587 h 7152089"/>
                        <a:gd name="connsiteX7" fmla="*/ 3391524 w 5509728"/>
                        <a:gd name="connsiteY7" fmla="*/ 223771 h 7152089"/>
                        <a:gd name="connsiteX8" fmla="*/ 3945315 w 5509728"/>
                        <a:gd name="connsiteY8" fmla="*/ 867715 h 7152089"/>
                        <a:gd name="connsiteX9" fmla="*/ 4190015 w 5509728"/>
                        <a:gd name="connsiteY9" fmla="*/ 919230 h 7152089"/>
                        <a:gd name="connsiteX10" fmla="*/ 4885472 w 5509728"/>
                        <a:gd name="connsiteY10" fmla="*/ 436272 h 7152089"/>
                        <a:gd name="connsiteX11" fmla="*/ 5419947 w 5509728"/>
                        <a:gd name="connsiteY11" fmla="*/ 1170366 h 7152089"/>
                        <a:gd name="connsiteX12" fmla="*/ 4389636 w 5509728"/>
                        <a:gd name="connsiteY12" fmla="*/ 1898023 h 7152089"/>
                        <a:gd name="connsiteX13" fmla="*/ 3488115 w 5509728"/>
                        <a:gd name="connsiteY13" fmla="*/ 1711280 h 7152089"/>
                        <a:gd name="connsiteX14" fmla="*/ 3146824 w 5509728"/>
                        <a:gd name="connsiteY14" fmla="*/ 1350671 h 7152089"/>
                        <a:gd name="connsiteX15" fmla="*/ 2950687 w 5509728"/>
                        <a:gd name="connsiteY15" fmla="*/ 6702313 h 7152089"/>
                        <a:gd name="connsiteX16" fmla="*/ 1944391 w 5509728"/>
                        <a:gd name="connsiteY16" fmla="*/ 6927571 h 7152089"/>
                        <a:gd name="connsiteX17" fmla="*/ 932783 w 5509728"/>
                        <a:gd name="connsiteY17" fmla="*/ 6672352 h 7152089"/>
                        <a:gd name="connsiteX18" fmla="*/ 836112 w 5509728"/>
                        <a:gd name="connsiteY18" fmla="*/ 3527201 h 7152089"/>
                        <a:gd name="connsiteX19" fmla="*/ 139608 w 5509728"/>
                        <a:gd name="connsiteY19" fmla="*/ 3018485 h 7152089"/>
                        <a:gd name="connsiteX20" fmla="*/ 4380 w 5509728"/>
                        <a:gd name="connsiteY20" fmla="*/ 1807872 h 7152089"/>
                        <a:gd name="connsiteX21" fmla="*/ 148390 w 5509728"/>
                        <a:gd name="connsiteY21" fmla="*/ 383878 h 7152089"/>
                        <a:gd name="connsiteX0" fmla="*/ 148390 w 5509728"/>
                        <a:gd name="connsiteY0" fmla="*/ 383878 h 7135620"/>
                        <a:gd name="connsiteX1" fmla="*/ 442263 w 5509728"/>
                        <a:gd name="connsiteY1" fmla="*/ 133618 h 7135620"/>
                        <a:gd name="connsiteX2" fmla="*/ 1305147 w 5509728"/>
                        <a:gd name="connsiteY2" fmla="*/ 17708 h 7135620"/>
                        <a:gd name="connsiteX3" fmla="*/ 1507696 w 5509728"/>
                        <a:gd name="connsiteY3" fmla="*/ 42588 h 7135620"/>
                        <a:gd name="connsiteX4" fmla="*/ 1929771 w 5509728"/>
                        <a:gd name="connsiteY4" fmla="*/ 713167 h 7135620"/>
                        <a:gd name="connsiteX5" fmla="*/ 2399850 w 5509728"/>
                        <a:gd name="connsiteY5" fmla="*/ 37026 h 7135620"/>
                        <a:gd name="connsiteX6" fmla="*/ 2650989 w 5509728"/>
                        <a:gd name="connsiteY6" fmla="*/ 30587 h 7135620"/>
                        <a:gd name="connsiteX7" fmla="*/ 3391524 w 5509728"/>
                        <a:gd name="connsiteY7" fmla="*/ 223771 h 7135620"/>
                        <a:gd name="connsiteX8" fmla="*/ 3945315 w 5509728"/>
                        <a:gd name="connsiteY8" fmla="*/ 867715 h 7135620"/>
                        <a:gd name="connsiteX9" fmla="*/ 4190015 w 5509728"/>
                        <a:gd name="connsiteY9" fmla="*/ 919230 h 7135620"/>
                        <a:gd name="connsiteX10" fmla="*/ 4885472 w 5509728"/>
                        <a:gd name="connsiteY10" fmla="*/ 436272 h 7135620"/>
                        <a:gd name="connsiteX11" fmla="*/ 5419947 w 5509728"/>
                        <a:gd name="connsiteY11" fmla="*/ 1170366 h 7135620"/>
                        <a:gd name="connsiteX12" fmla="*/ 4389636 w 5509728"/>
                        <a:gd name="connsiteY12" fmla="*/ 1898023 h 7135620"/>
                        <a:gd name="connsiteX13" fmla="*/ 3488115 w 5509728"/>
                        <a:gd name="connsiteY13" fmla="*/ 1711280 h 7135620"/>
                        <a:gd name="connsiteX14" fmla="*/ 3146824 w 5509728"/>
                        <a:gd name="connsiteY14" fmla="*/ 1350671 h 7135620"/>
                        <a:gd name="connsiteX15" fmla="*/ 2950687 w 5509728"/>
                        <a:gd name="connsiteY15" fmla="*/ 6702313 h 7135620"/>
                        <a:gd name="connsiteX16" fmla="*/ 1944391 w 5509728"/>
                        <a:gd name="connsiteY16" fmla="*/ 6927571 h 7135620"/>
                        <a:gd name="connsiteX17" fmla="*/ 932783 w 5509728"/>
                        <a:gd name="connsiteY17" fmla="*/ 6672352 h 7135620"/>
                        <a:gd name="connsiteX18" fmla="*/ 836112 w 5509728"/>
                        <a:gd name="connsiteY18" fmla="*/ 3527201 h 7135620"/>
                        <a:gd name="connsiteX19" fmla="*/ 139608 w 5509728"/>
                        <a:gd name="connsiteY19" fmla="*/ 3018485 h 7135620"/>
                        <a:gd name="connsiteX20" fmla="*/ 4380 w 5509728"/>
                        <a:gd name="connsiteY20" fmla="*/ 1807872 h 7135620"/>
                        <a:gd name="connsiteX21" fmla="*/ 148390 w 5509728"/>
                        <a:gd name="connsiteY21" fmla="*/ 383878 h 7135620"/>
                        <a:gd name="connsiteX0" fmla="*/ 148390 w 5509728"/>
                        <a:gd name="connsiteY0" fmla="*/ 383878 h 7135620"/>
                        <a:gd name="connsiteX1" fmla="*/ 442263 w 5509728"/>
                        <a:gd name="connsiteY1" fmla="*/ 133618 h 7135620"/>
                        <a:gd name="connsiteX2" fmla="*/ 1305147 w 5509728"/>
                        <a:gd name="connsiteY2" fmla="*/ 17708 h 7135620"/>
                        <a:gd name="connsiteX3" fmla="*/ 1507696 w 5509728"/>
                        <a:gd name="connsiteY3" fmla="*/ 42588 h 7135620"/>
                        <a:gd name="connsiteX4" fmla="*/ 1929771 w 5509728"/>
                        <a:gd name="connsiteY4" fmla="*/ 713167 h 7135620"/>
                        <a:gd name="connsiteX5" fmla="*/ 2399850 w 5509728"/>
                        <a:gd name="connsiteY5" fmla="*/ 37026 h 7135620"/>
                        <a:gd name="connsiteX6" fmla="*/ 2650989 w 5509728"/>
                        <a:gd name="connsiteY6" fmla="*/ 30587 h 7135620"/>
                        <a:gd name="connsiteX7" fmla="*/ 3391524 w 5509728"/>
                        <a:gd name="connsiteY7" fmla="*/ 223771 h 7135620"/>
                        <a:gd name="connsiteX8" fmla="*/ 3945315 w 5509728"/>
                        <a:gd name="connsiteY8" fmla="*/ 867715 h 7135620"/>
                        <a:gd name="connsiteX9" fmla="*/ 4190015 w 5509728"/>
                        <a:gd name="connsiteY9" fmla="*/ 919230 h 7135620"/>
                        <a:gd name="connsiteX10" fmla="*/ 4885472 w 5509728"/>
                        <a:gd name="connsiteY10" fmla="*/ 436272 h 7135620"/>
                        <a:gd name="connsiteX11" fmla="*/ 5419947 w 5509728"/>
                        <a:gd name="connsiteY11" fmla="*/ 1170366 h 7135620"/>
                        <a:gd name="connsiteX12" fmla="*/ 4389636 w 5509728"/>
                        <a:gd name="connsiteY12" fmla="*/ 1898023 h 7135620"/>
                        <a:gd name="connsiteX13" fmla="*/ 3488115 w 5509728"/>
                        <a:gd name="connsiteY13" fmla="*/ 1711280 h 7135620"/>
                        <a:gd name="connsiteX14" fmla="*/ 3146824 w 5509728"/>
                        <a:gd name="connsiteY14" fmla="*/ 1350671 h 7135620"/>
                        <a:gd name="connsiteX15" fmla="*/ 2950687 w 5509728"/>
                        <a:gd name="connsiteY15" fmla="*/ 6702313 h 7135620"/>
                        <a:gd name="connsiteX16" fmla="*/ 1944391 w 5509728"/>
                        <a:gd name="connsiteY16" fmla="*/ 6927571 h 7135620"/>
                        <a:gd name="connsiteX17" fmla="*/ 932783 w 5509728"/>
                        <a:gd name="connsiteY17" fmla="*/ 6672352 h 7135620"/>
                        <a:gd name="connsiteX18" fmla="*/ 836112 w 5509728"/>
                        <a:gd name="connsiteY18" fmla="*/ 3527201 h 7135620"/>
                        <a:gd name="connsiteX19" fmla="*/ 139608 w 5509728"/>
                        <a:gd name="connsiteY19" fmla="*/ 3018485 h 7135620"/>
                        <a:gd name="connsiteX20" fmla="*/ 4380 w 5509728"/>
                        <a:gd name="connsiteY20" fmla="*/ 1807872 h 7135620"/>
                        <a:gd name="connsiteX21" fmla="*/ 148390 w 5509728"/>
                        <a:gd name="connsiteY21" fmla="*/ 383878 h 7135620"/>
                        <a:gd name="connsiteX0" fmla="*/ 148390 w 5509728"/>
                        <a:gd name="connsiteY0" fmla="*/ 383878 h 7135620"/>
                        <a:gd name="connsiteX1" fmla="*/ 442263 w 5509728"/>
                        <a:gd name="connsiteY1" fmla="*/ 133618 h 7135620"/>
                        <a:gd name="connsiteX2" fmla="*/ 1305147 w 5509728"/>
                        <a:gd name="connsiteY2" fmla="*/ 17708 h 7135620"/>
                        <a:gd name="connsiteX3" fmla="*/ 1507696 w 5509728"/>
                        <a:gd name="connsiteY3" fmla="*/ 42588 h 7135620"/>
                        <a:gd name="connsiteX4" fmla="*/ 1929771 w 5509728"/>
                        <a:gd name="connsiteY4" fmla="*/ 713167 h 7135620"/>
                        <a:gd name="connsiteX5" fmla="*/ 2399850 w 5509728"/>
                        <a:gd name="connsiteY5" fmla="*/ 37026 h 7135620"/>
                        <a:gd name="connsiteX6" fmla="*/ 2650989 w 5509728"/>
                        <a:gd name="connsiteY6" fmla="*/ 30587 h 7135620"/>
                        <a:gd name="connsiteX7" fmla="*/ 3391524 w 5509728"/>
                        <a:gd name="connsiteY7" fmla="*/ 223771 h 7135620"/>
                        <a:gd name="connsiteX8" fmla="*/ 3945315 w 5509728"/>
                        <a:gd name="connsiteY8" fmla="*/ 867715 h 7135620"/>
                        <a:gd name="connsiteX9" fmla="*/ 4190015 w 5509728"/>
                        <a:gd name="connsiteY9" fmla="*/ 919230 h 7135620"/>
                        <a:gd name="connsiteX10" fmla="*/ 4885472 w 5509728"/>
                        <a:gd name="connsiteY10" fmla="*/ 436272 h 7135620"/>
                        <a:gd name="connsiteX11" fmla="*/ 5419947 w 5509728"/>
                        <a:gd name="connsiteY11" fmla="*/ 1170366 h 7135620"/>
                        <a:gd name="connsiteX12" fmla="*/ 4389636 w 5509728"/>
                        <a:gd name="connsiteY12" fmla="*/ 1898023 h 7135620"/>
                        <a:gd name="connsiteX13" fmla="*/ 3488115 w 5509728"/>
                        <a:gd name="connsiteY13" fmla="*/ 1711280 h 7135620"/>
                        <a:gd name="connsiteX14" fmla="*/ 3146824 w 5509728"/>
                        <a:gd name="connsiteY14" fmla="*/ 1350671 h 7135620"/>
                        <a:gd name="connsiteX15" fmla="*/ 2950687 w 5509728"/>
                        <a:gd name="connsiteY15" fmla="*/ 6702313 h 7135620"/>
                        <a:gd name="connsiteX16" fmla="*/ 1944391 w 5509728"/>
                        <a:gd name="connsiteY16" fmla="*/ 6927571 h 7135620"/>
                        <a:gd name="connsiteX17" fmla="*/ 932783 w 5509728"/>
                        <a:gd name="connsiteY17" fmla="*/ 6672352 h 7135620"/>
                        <a:gd name="connsiteX18" fmla="*/ 836112 w 5509728"/>
                        <a:gd name="connsiteY18" fmla="*/ 3527201 h 7135620"/>
                        <a:gd name="connsiteX19" fmla="*/ 139608 w 5509728"/>
                        <a:gd name="connsiteY19" fmla="*/ 3018485 h 7135620"/>
                        <a:gd name="connsiteX20" fmla="*/ 4380 w 5509728"/>
                        <a:gd name="connsiteY20" fmla="*/ 1807872 h 7135620"/>
                        <a:gd name="connsiteX21" fmla="*/ 148390 w 5509728"/>
                        <a:gd name="connsiteY21" fmla="*/ 383878 h 7135620"/>
                        <a:gd name="connsiteX0" fmla="*/ 148390 w 5509728"/>
                        <a:gd name="connsiteY0" fmla="*/ 383878 h 7135620"/>
                        <a:gd name="connsiteX1" fmla="*/ 442263 w 5509728"/>
                        <a:gd name="connsiteY1" fmla="*/ 133618 h 7135620"/>
                        <a:gd name="connsiteX2" fmla="*/ 1305147 w 5509728"/>
                        <a:gd name="connsiteY2" fmla="*/ 17708 h 7135620"/>
                        <a:gd name="connsiteX3" fmla="*/ 1507696 w 5509728"/>
                        <a:gd name="connsiteY3" fmla="*/ 42588 h 7135620"/>
                        <a:gd name="connsiteX4" fmla="*/ 1929771 w 5509728"/>
                        <a:gd name="connsiteY4" fmla="*/ 713167 h 7135620"/>
                        <a:gd name="connsiteX5" fmla="*/ 2399850 w 5509728"/>
                        <a:gd name="connsiteY5" fmla="*/ 37026 h 7135620"/>
                        <a:gd name="connsiteX6" fmla="*/ 2650989 w 5509728"/>
                        <a:gd name="connsiteY6" fmla="*/ 30587 h 7135620"/>
                        <a:gd name="connsiteX7" fmla="*/ 3391524 w 5509728"/>
                        <a:gd name="connsiteY7" fmla="*/ 223771 h 7135620"/>
                        <a:gd name="connsiteX8" fmla="*/ 3945315 w 5509728"/>
                        <a:gd name="connsiteY8" fmla="*/ 867715 h 7135620"/>
                        <a:gd name="connsiteX9" fmla="*/ 4190015 w 5509728"/>
                        <a:gd name="connsiteY9" fmla="*/ 919230 h 7135620"/>
                        <a:gd name="connsiteX10" fmla="*/ 4885472 w 5509728"/>
                        <a:gd name="connsiteY10" fmla="*/ 436272 h 7135620"/>
                        <a:gd name="connsiteX11" fmla="*/ 5419947 w 5509728"/>
                        <a:gd name="connsiteY11" fmla="*/ 1170366 h 7135620"/>
                        <a:gd name="connsiteX12" fmla="*/ 4389636 w 5509728"/>
                        <a:gd name="connsiteY12" fmla="*/ 1898023 h 7135620"/>
                        <a:gd name="connsiteX13" fmla="*/ 3488115 w 5509728"/>
                        <a:gd name="connsiteY13" fmla="*/ 1711280 h 7135620"/>
                        <a:gd name="connsiteX14" fmla="*/ 3146824 w 5509728"/>
                        <a:gd name="connsiteY14" fmla="*/ 1350671 h 7135620"/>
                        <a:gd name="connsiteX15" fmla="*/ 2950687 w 5509728"/>
                        <a:gd name="connsiteY15" fmla="*/ 6702313 h 7135620"/>
                        <a:gd name="connsiteX16" fmla="*/ 1944391 w 5509728"/>
                        <a:gd name="connsiteY16" fmla="*/ 6927571 h 7135620"/>
                        <a:gd name="connsiteX17" fmla="*/ 932783 w 5509728"/>
                        <a:gd name="connsiteY17" fmla="*/ 6672352 h 7135620"/>
                        <a:gd name="connsiteX18" fmla="*/ 836112 w 5509728"/>
                        <a:gd name="connsiteY18" fmla="*/ 3527201 h 7135620"/>
                        <a:gd name="connsiteX19" fmla="*/ 139608 w 5509728"/>
                        <a:gd name="connsiteY19" fmla="*/ 3018485 h 7135620"/>
                        <a:gd name="connsiteX20" fmla="*/ 4380 w 5509728"/>
                        <a:gd name="connsiteY20" fmla="*/ 1807872 h 7135620"/>
                        <a:gd name="connsiteX21" fmla="*/ 148390 w 5509728"/>
                        <a:gd name="connsiteY21" fmla="*/ 383878 h 7135620"/>
                        <a:gd name="connsiteX0" fmla="*/ 148715 w 5510053"/>
                        <a:gd name="connsiteY0" fmla="*/ 383878 h 7135620"/>
                        <a:gd name="connsiteX1" fmla="*/ 442588 w 5510053"/>
                        <a:gd name="connsiteY1" fmla="*/ 133618 h 7135620"/>
                        <a:gd name="connsiteX2" fmla="*/ 1305472 w 5510053"/>
                        <a:gd name="connsiteY2" fmla="*/ 17708 h 7135620"/>
                        <a:gd name="connsiteX3" fmla="*/ 1508021 w 5510053"/>
                        <a:gd name="connsiteY3" fmla="*/ 42588 h 7135620"/>
                        <a:gd name="connsiteX4" fmla="*/ 1930096 w 5510053"/>
                        <a:gd name="connsiteY4" fmla="*/ 713167 h 7135620"/>
                        <a:gd name="connsiteX5" fmla="*/ 2400175 w 5510053"/>
                        <a:gd name="connsiteY5" fmla="*/ 37026 h 7135620"/>
                        <a:gd name="connsiteX6" fmla="*/ 2651314 w 5510053"/>
                        <a:gd name="connsiteY6" fmla="*/ 30587 h 7135620"/>
                        <a:gd name="connsiteX7" fmla="*/ 3391849 w 5510053"/>
                        <a:gd name="connsiteY7" fmla="*/ 223771 h 7135620"/>
                        <a:gd name="connsiteX8" fmla="*/ 3945640 w 5510053"/>
                        <a:gd name="connsiteY8" fmla="*/ 867715 h 7135620"/>
                        <a:gd name="connsiteX9" fmla="*/ 4190340 w 5510053"/>
                        <a:gd name="connsiteY9" fmla="*/ 919230 h 7135620"/>
                        <a:gd name="connsiteX10" fmla="*/ 4885797 w 5510053"/>
                        <a:gd name="connsiteY10" fmla="*/ 436272 h 7135620"/>
                        <a:gd name="connsiteX11" fmla="*/ 5420272 w 5510053"/>
                        <a:gd name="connsiteY11" fmla="*/ 1170366 h 7135620"/>
                        <a:gd name="connsiteX12" fmla="*/ 4389961 w 5510053"/>
                        <a:gd name="connsiteY12" fmla="*/ 1898023 h 7135620"/>
                        <a:gd name="connsiteX13" fmla="*/ 3488440 w 5510053"/>
                        <a:gd name="connsiteY13" fmla="*/ 1711280 h 7135620"/>
                        <a:gd name="connsiteX14" fmla="*/ 3147149 w 5510053"/>
                        <a:gd name="connsiteY14" fmla="*/ 1350671 h 7135620"/>
                        <a:gd name="connsiteX15" fmla="*/ 2951012 w 5510053"/>
                        <a:gd name="connsiteY15" fmla="*/ 6702313 h 7135620"/>
                        <a:gd name="connsiteX16" fmla="*/ 1944716 w 5510053"/>
                        <a:gd name="connsiteY16" fmla="*/ 6927571 h 7135620"/>
                        <a:gd name="connsiteX17" fmla="*/ 933108 w 5510053"/>
                        <a:gd name="connsiteY17" fmla="*/ 6672352 h 7135620"/>
                        <a:gd name="connsiteX18" fmla="*/ 836437 w 5510053"/>
                        <a:gd name="connsiteY18" fmla="*/ 3527201 h 7135620"/>
                        <a:gd name="connsiteX19" fmla="*/ 139933 w 5510053"/>
                        <a:gd name="connsiteY19" fmla="*/ 3018485 h 7135620"/>
                        <a:gd name="connsiteX20" fmla="*/ 4705 w 5510053"/>
                        <a:gd name="connsiteY20" fmla="*/ 1807872 h 7135620"/>
                        <a:gd name="connsiteX21" fmla="*/ 148715 w 5510053"/>
                        <a:gd name="connsiteY21" fmla="*/ 383878 h 7135620"/>
                        <a:gd name="connsiteX0" fmla="*/ 148715 w 5510053"/>
                        <a:gd name="connsiteY0" fmla="*/ 383878 h 7135620"/>
                        <a:gd name="connsiteX1" fmla="*/ 442588 w 5510053"/>
                        <a:gd name="connsiteY1" fmla="*/ 133618 h 7135620"/>
                        <a:gd name="connsiteX2" fmla="*/ 1305472 w 5510053"/>
                        <a:gd name="connsiteY2" fmla="*/ 17708 h 7135620"/>
                        <a:gd name="connsiteX3" fmla="*/ 1508021 w 5510053"/>
                        <a:gd name="connsiteY3" fmla="*/ 42588 h 7135620"/>
                        <a:gd name="connsiteX4" fmla="*/ 1930096 w 5510053"/>
                        <a:gd name="connsiteY4" fmla="*/ 713167 h 7135620"/>
                        <a:gd name="connsiteX5" fmla="*/ 2400175 w 5510053"/>
                        <a:gd name="connsiteY5" fmla="*/ 37026 h 7135620"/>
                        <a:gd name="connsiteX6" fmla="*/ 2651314 w 5510053"/>
                        <a:gd name="connsiteY6" fmla="*/ 30587 h 7135620"/>
                        <a:gd name="connsiteX7" fmla="*/ 3391849 w 5510053"/>
                        <a:gd name="connsiteY7" fmla="*/ 223771 h 7135620"/>
                        <a:gd name="connsiteX8" fmla="*/ 3945640 w 5510053"/>
                        <a:gd name="connsiteY8" fmla="*/ 867715 h 7135620"/>
                        <a:gd name="connsiteX9" fmla="*/ 4190340 w 5510053"/>
                        <a:gd name="connsiteY9" fmla="*/ 919230 h 7135620"/>
                        <a:gd name="connsiteX10" fmla="*/ 4885797 w 5510053"/>
                        <a:gd name="connsiteY10" fmla="*/ 436272 h 7135620"/>
                        <a:gd name="connsiteX11" fmla="*/ 5420272 w 5510053"/>
                        <a:gd name="connsiteY11" fmla="*/ 1170366 h 7135620"/>
                        <a:gd name="connsiteX12" fmla="*/ 4389961 w 5510053"/>
                        <a:gd name="connsiteY12" fmla="*/ 1898023 h 7135620"/>
                        <a:gd name="connsiteX13" fmla="*/ 3488440 w 5510053"/>
                        <a:gd name="connsiteY13" fmla="*/ 1711280 h 7135620"/>
                        <a:gd name="connsiteX14" fmla="*/ 3147149 w 5510053"/>
                        <a:gd name="connsiteY14" fmla="*/ 1350671 h 7135620"/>
                        <a:gd name="connsiteX15" fmla="*/ 2951012 w 5510053"/>
                        <a:gd name="connsiteY15" fmla="*/ 6702313 h 7135620"/>
                        <a:gd name="connsiteX16" fmla="*/ 1944716 w 5510053"/>
                        <a:gd name="connsiteY16" fmla="*/ 6927571 h 7135620"/>
                        <a:gd name="connsiteX17" fmla="*/ 933108 w 5510053"/>
                        <a:gd name="connsiteY17" fmla="*/ 6672352 h 7135620"/>
                        <a:gd name="connsiteX18" fmla="*/ 836437 w 5510053"/>
                        <a:gd name="connsiteY18" fmla="*/ 3527201 h 7135620"/>
                        <a:gd name="connsiteX19" fmla="*/ 139933 w 5510053"/>
                        <a:gd name="connsiteY19" fmla="*/ 3018485 h 7135620"/>
                        <a:gd name="connsiteX20" fmla="*/ 4705 w 5510053"/>
                        <a:gd name="connsiteY20" fmla="*/ 1807872 h 7135620"/>
                        <a:gd name="connsiteX21" fmla="*/ 148715 w 5510053"/>
                        <a:gd name="connsiteY21" fmla="*/ 383878 h 7135620"/>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172961"/>
                        <a:gd name="connsiteX1" fmla="*/ 442588 w 5510053"/>
                        <a:gd name="connsiteY1" fmla="*/ 170959 h 7172961"/>
                        <a:gd name="connsiteX2" fmla="*/ 1305472 w 5510053"/>
                        <a:gd name="connsiteY2" fmla="*/ 55049 h 7172961"/>
                        <a:gd name="connsiteX3" fmla="*/ 1508021 w 5510053"/>
                        <a:gd name="connsiteY3" fmla="*/ 79929 h 7172961"/>
                        <a:gd name="connsiteX4" fmla="*/ 1930096 w 5510053"/>
                        <a:gd name="connsiteY4" fmla="*/ 750508 h 7172961"/>
                        <a:gd name="connsiteX5" fmla="*/ 2400175 w 5510053"/>
                        <a:gd name="connsiteY5" fmla="*/ 74367 h 7172961"/>
                        <a:gd name="connsiteX6" fmla="*/ 2694344 w 5510053"/>
                        <a:gd name="connsiteY6" fmla="*/ 14140 h 7172961"/>
                        <a:gd name="connsiteX7" fmla="*/ 3391849 w 5510053"/>
                        <a:gd name="connsiteY7" fmla="*/ 261112 h 7172961"/>
                        <a:gd name="connsiteX8" fmla="*/ 3945640 w 5510053"/>
                        <a:gd name="connsiteY8" fmla="*/ 905056 h 7172961"/>
                        <a:gd name="connsiteX9" fmla="*/ 4190340 w 5510053"/>
                        <a:gd name="connsiteY9" fmla="*/ 956571 h 7172961"/>
                        <a:gd name="connsiteX10" fmla="*/ 4885797 w 5510053"/>
                        <a:gd name="connsiteY10" fmla="*/ 473613 h 7172961"/>
                        <a:gd name="connsiteX11" fmla="*/ 5420272 w 5510053"/>
                        <a:gd name="connsiteY11" fmla="*/ 1207707 h 7172961"/>
                        <a:gd name="connsiteX12" fmla="*/ 4389961 w 5510053"/>
                        <a:gd name="connsiteY12" fmla="*/ 1935364 h 7172961"/>
                        <a:gd name="connsiteX13" fmla="*/ 3488440 w 5510053"/>
                        <a:gd name="connsiteY13" fmla="*/ 1748621 h 7172961"/>
                        <a:gd name="connsiteX14" fmla="*/ 3147149 w 5510053"/>
                        <a:gd name="connsiteY14" fmla="*/ 1388012 h 7172961"/>
                        <a:gd name="connsiteX15" fmla="*/ 2951012 w 5510053"/>
                        <a:gd name="connsiteY15" fmla="*/ 6739654 h 7172961"/>
                        <a:gd name="connsiteX16" fmla="*/ 1944716 w 5510053"/>
                        <a:gd name="connsiteY16" fmla="*/ 6964912 h 7172961"/>
                        <a:gd name="connsiteX17" fmla="*/ 933108 w 5510053"/>
                        <a:gd name="connsiteY17" fmla="*/ 6709693 h 7172961"/>
                        <a:gd name="connsiteX18" fmla="*/ 836437 w 5510053"/>
                        <a:gd name="connsiteY18" fmla="*/ 3564542 h 7172961"/>
                        <a:gd name="connsiteX19" fmla="*/ 139933 w 5510053"/>
                        <a:gd name="connsiteY19" fmla="*/ 3055826 h 7172961"/>
                        <a:gd name="connsiteX20" fmla="*/ 4705 w 5510053"/>
                        <a:gd name="connsiteY20" fmla="*/ 1845213 h 7172961"/>
                        <a:gd name="connsiteX21" fmla="*/ 148715 w 5510053"/>
                        <a:gd name="connsiteY21" fmla="*/ 421219 h 7172961"/>
                        <a:gd name="connsiteX0" fmla="*/ 148715 w 5510053"/>
                        <a:gd name="connsiteY0" fmla="*/ 421219 h 7266854"/>
                        <a:gd name="connsiteX1" fmla="*/ 442588 w 5510053"/>
                        <a:gd name="connsiteY1" fmla="*/ 170959 h 7266854"/>
                        <a:gd name="connsiteX2" fmla="*/ 1305472 w 5510053"/>
                        <a:gd name="connsiteY2" fmla="*/ 55049 h 7266854"/>
                        <a:gd name="connsiteX3" fmla="*/ 1508021 w 5510053"/>
                        <a:gd name="connsiteY3" fmla="*/ 79929 h 7266854"/>
                        <a:gd name="connsiteX4" fmla="*/ 1930096 w 5510053"/>
                        <a:gd name="connsiteY4" fmla="*/ 750508 h 7266854"/>
                        <a:gd name="connsiteX5" fmla="*/ 2400175 w 5510053"/>
                        <a:gd name="connsiteY5" fmla="*/ 74367 h 7266854"/>
                        <a:gd name="connsiteX6" fmla="*/ 2694344 w 5510053"/>
                        <a:gd name="connsiteY6" fmla="*/ 14140 h 7266854"/>
                        <a:gd name="connsiteX7" fmla="*/ 3391849 w 5510053"/>
                        <a:gd name="connsiteY7" fmla="*/ 261112 h 7266854"/>
                        <a:gd name="connsiteX8" fmla="*/ 3945640 w 5510053"/>
                        <a:gd name="connsiteY8" fmla="*/ 905056 h 7266854"/>
                        <a:gd name="connsiteX9" fmla="*/ 4190340 w 5510053"/>
                        <a:gd name="connsiteY9" fmla="*/ 956571 h 7266854"/>
                        <a:gd name="connsiteX10" fmla="*/ 4885797 w 5510053"/>
                        <a:gd name="connsiteY10" fmla="*/ 473613 h 7266854"/>
                        <a:gd name="connsiteX11" fmla="*/ 5420272 w 5510053"/>
                        <a:gd name="connsiteY11" fmla="*/ 1207707 h 7266854"/>
                        <a:gd name="connsiteX12" fmla="*/ 4389961 w 5510053"/>
                        <a:gd name="connsiteY12" fmla="*/ 1935364 h 7266854"/>
                        <a:gd name="connsiteX13" fmla="*/ 3488440 w 5510053"/>
                        <a:gd name="connsiteY13" fmla="*/ 1748621 h 7266854"/>
                        <a:gd name="connsiteX14" fmla="*/ 3147149 w 5510053"/>
                        <a:gd name="connsiteY14" fmla="*/ 1388012 h 7266854"/>
                        <a:gd name="connsiteX15" fmla="*/ 2951012 w 5510053"/>
                        <a:gd name="connsiteY15" fmla="*/ 6739654 h 7266854"/>
                        <a:gd name="connsiteX16" fmla="*/ 933108 w 5510053"/>
                        <a:gd name="connsiteY16" fmla="*/ 6709693 h 7266854"/>
                        <a:gd name="connsiteX17" fmla="*/ 836437 w 5510053"/>
                        <a:gd name="connsiteY17" fmla="*/ 3564542 h 7266854"/>
                        <a:gd name="connsiteX18" fmla="*/ 139933 w 5510053"/>
                        <a:gd name="connsiteY18" fmla="*/ 3055826 h 7266854"/>
                        <a:gd name="connsiteX19" fmla="*/ 4705 w 5510053"/>
                        <a:gd name="connsiteY19" fmla="*/ 1845213 h 7266854"/>
                        <a:gd name="connsiteX20" fmla="*/ 148715 w 5510053"/>
                        <a:gd name="connsiteY20" fmla="*/ 421219 h 7266854"/>
                        <a:gd name="connsiteX0" fmla="*/ 148715 w 5510053"/>
                        <a:gd name="connsiteY0" fmla="*/ 421219 h 7356728"/>
                        <a:gd name="connsiteX1" fmla="*/ 442588 w 5510053"/>
                        <a:gd name="connsiteY1" fmla="*/ 170959 h 7356728"/>
                        <a:gd name="connsiteX2" fmla="*/ 1305472 w 5510053"/>
                        <a:gd name="connsiteY2" fmla="*/ 55049 h 7356728"/>
                        <a:gd name="connsiteX3" fmla="*/ 1508021 w 5510053"/>
                        <a:gd name="connsiteY3" fmla="*/ 79929 h 7356728"/>
                        <a:gd name="connsiteX4" fmla="*/ 1930096 w 5510053"/>
                        <a:gd name="connsiteY4" fmla="*/ 750508 h 7356728"/>
                        <a:gd name="connsiteX5" fmla="*/ 2400175 w 5510053"/>
                        <a:gd name="connsiteY5" fmla="*/ 74367 h 7356728"/>
                        <a:gd name="connsiteX6" fmla="*/ 2694344 w 5510053"/>
                        <a:gd name="connsiteY6" fmla="*/ 14140 h 7356728"/>
                        <a:gd name="connsiteX7" fmla="*/ 3391849 w 5510053"/>
                        <a:gd name="connsiteY7" fmla="*/ 261112 h 7356728"/>
                        <a:gd name="connsiteX8" fmla="*/ 3945640 w 5510053"/>
                        <a:gd name="connsiteY8" fmla="*/ 905056 h 7356728"/>
                        <a:gd name="connsiteX9" fmla="*/ 4190340 w 5510053"/>
                        <a:gd name="connsiteY9" fmla="*/ 956571 h 7356728"/>
                        <a:gd name="connsiteX10" fmla="*/ 4885797 w 5510053"/>
                        <a:gd name="connsiteY10" fmla="*/ 473613 h 7356728"/>
                        <a:gd name="connsiteX11" fmla="*/ 5420272 w 5510053"/>
                        <a:gd name="connsiteY11" fmla="*/ 1207707 h 7356728"/>
                        <a:gd name="connsiteX12" fmla="*/ 4389961 w 5510053"/>
                        <a:gd name="connsiteY12" fmla="*/ 1935364 h 7356728"/>
                        <a:gd name="connsiteX13" fmla="*/ 3488440 w 5510053"/>
                        <a:gd name="connsiteY13" fmla="*/ 1748621 h 7356728"/>
                        <a:gd name="connsiteX14" fmla="*/ 3147149 w 5510053"/>
                        <a:gd name="connsiteY14" fmla="*/ 1388012 h 7356728"/>
                        <a:gd name="connsiteX15" fmla="*/ 2951012 w 5510053"/>
                        <a:gd name="connsiteY15" fmla="*/ 6739654 h 7356728"/>
                        <a:gd name="connsiteX16" fmla="*/ 2360043 w 5510053"/>
                        <a:gd name="connsiteY16" fmla="*/ 7238586 h 7356728"/>
                        <a:gd name="connsiteX17" fmla="*/ 933108 w 5510053"/>
                        <a:gd name="connsiteY17" fmla="*/ 6709693 h 7356728"/>
                        <a:gd name="connsiteX18" fmla="*/ 836437 w 5510053"/>
                        <a:gd name="connsiteY18" fmla="*/ 3564542 h 7356728"/>
                        <a:gd name="connsiteX19" fmla="*/ 139933 w 5510053"/>
                        <a:gd name="connsiteY19" fmla="*/ 3055826 h 7356728"/>
                        <a:gd name="connsiteX20" fmla="*/ 4705 w 5510053"/>
                        <a:gd name="connsiteY20" fmla="*/ 1845213 h 7356728"/>
                        <a:gd name="connsiteX21" fmla="*/ 148715 w 5510053"/>
                        <a:gd name="connsiteY21" fmla="*/ 421219 h 7356728"/>
                        <a:gd name="connsiteX0" fmla="*/ 148715 w 5510053"/>
                        <a:gd name="connsiteY0" fmla="*/ 421219 h 7356728"/>
                        <a:gd name="connsiteX1" fmla="*/ 442588 w 5510053"/>
                        <a:gd name="connsiteY1" fmla="*/ 170959 h 7356728"/>
                        <a:gd name="connsiteX2" fmla="*/ 1305472 w 5510053"/>
                        <a:gd name="connsiteY2" fmla="*/ 55049 h 7356728"/>
                        <a:gd name="connsiteX3" fmla="*/ 1508021 w 5510053"/>
                        <a:gd name="connsiteY3" fmla="*/ 79929 h 7356728"/>
                        <a:gd name="connsiteX4" fmla="*/ 1930096 w 5510053"/>
                        <a:gd name="connsiteY4" fmla="*/ 750508 h 7356728"/>
                        <a:gd name="connsiteX5" fmla="*/ 2400175 w 5510053"/>
                        <a:gd name="connsiteY5" fmla="*/ 74367 h 7356728"/>
                        <a:gd name="connsiteX6" fmla="*/ 2694344 w 5510053"/>
                        <a:gd name="connsiteY6" fmla="*/ 14140 h 7356728"/>
                        <a:gd name="connsiteX7" fmla="*/ 3391849 w 5510053"/>
                        <a:gd name="connsiteY7" fmla="*/ 261112 h 7356728"/>
                        <a:gd name="connsiteX8" fmla="*/ 3945640 w 5510053"/>
                        <a:gd name="connsiteY8" fmla="*/ 905056 h 7356728"/>
                        <a:gd name="connsiteX9" fmla="*/ 4190340 w 5510053"/>
                        <a:gd name="connsiteY9" fmla="*/ 956571 h 7356728"/>
                        <a:gd name="connsiteX10" fmla="*/ 4885797 w 5510053"/>
                        <a:gd name="connsiteY10" fmla="*/ 473613 h 7356728"/>
                        <a:gd name="connsiteX11" fmla="*/ 5420272 w 5510053"/>
                        <a:gd name="connsiteY11" fmla="*/ 1207707 h 7356728"/>
                        <a:gd name="connsiteX12" fmla="*/ 4389961 w 5510053"/>
                        <a:gd name="connsiteY12" fmla="*/ 1935364 h 7356728"/>
                        <a:gd name="connsiteX13" fmla="*/ 3488440 w 5510053"/>
                        <a:gd name="connsiteY13" fmla="*/ 1748621 h 7356728"/>
                        <a:gd name="connsiteX14" fmla="*/ 3147149 w 5510053"/>
                        <a:gd name="connsiteY14" fmla="*/ 1388012 h 7356728"/>
                        <a:gd name="connsiteX15" fmla="*/ 2951012 w 5510053"/>
                        <a:gd name="connsiteY15" fmla="*/ 6739654 h 7356728"/>
                        <a:gd name="connsiteX16" fmla="*/ 2360043 w 5510053"/>
                        <a:gd name="connsiteY16" fmla="*/ 7238586 h 7356728"/>
                        <a:gd name="connsiteX17" fmla="*/ 1458432 w 5510053"/>
                        <a:gd name="connsiteY17" fmla="*/ 7165051 h 7356728"/>
                        <a:gd name="connsiteX18" fmla="*/ 933108 w 5510053"/>
                        <a:gd name="connsiteY18" fmla="*/ 6709693 h 7356728"/>
                        <a:gd name="connsiteX19" fmla="*/ 836437 w 5510053"/>
                        <a:gd name="connsiteY19" fmla="*/ 3564542 h 7356728"/>
                        <a:gd name="connsiteX20" fmla="*/ 139933 w 5510053"/>
                        <a:gd name="connsiteY20" fmla="*/ 3055826 h 7356728"/>
                        <a:gd name="connsiteX21" fmla="*/ 4705 w 5510053"/>
                        <a:gd name="connsiteY21" fmla="*/ 1845213 h 7356728"/>
                        <a:gd name="connsiteX22" fmla="*/ 148715 w 5510053"/>
                        <a:gd name="connsiteY22" fmla="*/ 421219 h 7356728"/>
                        <a:gd name="connsiteX0" fmla="*/ 148715 w 5510053"/>
                        <a:gd name="connsiteY0" fmla="*/ 421219 h 7356728"/>
                        <a:gd name="connsiteX1" fmla="*/ 442588 w 5510053"/>
                        <a:gd name="connsiteY1" fmla="*/ 170959 h 7356728"/>
                        <a:gd name="connsiteX2" fmla="*/ 1305472 w 5510053"/>
                        <a:gd name="connsiteY2" fmla="*/ 55049 h 7356728"/>
                        <a:gd name="connsiteX3" fmla="*/ 1508021 w 5510053"/>
                        <a:gd name="connsiteY3" fmla="*/ 79929 h 7356728"/>
                        <a:gd name="connsiteX4" fmla="*/ 1930096 w 5510053"/>
                        <a:gd name="connsiteY4" fmla="*/ 750508 h 7356728"/>
                        <a:gd name="connsiteX5" fmla="*/ 2400175 w 5510053"/>
                        <a:gd name="connsiteY5" fmla="*/ 74367 h 7356728"/>
                        <a:gd name="connsiteX6" fmla="*/ 2694344 w 5510053"/>
                        <a:gd name="connsiteY6" fmla="*/ 14140 h 7356728"/>
                        <a:gd name="connsiteX7" fmla="*/ 3391849 w 5510053"/>
                        <a:gd name="connsiteY7" fmla="*/ 261112 h 7356728"/>
                        <a:gd name="connsiteX8" fmla="*/ 3945640 w 5510053"/>
                        <a:gd name="connsiteY8" fmla="*/ 905056 h 7356728"/>
                        <a:gd name="connsiteX9" fmla="*/ 4190340 w 5510053"/>
                        <a:gd name="connsiteY9" fmla="*/ 956571 h 7356728"/>
                        <a:gd name="connsiteX10" fmla="*/ 4885797 w 5510053"/>
                        <a:gd name="connsiteY10" fmla="*/ 473613 h 7356728"/>
                        <a:gd name="connsiteX11" fmla="*/ 5420272 w 5510053"/>
                        <a:gd name="connsiteY11" fmla="*/ 1207707 h 7356728"/>
                        <a:gd name="connsiteX12" fmla="*/ 4389961 w 5510053"/>
                        <a:gd name="connsiteY12" fmla="*/ 1935364 h 7356728"/>
                        <a:gd name="connsiteX13" fmla="*/ 3488440 w 5510053"/>
                        <a:gd name="connsiteY13" fmla="*/ 1748621 h 7356728"/>
                        <a:gd name="connsiteX14" fmla="*/ 3147149 w 5510053"/>
                        <a:gd name="connsiteY14" fmla="*/ 1388012 h 7356728"/>
                        <a:gd name="connsiteX15" fmla="*/ 2951012 w 5510053"/>
                        <a:gd name="connsiteY15" fmla="*/ 6739654 h 7356728"/>
                        <a:gd name="connsiteX16" fmla="*/ 2360043 w 5510053"/>
                        <a:gd name="connsiteY16" fmla="*/ 7238586 h 7356728"/>
                        <a:gd name="connsiteX17" fmla="*/ 1934815 w 5510053"/>
                        <a:gd name="connsiteY17" fmla="*/ 7264164 h 7356728"/>
                        <a:gd name="connsiteX18" fmla="*/ 1458432 w 5510053"/>
                        <a:gd name="connsiteY18" fmla="*/ 7165051 h 7356728"/>
                        <a:gd name="connsiteX19" fmla="*/ 933108 w 5510053"/>
                        <a:gd name="connsiteY19" fmla="*/ 6709693 h 7356728"/>
                        <a:gd name="connsiteX20" fmla="*/ 836437 w 5510053"/>
                        <a:gd name="connsiteY20" fmla="*/ 3564542 h 7356728"/>
                        <a:gd name="connsiteX21" fmla="*/ 139933 w 5510053"/>
                        <a:gd name="connsiteY21" fmla="*/ 3055826 h 7356728"/>
                        <a:gd name="connsiteX22" fmla="*/ 4705 w 5510053"/>
                        <a:gd name="connsiteY22" fmla="*/ 1845213 h 7356728"/>
                        <a:gd name="connsiteX23" fmla="*/ 148715 w 5510053"/>
                        <a:gd name="connsiteY23" fmla="*/ 421219 h 7356728"/>
                        <a:gd name="connsiteX0" fmla="*/ 148715 w 5510053"/>
                        <a:gd name="connsiteY0" fmla="*/ 421219 h 7356728"/>
                        <a:gd name="connsiteX1" fmla="*/ 442588 w 5510053"/>
                        <a:gd name="connsiteY1" fmla="*/ 170959 h 7356728"/>
                        <a:gd name="connsiteX2" fmla="*/ 1305472 w 5510053"/>
                        <a:gd name="connsiteY2" fmla="*/ 55049 h 7356728"/>
                        <a:gd name="connsiteX3" fmla="*/ 1508021 w 5510053"/>
                        <a:gd name="connsiteY3" fmla="*/ 79929 h 7356728"/>
                        <a:gd name="connsiteX4" fmla="*/ 1930096 w 5510053"/>
                        <a:gd name="connsiteY4" fmla="*/ 750508 h 7356728"/>
                        <a:gd name="connsiteX5" fmla="*/ 2400175 w 5510053"/>
                        <a:gd name="connsiteY5" fmla="*/ 74367 h 7356728"/>
                        <a:gd name="connsiteX6" fmla="*/ 2694344 w 5510053"/>
                        <a:gd name="connsiteY6" fmla="*/ 14140 h 7356728"/>
                        <a:gd name="connsiteX7" fmla="*/ 3391849 w 5510053"/>
                        <a:gd name="connsiteY7" fmla="*/ 261112 h 7356728"/>
                        <a:gd name="connsiteX8" fmla="*/ 3945640 w 5510053"/>
                        <a:gd name="connsiteY8" fmla="*/ 905056 h 7356728"/>
                        <a:gd name="connsiteX9" fmla="*/ 4190340 w 5510053"/>
                        <a:gd name="connsiteY9" fmla="*/ 956571 h 7356728"/>
                        <a:gd name="connsiteX10" fmla="*/ 4885797 w 5510053"/>
                        <a:gd name="connsiteY10" fmla="*/ 473613 h 7356728"/>
                        <a:gd name="connsiteX11" fmla="*/ 5420272 w 5510053"/>
                        <a:gd name="connsiteY11" fmla="*/ 1207707 h 7356728"/>
                        <a:gd name="connsiteX12" fmla="*/ 4389961 w 5510053"/>
                        <a:gd name="connsiteY12" fmla="*/ 1935364 h 7356728"/>
                        <a:gd name="connsiteX13" fmla="*/ 3488440 w 5510053"/>
                        <a:gd name="connsiteY13" fmla="*/ 1748621 h 7356728"/>
                        <a:gd name="connsiteX14" fmla="*/ 3147149 w 5510053"/>
                        <a:gd name="connsiteY14" fmla="*/ 1388012 h 7356728"/>
                        <a:gd name="connsiteX15" fmla="*/ 2951012 w 5510053"/>
                        <a:gd name="connsiteY15" fmla="*/ 6739654 h 7356728"/>
                        <a:gd name="connsiteX16" fmla="*/ 2360043 w 5510053"/>
                        <a:gd name="connsiteY16" fmla="*/ 7238586 h 7356728"/>
                        <a:gd name="connsiteX17" fmla="*/ 1953999 w 5510053"/>
                        <a:gd name="connsiteY17" fmla="*/ 6890091 h 7356728"/>
                        <a:gd name="connsiteX18" fmla="*/ 1458432 w 5510053"/>
                        <a:gd name="connsiteY18" fmla="*/ 7165051 h 7356728"/>
                        <a:gd name="connsiteX19" fmla="*/ 933108 w 5510053"/>
                        <a:gd name="connsiteY19" fmla="*/ 6709693 h 7356728"/>
                        <a:gd name="connsiteX20" fmla="*/ 836437 w 5510053"/>
                        <a:gd name="connsiteY20" fmla="*/ 3564542 h 7356728"/>
                        <a:gd name="connsiteX21" fmla="*/ 139933 w 5510053"/>
                        <a:gd name="connsiteY21" fmla="*/ 3055826 h 7356728"/>
                        <a:gd name="connsiteX22" fmla="*/ 4705 w 5510053"/>
                        <a:gd name="connsiteY22" fmla="*/ 1845213 h 7356728"/>
                        <a:gd name="connsiteX23" fmla="*/ 148715 w 5510053"/>
                        <a:gd name="connsiteY23" fmla="*/ 421219 h 7356728"/>
                        <a:gd name="connsiteX0" fmla="*/ 148715 w 5510053"/>
                        <a:gd name="connsiteY0" fmla="*/ 421219 h 7370054"/>
                        <a:gd name="connsiteX1" fmla="*/ 442588 w 5510053"/>
                        <a:gd name="connsiteY1" fmla="*/ 170959 h 7370054"/>
                        <a:gd name="connsiteX2" fmla="*/ 1305472 w 5510053"/>
                        <a:gd name="connsiteY2" fmla="*/ 55049 h 7370054"/>
                        <a:gd name="connsiteX3" fmla="*/ 1508021 w 5510053"/>
                        <a:gd name="connsiteY3" fmla="*/ 79929 h 7370054"/>
                        <a:gd name="connsiteX4" fmla="*/ 1930096 w 5510053"/>
                        <a:gd name="connsiteY4" fmla="*/ 750508 h 7370054"/>
                        <a:gd name="connsiteX5" fmla="*/ 2400175 w 5510053"/>
                        <a:gd name="connsiteY5" fmla="*/ 74367 h 7370054"/>
                        <a:gd name="connsiteX6" fmla="*/ 2694344 w 5510053"/>
                        <a:gd name="connsiteY6" fmla="*/ 14140 h 7370054"/>
                        <a:gd name="connsiteX7" fmla="*/ 3391849 w 5510053"/>
                        <a:gd name="connsiteY7" fmla="*/ 261112 h 7370054"/>
                        <a:gd name="connsiteX8" fmla="*/ 3945640 w 5510053"/>
                        <a:gd name="connsiteY8" fmla="*/ 905056 h 7370054"/>
                        <a:gd name="connsiteX9" fmla="*/ 4190340 w 5510053"/>
                        <a:gd name="connsiteY9" fmla="*/ 956571 h 7370054"/>
                        <a:gd name="connsiteX10" fmla="*/ 4885797 w 5510053"/>
                        <a:gd name="connsiteY10" fmla="*/ 473613 h 7370054"/>
                        <a:gd name="connsiteX11" fmla="*/ 5420272 w 5510053"/>
                        <a:gd name="connsiteY11" fmla="*/ 1207707 h 7370054"/>
                        <a:gd name="connsiteX12" fmla="*/ 4389961 w 5510053"/>
                        <a:gd name="connsiteY12" fmla="*/ 1935364 h 7370054"/>
                        <a:gd name="connsiteX13" fmla="*/ 3488440 w 5510053"/>
                        <a:gd name="connsiteY13" fmla="*/ 1748621 h 7370054"/>
                        <a:gd name="connsiteX14" fmla="*/ 3147149 w 5510053"/>
                        <a:gd name="connsiteY14" fmla="*/ 1388012 h 7370054"/>
                        <a:gd name="connsiteX15" fmla="*/ 2951012 w 5510053"/>
                        <a:gd name="connsiteY15" fmla="*/ 6739654 h 7370054"/>
                        <a:gd name="connsiteX16" fmla="*/ 2516706 w 5510053"/>
                        <a:gd name="connsiteY16" fmla="*/ 7264163 h 7370054"/>
                        <a:gd name="connsiteX17" fmla="*/ 1953999 w 5510053"/>
                        <a:gd name="connsiteY17" fmla="*/ 6890091 h 7370054"/>
                        <a:gd name="connsiteX18" fmla="*/ 1458432 w 5510053"/>
                        <a:gd name="connsiteY18" fmla="*/ 7165051 h 7370054"/>
                        <a:gd name="connsiteX19" fmla="*/ 933108 w 5510053"/>
                        <a:gd name="connsiteY19" fmla="*/ 6709693 h 7370054"/>
                        <a:gd name="connsiteX20" fmla="*/ 836437 w 5510053"/>
                        <a:gd name="connsiteY20" fmla="*/ 3564542 h 7370054"/>
                        <a:gd name="connsiteX21" fmla="*/ 139933 w 5510053"/>
                        <a:gd name="connsiteY21" fmla="*/ 3055826 h 7370054"/>
                        <a:gd name="connsiteX22" fmla="*/ 4705 w 5510053"/>
                        <a:gd name="connsiteY22" fmla="*/ 1845213 h 7370054"/>
                        <a:gd name="connsiteX23" fmla="*/ 148715 w 5510053"/>
                        <a:gd name="connsiteY23" fmla="*/ 421219 h 7370054"/>
                        <a:gd name="connsiteX0" fmla="*/ 148715 w 5510053"/>
                        <a:gd name="connsiteY0" fmla="*/ 421219 h 7276053"/>
                        <a:gd name="connsiteX1" fmla="*/ 442588 w 5510053"/>
                        <a:gd name="connsiteY1" fmla="*/ 170959 h 7276053"/>
                        <a:gd name="connsiteX2" fmla="*/ 1305472 w 5510053"/>
                        <a:gd name="connsiteY2" fmla="*/ 55049 h 7276053"/>
                        <a:gd name="connsiteX3" fmla="*/ 1508021 w 5510053"/>
                        <a:gd name="connsiteY3" fmla="*/ 79929 h 7276053"/>
                        <a:gd name="connsiteX4" fmla="*/ 1930096 w 5510053"/>
                        <a:gd name="connsiteY4" fmla="*/ 750508 h 7276053"/>
                        <a:gd name="connsiteX5" fmla="*/ 2400175 w 5510053"/>
                        <a:gd name="connsiteY5" fmla="*/ 74367 h 7276053"/>
                        <a:gd name="connsiteX6" fmla="*/ 2694344 w 5510053"/>
                        <a:gd name="connsiteY6" fmla="*/ 14140 h 7276053"/>
                        <a:gd name="connsiteX7" fmla="*/ 3391849 w 5510053"/>
                        <a:gd name="connsiteY7" fmla="*/ 261112 h 7276053"/>
                        <a:gd name="connsiteX8" fmla="*/ 3945640 w 5510053"/>
                        <a:gd name="connsiteY8" fmla="*/ 905056 h 7276053"/>
                        <a:gd name="connsiteX9" fmla="*/ 4190340 w 5510053"/>
                        <a:gd name="connsiteY9" fmla="*/ 956571 h 7276053"/>
                        <a:gd name="connsiteX10" fmla="*/ 4885797 w 5510053"/>
                        <a:gd name="connsiteY10" fmla="*/ 473613 h 7276053"/>
                        <a:gd name="connsiteX11" fmla="*/ 5420272 w 5510053"/>
                        <a:gd name="connsiteY11" fmla="*/ 1207707 h 7276053"/>
                        <a:gd name="connsiteX12" fmla="*/ 4389961 w 5510053"/>
                        <a:gd name="connsiteY12" fmla="*/ 1935364 h 7276053"/>
                        <a:gd name="connsiteX13" fmla="*/ 3488440 w 5510053"/>
                        <a:gd name="connsiteY13" fmla="*/ 1748621 h 7276053"/>
                        <a:gd name="connsiteX14" fmla="*/ 3147149 w 5510053"/>
                        <a:gd name="connsiteY14" fmla="*/ 1388012 h 7276053"/>
                        <a:gd name="connsiteX15" fmla="*/ 2951012 w 5510053"/>
                        <a:gd name="connsiteY15" fmla="*/ 6739654 h 7276053"/>
                        <a:gd name="connsiteX16" fmla="*/ 2516706 w 5510053"/>
                        <a:gd name="connsiteY16" fmla="*/ 7264163 h 7276053"/>
                        <a:gd name="connsiteX17" fmla="*/ 1953999 w 5510053"/>
                        <a:gd name="connsiteY17" fmla="*/ 6890091 h 7276053"/>
                        <a:gd name="connsiteX18" fmla="*/ 1458432 w 5510053"/>
                        <a:gd name="connsiteY18" fmla="*/ 7165051 h 7276053"/>
                        <a:gd name="connsiteX19" fmla="*/ 933108 w 5510053"/>
                        <a:gd name="connsiteY19" fmla="*/ 6709693 h 7276053"/>
                        <a:gd name="connsiteX20" fmla="*/ 836437 w 5510053"/>
                        <a:gd name="connsiteY20" fmla="*/ 3564542 h 7276053"/>
                        <a:gd name="connsiteX21" fmla="*/ 139933 w 5510053"/>
                        <a:gd name="connsiteY21" fmla="*/ 3055826 h 7276053"/>
                        <a:gd name="connsiteX22" fmla="*/ 4705 w 5510053"/>
                        <a:gd name="connsiteY22" fmla="*/ 1845213 h 7276053"/>
                        <a:gd name="connsiteX23" fmla="*/ 148715 w 5510053"/>
                        <a:gd name="connsiteY23" fmla="*/ 421219 h 7276053"/>
                        <a:gd name="connsiteX0" fmla="*/ 148715 w 5510053"/>
                        <a:gd name="connsiteY0" fmla="*/ 421219 h 7355220"/>
                        <a:gd name="connsiteX1" fmla="*/ 442588 w 5510053"/>
                        <a:gd name="connsiteY1" fmla="*/ 170959 h 7355220"/>
                        <a:gd name="connsiteX2" fmla="*/ 1305472 w 5510053"/>
                        <a:gd name="connsiteY2" fmla="*/ 55049 h 7355220"/>
                        <a:gd name="connsiteX3" fmla="*/ 1508021 w 5510053"/>
                        <a:gd name="connsiteY3" fmla="*/ 79929 h 7355220"/>
                        <a:gd name="connsiteX4" fmla="*/ 1930096 w 5510053"/>
                        <a:gd name="connsiteY4" fmla="*/ 750508 h 7355220"/>
                        <a:gd name="connsiteX5" fmla="*/ 2400175 w 5510053"/>
                        <a:gd name="connsiteY5" fmla="*/ 74367 h 7355220"/>
                        <a:gd name="connsiteX6" fmla="*/ 2694344 w 5510053"/>
                        <a:gd name="connsiteY6" fmla="*/ 14140 h 7355220"/>
                        <a:gd name="connsiteX7" fmla="*/ 3391849 w 5510053"/>
                        <a:gd name="connsiteY7" fmla="*/ 261112 h 7355220"/>
                        <a:gd name="connsiteX8" fmla="*/ 3945640 w 5510053"/>
                        <a:gd name="connsiteY8" fmla="*/ 905056 h 7355220"/>
                        <a:gd name="connsiteX9" fmla="*/ 4190340 w 5510053"/>
                        <a:gd name="connsiteY9" fmla="*/ 956571 h 7355220"/>
                        <a:gd name="connsiteX10" fmla="*/ 4885797 w 5510053"/>
                        <a:gd name="connsiteY10" fmla="*/ 473613 h 7355220"/>
                        <a:gd name="connsiteX11" fmla="*/ 5420272 w 5510053"/>
                        <a:gd name="connsiteY11" fmla="*/ 1207707 h 7355220"/>
                        <a:gd name="connsiteX12" fmla="*/ 4389961 w 5510053"/>
                        <a:gd name="connsiteY12" fmla="*/ 1935364 h 7355220"/>
                        <a:gd name="connsiteX13" fmla="*/ 3488440 w 5510053"/>
                        <a:gd name="connsiteY13" fmla="*/ 1748621 h 7355220"/>
                        <a:gd name="connsiteX14" fmla="*/ 3147149 w 5510053"/>
                        <a:gd name="connsiteY14" fmla="*/ 1388012 h 7355220"/>
                        <a:gd name="connsiteX15" fmla="*/ 2951012 w 5510053"/>
                        <a:gd name="connsiteY15" fmla="*/ 6739654 h 7355220"/>
                        <a:gd name="connsiteX16" fmla="*/ 2516706 w 5510053"/>
                        <a:gd name="connsiteY16" fmla="*/ 7264163 h 7355220"/>
                        <a:gd name="connsiteX17" fmla="*/ 1953999 w 5510053"/>
                        <a:gd name="connsiteY17" fmla="*/ 6890091 h 7355220"/>
                        <a:gd name="connsiteX18" fmla="*/ 1458432 w 5510053"/>
                        <a:gd name="connsiteY18" fmla="*/ 7165051 h 7355220"/>
                        <a:gd name="connsiteX19" fmla="*/ 933108 w 5510053"/>
                        <a:gd name="connsiteY19" fmla="*/ 6709693 h 7355220"/>
                        <a:gd name="connsiteX20" fmla="*/ 836437 w 5510053"/>
                        <a:gd name="connsiteY20" fmla="*/ 3564542 h 7355220"/>
                        <a:gd name="connsiteX21" fmla="*/ 139933 w 5510053"/>
                        <a:gd name="connsiteY21" fmla="*/ 3055826 h 7355220"/>
                        <a:gd name="connsiteX22" fmla="*/ 4705 w 5510053"/>
                        <a:gd name="connsiteY22" fmla="*/ 1845213 h 7355220"/>
                        <a:gd name="connsiteX23" fmla="*/ 148715 w 5510053"/>
                        <a:gd name="connsiteY23" fmla="*/ 421219 h 7355220"/>
                        <a:gd name="connsiteX0" fmla="*/ 148715 w 5510053"/>
                        <a:gd name="connsiteY0" fmla="*/ 421219 h 7355220"/>
                        <a:gd name="connsiteX1" fmla="*/ 442588 w 5510053"/>
                        <a:gd name="connsiteY1" fmla="*/ 170959 h 7355220"/>
                        <a:gd name="connsiteX2" fmla="*/ 1305472 w 5510053"/>
                        <a:gd name="connsiteY2" fmla="*/ 55049 h 7355220"/>
                        <a:gd name="connsiteX3" fmla="*/ 1508021 w 5510053"/>
                        <a:gd name="connsiteY3" fmla="*/ 79929 h 7355220"/>
                        <a:gd name="connsiteX4" fmla="*/ 1930096 w 5510053"/>
                        <a:gd name="connsiteY4" fmla="*/ 750508 h 7355220"/>
                        <a:gd name="connsiteX5" fmla="*/ 2400175 w 5510053"/>
                        <a:gd name="connsiteY5" fmla="*/ 74367 h 7355220"/>
                        <a:gd name="connsiteX6" fmla="*/ 2694344 w 5510053"/>
                        <a:gd name="connsiteY6" fmla="*/ 14140 h 7355220"/>
                        <a:gd name="connsiteX7" fmla="*/ 3391849 w 5510053"/>
                        <a:gd name="connsiteY7" fmla="*/ 261112 h 7355220"/>
                        <a:gd name="connsiteX8" fmla="*/ 3945640 w 5510053"/>
                        <a:gd name="connsiteY8" fmla="*/ 905056 h 7355220"/>
                        <a:gd name="connsiteX9" fmla="*/ 4190340 w 5510053"/>
                        <a:gd name="connsiteY9" fmla="*/ 956571 h 7355220"/>
                        <a:gd name="connsiteX10" fmla="*/ 4885797 w 5510053"/>
                        <a:gd name="connsiteY10" fmla="*/ 473613 h 7355220"/>
                        <a:gd name="connsiteX11" fmla="*/ 5420272 w 5510053"/>
                        <a:gd name="connsiteY11" fmla="*/ 1207707 h 7355220"/>
                        <a:gd name="connsiteX12" fmla="*/ 4389961 w 5510053"/>
                        <a:gd name="connsiteY12" fmla="*/ 1935364 h 7355220"/>
                        <a:gd name="connsiteX13" fmla="*/ 3488440 w 5510053"/>
                        <a:gd name="connsiteY13" fmla="*/ 1748621 h 7355220"/>
                        <a:gd name="connsiteX14" fmla="*/ 3147149 w 5510053"/>
                        <a:gd name="connsiteY14" fmla="*/ 1388012 h 7355220"/>
                        <a:gd name="connsiteX15" fmla="*/ 2951012 w 5510053"/>
                        <a:gd name="connsiteY15" fmla="*/ 6739654 h 7355220"/>
                        <a:gd name="connsiteX16" fmla="*/ 2516706 w 5510053"/>
                        <a:gd name="connsiteY16" fmla="*/ 7264163 h 7355220"/>
                        <a:gd name="connsiteX17" fmla="*/ 1953999 w 5510053"/>
                        <a:gd name="connsiteY17" fmla="*/ 6890091 h 7355220"/>
                        <a:gd name="connsiteX18" fmla="*/ 1458432 w 5510053"/>
                        <a:gd name="connsiteY18" fmla="*/ 7165051 h 7355220"/>
                        <a:gd name="connsiteX19" fmla="*/ 933108 w 5510053"/>
                        <a:gd name="connsiteY19" fmla="*/ 6709693 h 7355220"/>
                        <a:gd name="connsiteX20" fmla="*/ 836437 w 5510053"/>
                        <a:gd name="connsiteY20" fmla="*/ 3564542 h 7355220"/>
                        <a:gd name="connsiteX21" fmla="*/ 139933 w 5510053"/>
                        <a:gd name="connsiteY21" fmla="*/ 3055826 h 7355220"/>
                        <a:gd name="connsiteX22" fmla="*/ 4705 w 5510053"/>
                        <a:gd name="connsiteY22" fmla="*/ 1845213 h 7355220"/>
                        <a:gd name="connsiteX23" fmla="*/ 148715 w 5510053"/>
                        <a:gd name="connsiteY23" fmla="*/ 421219 h 7355220"/>
                        <a:gd name="connsiteX0" fmla="*/ 148715 w 5510053"/>
                        <a:gd name="connsiteY0" fmla="*/ 421219 h 7297809"/>
                        <a:gd name="connsiteX1" fmla="*/ 442588 w 5510053"/>
                        <a:gd name="connsiteY1" fmla="*/ 170959 h 7297809"/>
                        <a:gd name="connsiteX2" fmla="*/ 1305472 w 5510053"/>
                        <a:gd name="connsiteY2" fmla="*/ 55049 h 7297809"/>
                        <a:gd name="connsiteX3" fmla="*/ 1508021 w 5510053"/>
                        <a:gd name="connsiteY3" fmla="*/ 79929 h 7297809"/>
                        <a:gd name="connsiteX4" fmla="*/ 1930096 w 5510053"/>
                        <a:gd name="connsiteY4" fmla="*/ 750508 h 7297809"/>
                        <a:gd name="connsiteX5" fmla="*/ 2400175 w 5510053"/>
                        <a:gd name="connsiteY5" fmla="*/ 74367 h 7297809"/>
                        <a:gd name="connsiteX6" fmla="*/ 2694344 w 5510053"/>
                        <a:gd name="connsiteY6" fmla="*/ 14140 h 7297809"/>
                        <a:gd name="connsiteX7" fmla="*/ 3391849 w 5510053"/>
                        <a:gd name="connsiteY7" fmla="*/ 261112 h 7297809"/>
                        <a:gd name="connsiteX8" fmla="*/ 3945640 w 5510053"/>
                        <a:gd name="connsiteY8" fmla="*/ 905056 h 7297809"/>
                        <a:gd name="connsiteX9" fmla="*/ 4190340 w 5510053"/>
                        <a:gd name="connsiteY9" fmla="*/ 956571 h 7297809"/>
                        <a:gd name="connsiteX10" fmla="*/ 4885797 w 5510053"/>
                        <a:gd name="connsiteY10" fmla="*/ 473613 h 7297809"/>
                        <a:gd name="connsiteX11" fmla="*/ 5420272 w 5510053"/>
                        <a:gd name="connsiteY11" fmla="*/ 1207707 h 7297809"/>
                        <a:gd name="connsiteX12" fmla="*/ 4389961 w 5510053"/>
                        <a:gd name="connsiteY12" fmla="*/ 1935364 h 7297809"/>
                        <a:gd name="connsiteX13" fmla="*/ 3488440 w 5510053"/>
                        <a:gd name="connsiteY13" fmla="*/ 1748621 h 7297809"/>
                        <a:gd name="connsiteX14" fmla="*/ 3147149 w 5510053"/>
                        <a:gd name="connsiteY14" fmla="*/ 1388012 h 7297809"/>
                        <a:gd name="connsiteX15" fmla="*/ 2951012 w 5510053"/>
                        <a:gd name="connsiteY15" fmla="*/ 6739654 h 7297809"/>
                        <a:gd name="connsiteX16" fmla="*/ 2516706 w 5510053"/>
                        <a:gd name="connsiteY16" fmla="*/ 7264163 h 7297809"/>
                        <a:gd name="connsiteX17" fmla="*/ 1953999 w 5510053"/>
                        <a:gd name="connsiteY17" fmla="*/ 6890091 h 7297809"/>
                        <a:gd name="connsiteX18" fmla="*/ 1458432 w 5510053"/>
                        <a:gd name="connsiteY18" fmla="*/ 7165051 h 7297809"/>
                        <a:gd name="connsiteX19" fmla="*/ 933108 w 5510053"/>
                        <a:gd name="connsiteY19" fmla="*/ 6709693 h 7297809"/>
                        <a:gd name="connsiteX20" fmla="*/ 836437 w 5510053"/>
                        <a:gd name="connsiteY20" fmla="*/ 3564542 h 7297809"/>
                        <a:gd name="connsiteX21" fmla="*/ 139933 w 5510053"/>
                        <a:gd name="connsiteY21" fmla="*/ 3055826 h 7297809"/>
                        <a:gd name="connsiteX22" fmla="*/ 4705 w 5510053"/>
                        <a:gd name="connsiteY22" fmla="*/ 1845213 h 7297809"/>
                        <a:gd name="connsiteX23" fmla="*/ 148715 w 5510053"/>
                        <a:gd name="connsiteY23" fmla="*/ 421219 h 7297809"/>
                        <a:gd name="connsiteX0" fmla="*/ 148715 w 5510053"/>
                        <a:gd name="connsiteY0" fmla="*/ 421219 h 7264163"/>
                        <a:gd name="connsiteX1" fmla="*/ 442588 w 5510053"/>
                        <a:gd name="connsiteY1" fmla="*/ 170959 h 7264163"/>
                        <a:gd name="connsiteX2" fmla="*/ 1305472 w 5510053"/>
                        <a:gd name="connsiteY2" fmla="*/ 55049 h 7264163"/>
                        <a:gd name="connsiteX3" fmla="*/ 1508021 w 5510053"/>
                        <a:gd name="connsiteY3" fmla="*/ 79929 h 7264163"/>
                        <a:gd name="connsiteX4" fmla="*/ 1930096 w 5510053"/>
                        <a:gd name="connsiteY4" fmla="*/ 750508 h 7264163"/>
                        <a:gd name="connsiteX5" fmla="*/ 2400175 w 5510053"/>
                        <a:gd name="connsiteY5" fmla="*/ 74367 h 7264163"/>
                        <a:gd name="connsiteX6" fmla="*/ 2694344 w 5510053"/>
                        <a:gd name="connsiteY6" fmla="*/ 14140 h 7264163"/>
                        <a:gd name="connsiteX7" fmla="*/ 3391849 w 5510053"/>
                        <a:gd name="connsiteY7" fmla="*/ 261112 h 7264163"/>
                        <a:gd name="connsiteX8" fmla="*/ 3945640 w 5510053"/>
                        <a:gd name="connsiteY8" fmla="*/ 905056 h 7264163"/>
                        <a:gd name="connsiteX9" fmla="*/ 4190340 w 5510053"/>
                        <a:gd name="connsiteY9" fmla="*/ 956571 h 7264163"/>
                        <a:gd name="connsiteX10" fmla="*/ 4885797 w 5510053"/>
                        <a:gd name="connsiteY10" fmla="*/ 473613 h 7264163"/>
                        <a:gd name="connsiteX11" fmla="*/ 5420272 w 5510053"/>
                        <a:gd name="connsiteY11" fmla="*/ 1207707 h 7264163"/>
                        <a:gd name="connsiteX12" fmla="*/ 4389961 w 5510053"/>
                        <a:gd name="connsiteY12" fmla="*/ 1935364 h 7264163"/>
                        <a:gd name="connsiteX13" fmla="*/ 3488440 w 5510053"/>
                        <a:gd name="connsiteY13" fmla="*/ 1748621 h 7264163"/>
                        <a:gd name="connsiteX14" fmla="*/ 3147149 w 5510053"/>
                        <a:gd name="connsiteY14" fmla="*/ 1388012 h 7264163"/>
                        <a:gd name="connsiteX15" fmla="*/ 2951012 w 5510053"/>
                        <a:gd name="connsiteY15" fmla="*/ 6739654 h 7264163"/>
                        <a:gd name="connsiteX16" fmla="*/ 2516706 w 5510053"/>
                        <a:gd name="connsiteY16" fmla="*/ 7264163 h 7264163"/>
                        <a:gd name="connsiteX17" fmla="*/ 1953999 w 5510053"/>
                        <a:gd name="connsiteY17" fmla="*/ 6890091 h 7264163"/>
                        <a:gd name="connsiteX18" fmla="*/ 1458432 w 5510053"/>
                        <a:gd name="connsiteY18" fmla="*/ 7165051 h 7264163"/>
                        <a:gd name="connsiteX19" fmla="*/ 933108 w 5510053"/>
                        <a:gd name="connsiteY19" fmla="*/ 6709693 h 7264163"/>
                        <a:gd name="connsiteX20" fmla="*/ 836437 w 5510053"/>
                        <a:gd name="connsiteY20" fmla="*/ 3564542 h 7264163"/>
                        <a:gd name="connsiteX21" fmla="*/ 139933 w 5510053"/>
                        <a:gd name="connsiteY21" fmla="*/ 3055826 h 7264163"/>
                        <a:gd name="connsiteX22" fmla="*/ 4705 w 5510053"/>
                        <a:gd name="connsiteY22" fmla="*/ 1845213 h 7264163"/>
                        <a:gd name="connsiteX23" fmla="*/ 148715 w 5510053"/>
                        <a:gd name="connsiteY23" fmla="*/ 421219 h 7264163"/>
                        <a:gd name="connsiteX0" fmla="*/ 148715 w 5510053"/>
                        <a:gd name="connsiteY0" fmla="*/ 421219 h 7264163"/>
                        <a:gd name="connsiteX1" fmla="*/ 442588 w 5510053"/>
                        <a:gd name="connsiteY1" fmla="*/ 170959 h 7264163"/>
                        <a:gd name="connsiteX2" fmla="*/ 1305472 w 5510053"/>
                        <a:gd name="connsiteY2" fmla="*/ 55049 h 7264163"/>
                        <a:gd name="connsiteX3" fmla="*/ 1508021 w 5510053"/>
                        <a:gd name="connsiteY3" fmla="*/ 79929 h 7264163"/>
                        <a:gd name="connsiteX4" fmla="*/ 1930096 w 5510053"/>
                        <a:gd name="connsiteY4" fmla="*/ 750508 h 7264163"/>
                        <a:gd name="connsiteX5" fmla="*/ 2400175 w 5510053"/>
                        <a:gd name="connsiteY5" fmla="*/ 74367 h 7264163"/>
                        <a:gd name="connsiteX6" fmla="*/ 2694344 w 5510053"/>
                        <a:gd name="connsiteY6" fmla="*/ 14140 h 7264163"/>
                        <a:gd name="connsiteX7" fmla="*/ 3391849 w 5510053"/>
                        <a:gd name="connsiteY7" fmla="*/ 261112 h 7264163"/>
                        <a:gd name="connsiteX8" fmla="*/ 3945640 w 5510053"/>
                        <a:gd name="connsiteY8" fmla="*/ 905056 h 7264163"/>
                        <a:gd name="connsiteX9" fmla="*/ 4190340 w 5510053"/>
                        <a:gd name="connsiteY9" fmla="*/ 956571 h 7264163"/>
                        <a:gd name="connsiteX10" fmla="*/ 4885797 w 5510053"/>
                        <a:gd name="connsiteY10" fmla="*/ 473613 h 7264163"/>
                        <a:gd name="connsiteX11" fmla="*/ 5420272 w 5510053"/>
                        <a:gd name="connsiteY11" fmla="*/ 1207707 h 7264163"/>
                        <a:gd name="connsiteX12" fmla="*/ 4389961 w 5510053"/>
                        <a:gd name="connsiteY12" fmla="*/ 1935364 h 7264163"/>
                        <a:gd name="connsiteX13" fmla="*/ 3488440 w 5510053"/>
                        <a:gd name="connsiteY13" fmla="*/ 1748621 h 7264163"/>
                        <a:gd name="connsiteX14" fmla="*/ 3147149 w 5510053"/>
                        <a:gd name="connsiteY14" fmla="*/ 1388012 h 7264163"/>
                        <a:gd name="connsiteX15" fmla="*/ 2951012 w 5510053"/>
                        <a:gd name="connsiteY15" fmla="*/ 6739654 h 7264163"/>
                        <a:gd name="connsiteX16" fmla="*/ 2516706 w 5510053"/>
                        <a:gd name="connsiteY16" fmla="*/ 7264163 h 7264163"/>
                        <a:gd name="connsiteX17" fmla="*/ 1953999 w 5510053"/>
                        <a:gd name="connsiteY17" fmla="*/ 6890091 h 7264163"/>
                        <a:gd name="connsiteX18" fmla="*/ 1458432 w 5510053"/>
                        <a:gd name="connsiteY18" fmla="*/ 7165051 h 7264163"/>
                        <a:gd name="connsiteX19" fmla="*/ 933108 w 5510053"/>
                        <a:gd name="connsiteY19" fmla="*/ 6709693 h 7264163"/>
                        <a:gd name="connsiteX20" fmla="*/ 836437 w 5510053"/>
                        <a:gd name="connsiteY20" fmla="*/ 3564542 h 7264163"/>
                        <a:gd name="connsiteX21" fmla="*/ 139933 w 5510053"/>
                        <a:gd name="connsiteY21" fmla="*/ 3055826 h 7264163"/>
                        <a:gd name="connsiteX22" fmla="*/ 4705 w 5510053"/>
                        <a:gd name="connsiteY22" fmla="*/ 1845213 h 7264163"/>
                        <a:gd name="connsiteX23" fmla="*/ 148715 w 5510053"/>
                        <a:gd name="connsiteY23" fmla="*/ 421219 h 7264163"/>
                        <a:gd name="connsiteX0" fmla="*/ 148715 w 5510053"/>
                        <a:gd name="connsiteY0" fmla="*/ 421219 h 7264163"/>
                        <a:gd name="connsiteX1" fmla="*/ 442588 w 5510053"/>
                        <a:gd name="connsiteY1" fmla="*/ 170959 h 7264163"/>
                        <a:gd name="connsiteX2" fmla="*/ 1305472 w 5510053"/>
                        <a:gd name="connsiteY2" fmla="*/ 55049 h 7264163"/>
                        <a:gd name="connsiteX3" fmla="*/ 1508021 w 5510053"/>
                        <a:gd name="connsiteY3" fmla="*/ 79929 h 7264163"/>
                        <a:gd name="connsiteX4" fmla="*/ 1930096 w 5510053"/>
                        <a:gd name="connsiteY4" fmla="*/ 750508 h 7264163"/>
                        <a:gd name="connsiteX5" fmla="*/ 2400175 w 5510053"/>
                        <a:gd name="connsiteY5" fmla="*/ 74367 h 7264163"/>
                        <a:gd name="connsiteX6" fmla="*/ 2694344 w 5510053"/>
                        <a:gd name="connsiteY6" fmla="*/ 14140 h 7264163"/>
                        <a:gd name="connsiteX7" fmla="*/ 3391849 w 5510053"/>
                        <a:gd name="connsiteY7" fmla="*/ 261112 h 7264163"/>
                        <a:gd name="connsiteX8" fmla="*/ 3945640 w 5510053"/>
                        <a:gd name="connsiteY8" fmla="*/ 905056 h 7264163"/>
                        <a:gd name="connsiteX9" fmla="*/ 4190340 w 5510053"/>
                        <a:gd name="connsiteY9" fmla="*/ 956571 h 7264163"/>
                        <a:gd name="connsiteX10" fmla="*/ 4885797 w 5510053"/>
                        <a:gd name="connsiteY10" fmla="*/ 473613 h 7264163"/>
                        <a:gd name="connsiteX11" fmla="*/ 5420272 w 5510053"/>
                        <a:gd name="connsiteY11" fmla="*/ 1207707 h 7264163"/>
                        <a:gd name="connsiteX12" fmla="*/ 4389961 w 5510053"/>
                        <a:gd name="connsiteY12" fmla="*/ 1935364 h 7264163"/>
                        <a:gd name="connsiteX13" fmla="*/ 3488440 w 5510053"/>
                        <a:gd name="connsiteY13" fmla="*/ 1748621 h 7264163"/>
                        <a:gd name="connsiteX14" fmla="*/ 3147149 w 5510053"/>
                        <a:gd name="connsiteY14" fmla="*/ 1388012 h 7264163"/>
                        <a:gd name="connsiteX15" fmla="*/ 2951012 w 5510053"/>
                        <a:gd name="connsiteY15" fmla="*/ 6739654 h 7264163"/>
                        <a:gd name="connsiteX16" fmla="*/ 2516706 w 5510053"/>
                        <a:gd name="connsiteY16" fmla="*/ 7264163 h 7264163"/>
                        <a:gd name="connsiteX17" fmla="*/ 1953999 w 5510053"/>
                        <a:gd name="connsiteY17" fmla="*/ 6890091 h 7264163"/>
                        <a:gd name="connsiteX18" fmla="*/ 1458432 w 5510053"/>
                        <a:gd name="connsiteY18" fmla="*/ 7165051 h 7264163"/>
                        <a:gd name="connsiteX19" fmla="*/ 933108 w 5510053"/>
                        <a:gd name="connsiteY19" fmla="*/ 6709693 h 7264163"/>
                        <a:gd name="connsiteX20" fmla="*/ 836437 w 5510053"/>
                        <a:gd name="connsiteY20" fmla="*/ 3564542 h 7264163"/>
                        <a:gd name="connsiteX21" fmla="*/ 139933 w 5510053"/>
                        <a:gd name="connsiteY21" fmla="*/ 3055826 h 7264163"/>
                        <a:gd name="connsiteX22" fmla="*/ 4705 w 5510053"/>
                        <a:gd name="connsiteY22" fmla="*/ 1845213 h 7264163"/>
                        <a:gd name="connsiteX23" fmla="*/ 148715 w 5510053"/>
                        <a:gd name="connsiteY23" fmla="*/ 421219 h 7264163"/>
                        <a:gd name="connsiteX0" fmla="*/ 148715 w 5510053"/>
                        <a:gd name="connsiteY0" fmla="*/ 421219 h 7273755"/>
                        <a:gd name="connsiteX1" fmla="*/ 442588 w 5510053"/>
                        <a:gd name="connsiteY1" fmla="*/ 170959 h 7273755"/>
                        <a:gd name="connsiteX2" fmla="*/ 1305472 w 5510053"/>
                        <a:gd name="connsiteY2" fmla="*/ 55049 h 7273755"/>
                        <a:gd name="connsiteX3" fmla="*/ 1508021 w 5510053"/>
                        <a:gd name="connsiteY3" fmla="*/ 79929 h 7273755"/>
                        <a:gd name="connsiteX4" fmla="*/ 1930096 w 5510053"/>
                        <a:gd name="connsiteY4" fmla="*/ 750508 h 7273755"/>
                        <a:gd name="connsiteX5" fmla="*/ 2400175 w 5510053"/>
                        <a:gd name="connsiteY5" fmla="*/ 74367 h 7273755"/>
                        <a:gd name="connsiteX6" fmla="*/ 2694344 w 5510053"/>
                        <a:gd name="connsiteY6" fmla="*/ 14140 h 7273755"/>
                        <a:gd name="connsiteX7" fmla="*/ 3391849 w 5510053"/>
                        <a:gd name="connsiteY7" fmla="*/ 261112 h 7273755"/>
                        <a:gd name="connsiteX8" fmla="*/ 3945640 w 5510053"/>
                        <a:gd name="connsiteY8" fmla="*/ 905056 h 7273755"/>
                        <a:gd name="connsiteX9" fmla="*/ 4190340 w 5510053"/>
                        <a:gd name="connsiteY9" fmla="*/ 956571 h 7273755"/>
                        <a:gd name="connsiteX10" fmla="*/ 4885797 w 5510053"/>
                        <a:gd name="connsiteY10" fmla="*/ 473613 h 7273755"/>
                        <a:gd name="connsiteX11" fmla="*/ 5420272 w 5510053"/>
                        <a:gd name="connsiteY11" fmla="*/ 1207707 h 7273755"/>
                        <a:gd name="connsiteX12" fmla="*/ 4389961 w 5510053"/>
                        <a:gd name="connsiteY12" fmla="*/ 1935364 h 7273755"/>
                        <a:gd name="connsiteX13" fmla="*/ 3488440 w 5510053"/>
                        <a:gd name="connsiteY13" fmla="*/ 1748621 h 7273755"/>
                        <a:gd name="connsiteX14" fmla="*/ 3147149 w 5510053"/>
                        <a:gd name="connsiteY14" fmla="*/ 1388012 h 7273755"/>
                        <a:gd name="connsiteX15" fmla="*/ 2951012 w 5510053"/>
                        <a:gd name="connsiteY15" fmla="*/ 6739654 h 7273755"/>
                        <a:gd name="connsiteX16" fmla="*/ 2471945 w 5510053"/>
                        <a:gd name="connsiteY16" fmla="*/ 7273755 h 7273755"/>
                        <a:gd name="connsiteX17" fmla="*/ 1953999 w 5510053"/>
                        <a:gd name="connsiteY17" fmla="*/ 6890091 h 7273755"/>
                        <a:gd name="connsiteX18" fmla="*/ 1458432 w 5510053"/>
                        <a:gd name="connsiteY18" fmla="*/ 7165051 h 7273755"/>
                        <a:gd name="connsiteX19" fmla="*/ 933108 w 5510053"/>
                        <a:gd name="connsiteY19" fmla="*/ 6709693 h 7273755"/>
                        <a:gd name="connsiteX20" fmla="*/ 836437 w 5510053"/>
                        <a:gd name="connsiteY20" fmla="*/ 3564542 h 7273755"/>
                        <a:gd name="connsiteX21" fmla="*/ 139933 w 5510053"/>
                        <a:gd name="connsiteY21" fmla="*/ 3055826 h 7273755"/>
                        <a:gd name="connsiteX22" fmla="*/ 4705 w 5510053"/>
                        <a:gd name="connsiteY22" fmla="*/ 1845213 h 7273755"/>
                        <a:gd name="connsiteX23" fmla="*/ 148715 w 5510053"/>
                        <a:gd name="connsiteY23" fmla="*/ 421219 h 7273755"/>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458432 w 5510053"/>
                        <a:gd name="connsiteY18" fmla="*/ 7165051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458432 w 5510053"/>
                        <a:gd name="connsiteY18" fmla="*/ 7165051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0135 w 5510053"/>
                        <a:gd name="connsiteY18" fmla="*/ 7168248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6530 w 5510053"/>
                        <a:gd name="connsiteY18" fmla="*/ 7206614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6530 w 5510053"/>
                        <a:gd name="connsiteY18" fmla="*/ 7206614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46530 w 5510053"/>
                        <a:gd name="connsiteY18" fmla="*/ 7206614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400175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33108 w 5510053"/>
                        <a:gd name="connsiteY19" fmla="*/ 6709693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298572 w 5510053"/>
                        <a:gd name="connsiteY18" fmla="*/ 7244980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53999 w 5510053"/>
                        <a:gd name="connsiteY17" fmla="*/ 6890091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45571 w 5510053"/>
                        <a:gd name="connsiteY17" fmla="*/ 6932229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275466"/>
                        <a:gd name="connsiteX1" fmla="*/ 442588 w 5510053"/>
                        <a:gd name="connsiteY1" fmla="*/ 170959 h 7275466"/>
                        <a:gd name="connsiteX2" fmla="*/ 1305472 w 5510053"/>
                        <a:gd name="connsiteY2" fmla="*/ 55049 h 7275466"/>
                        <a:gd name="connsiteX3" fmla="*/ 1508021 w 5510053"/>
                        <a:gd name="connsiteY3" fmla="*/ 79929 h 7275466"/>
                        <a:gd name="connsiteX4" fmla="*/ 1930096 w 5510053"/>
                        <a:gd name="connsiteY4" fmla="*/ 750508 h 7275466"/>
                        <a:gd name="connsiteX5" fmla="*/ 2365669 w 5510053"/>
                        <a:gd name="connsiteY5" fmla="*/ 74367 h 7275466"/>
                        <a:gd name="connsiteX6" fmla="*/ 2694344 w 5510053"/>
                        <a:gd name="connsiteY6" fmla="*/ 14140 h 7275466"/>
                        <a:gd name="connsiteX7" fmla="*/ 3391849 w 5510053"/>
                        <a:gd name="connsiteY7" fmla="*/ 261112 h 7275466"/>
                        <a:gd name="connsiteX8" fmla="*/ 3945640 w 5510053"/>
                        <a:gd name="connsiteY8" fmla="*/ 905056 h 7275466"/>
                        <a:gd name="connsiteX9" fmla="*/ 4190340 w 5510053"/>
                        <a:gd name="connsiteY9" fmla="*/ 956571 h 7275466"/>
                        <a:gd name="connsiteX10" fmla="*/ 4885797 w 5510053"/>
                        <a:gd name="connsiteY10" fmla="*/ 473613 h 7275466"/>
                        <a:gd name="connsiteX11" fmla="*/ 5420272 w 5510053"/>
                        <a:gd name="connsiteY11" fmla="*/ 1207707 h 7275466"/>
                        <a:gd name="connsiteX12" fmla="*/ 4389961 w 5510053"/>
                        <a:gd name="connsiteY12" fmla="*/ 1935364 h 7275466"/>
                        <a:gd name="connsiteX13" fmla="*/ 3488440 w 5510053"/>
                        <a:gd name="connsiteY13" fmla="*/ 1748621 h 7275466"/>
                        <a:gd name="connsiteX14" fmla="*/ 3147149 w 5510053"/>
                        <a:gd name="connsiteY14" fmla="*/ 1388012 h 7275466"/>
                        <a:gd name="connsiteX15" fmla="*/ 2951012 w 5510053"/>
                        <a:gd name="connsiteY15" fmla="*/ 6739654 h 7275466"/>
                        <a:gd name="connsiteX16" fmla="*/ 2471945 w 5510053"/>
                        <a:gd name="connsiteY16" fmla="*/ 7273755 h 7275466"/>
                        <a:gd name="connsiteX17" fmla="*/ 1945571 w 5510053"/>
                        <a:gd name="connsiteY17" fmla="*/ 6932229 h 7275466"/>
                        <a:gd name="connsiteX18" fmla="*/ 1370207 w 5510053"/>
                        <a:gd name="connsiteY18" fmla="*/ 7126993 h 7275466"/>
                        <a:gd name="connsiteX19" fmla="*/ 912039 w 5510053"/>
                        <a:gd name="connsiteY19" fmla="*/ 6718121 h 7275466"/>
                        <a:gd name="connsiteX20" fmla="*/ 836437 w 5510053"/>
                        <a:gd name="connsiteY20" fmla="*/ 3564542 h 7275466"/>
                        <a:gd name="connsiteX21" fmla="*/ 139933 w 5510053"/>
                        <a:gd name="connsiteY21" fmla="*/ 3055826 h 7275466"/>
                        <a:gd name="connsiteX22" fmla="*/ 4705 w 5510053"/>
                        <a:gd name="connsiteY22" fmla="*/ 1845213 h 7275466"/>
                        <a:gd name="connsiteX23" fmla="*/ 148715 w 5510053"/>
                        <a:gd name="connsiteY23" fmla="*/ 421219 h 7275466"/>
                        <a:gd name="connsiteX0" fmla="*/ 148715 w 5510053"/>
                        <a:gd name="connsiteY0" fmla="*/ 421219 h 7162849"/>
                        <a:gd name="connsiteX1" fmla="*/ 442588 w 5510053"/>
                        <a:gd name="connsiteY1" fmla="*/ 170959 h 7162849"/>
                        <a:gd name="connsiteX2" fmla="*/ 1305472 w 5510053"/>
                        <a:gd name="connsiteY2" fmla="*/ 55049 h 7162849"/>
                        <a:gd name="connsiteX3" fmla="*/ 1508021 w 5510053"/>
                        <a:gd name="connsiteY3" fmla="*/ 79929 h 7162849"/>
                        <a:gd name="connsiteX4" fmla="*/ 1930096 w 5510053"/>
                        <a:gd name="connsiteY4" fmla="*/ 750508 h 7162849"/>
                        <a:gd name="connsiteX5" fmla="*/ 2365669 w 5510053"/>
                        <a:gd name="connsiteY5" fmla="*/ 74367 h 7162849"/>
                        <a:gd name="connsiteX6" fmla="*/ 2694344 w 5510053"/>
                        <a:gd name="connsiteY6" fmla="*/ 14140 h 7162849"/>
                        <a:gd name="connsiteX7" fmla="*/ 3391849 w 5510053"/>
                        <a:gd name="connsiteY7" fmla="*/ 261112 h 7162849"/>
                        <a:gd name="connsiteX8" fmla="*/ 3945640 w 5510053"/>
                        <a:gd name="connsiteY8" fmla="*/ 905056 h 7162849"/>
                        <a:gd name="connsiteX9" fmla="*/ 4190340 w 5510053"/>
                        <a:gd name="connsiteY9" fmla="*/ 956571 h 7162849"/>
                        <a:gd name="connsiteX10" fmla="*/ 4885797 w 5510053"/>
                        <a:gd name="connsiteY10" fmla="*/ 473613 h 7162849"/>
                        <a:gd name="connsiteX11" fmla="*/ 5420272 w 5510053"/>
                        <a:gd name="connsiteY11" fmla="*/ 1207707 h 7162849"/>
                        <a:gd name="connsiteX12" fmla="*/ 4389961 w 5510053"/>
                        <a:gd name="connsiteY12" fmla="*/ 1935364 h 7162849"/>
                        <a:gd name="connsiteX13" fmla="*/ 3488440 w 5510053"/>
                        <a:gd name="connsiteY13" fmla="*/ 1748621 h 7162849"/>
                        <a:gd name="connsiteX14" fmla="*/ 3147149 w 5510053"/>
                        <a:gd name="connsiteY14" fmla="*/ 1388012 h 7162849"/>
                        <a:gd name="connsiteX15" fmla="*/ 2951012 w 5510053"/>
                        <a:gd name="connsiteY15" fmla="*/ 6739654 h 7162849"/>
                        <a:gd name="connsiteX16" fmla="*/ 2358171 w 5510053"/>
                        <a:gd name="connsiteY16" fmla="*/ 7126271 h 7162849"/>
                        <a:gd name="connsiteX17" fmla="*/ 1945571 w 5510053"/>
                        <a:gd name="connsiteY17" fmla="*/ 6932229 h 7162849"/>
                        <a:gd name="connsiteX18" fmla="*/ 1370207 w 5510053"/>
                        <a:gd name="connsiteY18" fmla="*/ 7126993 h 7162849"/>
                        <a:gd name="connsiteX19" fmla="*/ 912039 w 5510053"/>
                        <a:gd name="connsiteY19" fmla="*/ 6718121 h 7162849"/>
                        <a:gd name="connsiteX20" fmla="*/ 836437 w 5510053"/>
                        <a:gd name="connsiteY20" fmla="*/ 3564542 h 7162849"/>
                        <a:gd name="connsiteX21" fmla="*/ 139933 w 5510053"/>
                        <a:gd name="connsiteY21" fmla="*/ 3055826 h 7162849"/>
                        <a:gd name="connsiteX22" fmla="*/ 4705 w 5510053"/>
                        <a:gd name="connsiteY22" fmla="*/ 1845213 h 7162849"/>
                        <a:gd name="connsiteX23" fmla="*/ 148715 w 5510053"/>
                        <a:gd name="connsiteY23" fmla="*/ 421219 h 7162849"/>
                        <a:gd name="connsiteX0" fmla="*/ 148715 w 5510053"/>
                        <a:gd name="connsiteY0" fmla="*/ 421219 h 7151134"/>
                        <a:gd name="connsiteX1" fmla="*/ 442588 w 5510053"/>
                        <a:gd name="connsiteY1" fmla="*/ 170959 h 7151134"/>
                        <a:gd name="connsiteX2" fmla="*/ 1305472 w 5510053"/>
                        <a:gd name="connsiteY2" fmla="*/ 55049 h 7151134"/>
                        <a:gd name="connsiteX3" fmla="*/ 1508021 w 5510053"/>
                        <a:gd name="connsiteY3" fmla="*/ 79929 h 7151134"/>
                        <a:gd name="connsiteX4" fmla="*/ 1930096 w 5510053"/>
                        <a:gd name="connsiteY4" fmla="*/ 750508 h 7151134"/>
                        <a:gd name="connsiteX5" fmla="*/ 2365669 w 5510053"/>
                        <a:gd name="connsiteY5" fmla="*/ 74367 h 7151134"/>
                        <a:gd name="connsiteX6" fmla="*/ 2694344 w 5510053"/>
                        <a:gd name="connsiteY6" fmla="*/ 14140 h 7151134"/>
                        <a:gd name="connsiteX7" fmla="*/ 3391849 w 5510053"/>
                        <a:gd name="connsiteY7" fmla="*/ 261112 h 7151134"/>
                        <a:gd name="connsiteX8" fmla="*/ 3945640 w 5510053"/>
                        <a:gd name="connsiteY8" fmla="*/ 905056 h 7151134"/>
                        <a:gd name="connsiteX9" fmla="*/ 4190340 w 5510053"/>
                        <a:gd name="connsiteY9" fmla="*/ 956571 h 7151134"/>
                        <a:gd name="connsiteX10" fmla="*/ 4885797 w 5510053"/>
                        <a:gd name="connsiteY10" fmla="*/ 473613 h 7151134"/>
                        <a:gd name="connsiteX11" fmla="*/ 5420272 w 5510053"/>
                        <a:gd name="connsiteY11" fmla="*/ 1207707 h 7151134"/>
                        <a:gd name="connsiteX12" fmla="*/ 4389961 w 5510053"/>
                        <a:gd name="connsiteY12" fmla="*/ 1935364 h 7151134"/>
                        <a:gd name="connsiteX13" fmla="*/ 3488440 w 5510053"/>
                        <a:gd name="connsiteY13" fmla="*/ 1748621 h 7151134"/>
                        <a:gd name="connsiteX14" fmla="*/ 3147149 w 5510053"/>
                        <a:gd name="connsiteY14" fmla="*/ 1388012 h 7151134"/>
                        <a:gd name="connsiteX15" fmla="*/ 2934157 w 5510053"/>
                        <a:gd name="connsiteY15" fmla="*/ 6705944 h 7151134"/>
                        <a:gd name="connsiteX16" fmla="*/ 2358171 w 5510053"/>
                        <a:gd name="connsiteY16" fmla="*/ 7126271 h 7151134"/>
                        <a:gd name="connsiteX17" fmla="*/ 1945571 w 5510053"/>
                        <a:gd name="connsiteY17" fmla="*/ 6932229 h 7151134"/>
                        <a:gd name="connsiteX18" fmla="*/ 1370207 w 5510053"/>
                        <a:gd name="connsiteY18" fmla="*/ 7126993 h 7151134"/>
                        <a:gd name="connsiteX19" fmla="*/ 912039 w 5510053"/>
                        <a:gd name="connsiteY19" fmla="*/ 6718121 h 7151134"/>
                        <a:gd name="connsiteX20" fmla="*/ 836437 w 5510053"/>
                        <a:gd name="connsiteY20" fmla="*/ 3564542 h 7151134"/>
                        <a:gd name="connsiteX21" fmla="*/ 139933 w 5510053"/>
                        <a:gd name="connsiteY21" fmla="*/ 3055826 h 7151134"/>
                        <a:gd name="connsiteX22" fmla="*/ 4705 w 5510053"/>
                        <a:gd name="connsiteY22" fmla="*/ 1845213 h 7151134"/>
                        <a:gd name="connsiteX23" fmla="*/ 148715 w 5510053"/>
                        <a:gd name="connsiteY23" fmla="*/ 421219 h 7151134"/>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45571 w 5510053"/>
                        <a:gd name="connsiteY17" fmla="*/ 6932229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45571 w 5510053"/>
                        <a:gd name="connsiteY17" fmla="*/ 6932229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11860 w 5510053"/>
                        <a:gd name="connsiteY17" fmla="*/ 6936443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16074 w 5510053"/>
                        <a:gd name="connsiteY17" fmla="*/ 6953298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20288 w 5510053"/>
                        <a:gd name="connsiteY17" fmla="*/ 6936443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16074 w 5510053"/>
                        <a:gd name="connsiteY17" fmla="*/ 6944871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16074 w 5510053"/>
                        <a:gd name="connsiteY17" fmla="*/ 6944871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1495"/>
                        <a:gd name="connsiteX1" fmla="*/ 442588 w 5510053"/>
                        <a:gd name="connsiteY1" fmla="*/ 170959 h 7131495"/>
                        <a:gd name="connsiteX2" fmla="*/ 1305472 w 5510053"/>
                        <a:gd name="connsiteY2" fmla="*/ 55049 h 7131495"/>
                        <a:gd name="connsiteX3" fmla="*/ 1508021 w 5510053"/>
                        <a:gd name="connsiteY3" fmla="*/ 79929 h 7131495"/>
                        <a:gd name="connsiteX4" fmla="*/ 1930096 w 5510053"/>
                        <a:gd name="connsiteY4" fmla="*/ 750508 h 7131495"/>
                        <a:gd name="connsiteX5" fmla="*/ 2365669 w 5510053"/>
                        <a:gd name="connsiteY5" fmla="*/ 74367 h 7131495"/>
                        <a:gd name="connsiteX6" fmla="*/ 2694344 w 5510053"/>
                        <a:gd name="connsiteY6" fmla="*/ 14140 h 7131495"/>
                        <a:gd name="connsiteX7" fmla="*/ 3391849 w 5510053"/>
                        <a:gd name="connsiteY7" fmla="*/ 261112 h 7131495"/>
                        <a:gd name="connsiteX8" fmla="*/ 3945640 w 5510053"/>
                        <a:gd name="connsiteY8" fmla="*/ 905056 h 7131495"/>
                        <a:gd name="connsiteX9" fmla="*/ 4190340 w 5510053"/>
                        <a:gd name="connsiteY9" fmla="*/ 956571 h 7131495"/>
                        <a:gd name="connsiteX10" fmla="*/ 4885797 w 5510053"/>
                        <a:gd name="connsiteY10" fmla="*/ 473613 h 7131495"/>
                        <a:gd name="connsiteX11" fmla="*/ 5420272 w 5510053"/>
                        <a:gd name="connsiteY11" fmla="*/ 1207707 h 7131495"/>
                        <a:gd name="connsiteX12" fmla="*/ 4389961 w 5510053"/>
                        <a:gd name="connsiteY12" fmla="*/ 1935364 h 7131495"/>
                        <a:gd name="connsiteX13" fmla="*/ 3488440 w 5510053"/>
                        <a:gd name="connsiteY13" fmla="*/ 1748621 h 7131495"/>
                        <a:gd name="connsiteX14" fmla="*/ 3147149 w 5510053"/>
                        <a:gd name="connsiteY14" fmla="*/ 1388012 h 7131495"/>
                        <a:gd name="connsiteX15" fmla="*/ 2934157 w 5510053"/>
                        <a:gd name="connsiteY15" fmla="*/ 6705944 h 7131495"/>
                        <a:gd name="connsiteX16" fmla="*/ 2358171 w 5510053"/>
                        <a:gd name="connsiteY16" fmla="*/ 7126271 h 7131495"/>
                        <a:gd name="connsiteX17" fmla="*/ 1916074 w 5510053"/>
                        <a:gd name="connsiteY17" fmla="*/ 6944871 h 7131495"/>
                        <a:gd name="connsiteX18" fmla="*/ 1370207 w 5510053"/>
                        <a:gd name="connsiteY18" fmla="*/ 7126993 h 7131495"/>
                        <a:gd name="connsiteX19" fmla="*/ 912039 w 5510053"/>
                        <a:gd name="connsiteY19" fmla="*/ 6718121 h 7131495"/>
                        <a:gd name="connsiteX20" fmla="*/ 836437 w 5510053"/>
                        <a:gd name="connsiteY20" fmla="*/ 3564542 h 7131495"/>
                        <a:gd name="connsiteX21" fmla="*/ 139933 w 5510053"/>
                        <a:gd name="connsiteY21" fmla="*/ 3055826 h 7131495"/>
                        <a:gd name="connsiteX22" fmla="*/ 4705 w 5510053"/>
                        <a:gd name="connsiteY22" fmla="*/ 1845213 h 7131495"/>
                        <a:gd name="connsiteX23" fmla="*/ 148715 w 5510053"/>
                        <a:gd name="connsiteY23" fmla="*/ 421219 h 7131495"/>
                        <a:gd name="connsiteX0" fmla="*/ 148715 w 5510053"/>
                        <a:gd name="connsiteY0" fmla="*/ 421219 h 7135045"/>
                        <a:gd name="connsiteX1" fmla="*/ 442588 w 5510053"/>
                        <a:gd name="connsiteY1" fmla="*/ 170959 h 7135045"/>
                        <a:gd name="connsiteX2" fmla="*/ 1305472 w 5510053"/>
                        <a:gd name="connsiteY2" fmla="*/ 55049 h 7135045"/>
                        <a:gd name="connsiteX3" fmla="*/ 1508021 w 5510053"/>
                        <a:gd name="connsiteY3" fmla="*/ 79929 h 7135045"/>
                        <a:gd name="connsiteX4" fmla="*/ 1930096 w 5510053"/>
                        <a:gd name="connsiteY4" fmla="*/ 750508 h 7135045"/>
                        <a:gd name="connsiteX5" fmla="*/ 2365669 w 5510053"/>
                        <a:gd name="connsiteY5" fmla="*/ 74367 h 7135045"/>
                        <a:gd name="connsiteX6" fmla="*/ 2694344 w 5510053"/>
                        <a:gd name="connsiteY6" fmla="*/ 14140 h 7135045"/>
                        <a:gd name="connsiteX7" fmla="*/ 3391849 w 5510053"/>
                        <a:gd name="connsiteY7" fmla="*/ 261112 h 7135045"/>
                        <a:gd name="connsiteX8" fmla="*/ 3945640 w 5510053"/>
                        <a:gd name="connsiteY8" fmla="*/ 905056 h 7135045"/>
                        <a:gd name="connsiteX9" fmla="*/ 4190340 w 5510053"/>
                        <a:gd name="connsiteY9" fmla="*/ 956571 h 7135045"/>
                        <a:gd name="connsiteX10" fmla="*/ 4885797 w 5510053"/>
                        <a:gd name="connsiteY10" fmla="*/ 473613 h 7135045"/>
                        <a:gd name="connsiteX11" fmla="*/ 5420272 w 5510053"/>
                        <a:gd name="connsiteY11" fmla="*/ 1207707 h 7135045"/>
                        <a:gd name="connsiteX12" fmla="*/ 4389961 w 5510053"/>
                        <a:gd name="connsiteY12" fmla="*/ 1935364 h 7135045"/>
                        <a:gd name="connsiteX13" fmla="*/ 3488440 w 5510053"/>
                        <a:gd name="connsiteY13" fmla="*/ 1748621 h 7135045"/>
                        <a:gd name="connsiteX14" fmla="*/ 3147149 w 5510053"/>
                        <a:gd name="connsiteY14" fmla="*/ 1388012 h 7135045"/>
                        <a:gd name="connsiteX15" fmla="*/ 2934157 w 5510053"/>
                        <a:gd name="connsiteY15" fmla="*/ 6705944 h 7135045"/>
                        <a:gd name="connsiteX16" fmla="*/ 2324461 w 5510053"/>
                        <a:gd name="connsiteY16" fmla="*/ 7130485 h 7135045"/>
                        <a:gd name="connsiteX17" fmla="*/ 1916074 w 5510053"/>
                        <a:gd name="connsiteY17" fmla="*/ 6944871 h 7135045"/>
                        <a:gd name="connsiteX18" fmla="*/ 1370207 w 5510053"/>
                        <a:gd name="connsiteY18" fmla="*/ 7126993 h 7135045"/>
                        <a:gd name="connsiteX19" fmla="*/ 912039 w 5510053"/>
                        <a:gd name="connsiteY19" fmla="*/ 6718121 h 7135045"/>
                        <a:gd name="connsiteX20" fmla="*/ 836437 w 5510053"/>
                        <a:gd name="connsiteY20" fmla="*/ 3564542 h 7135045"/>
                        <a:gd name="connsiteX21" fmla="*/ 139933 w 5510053"/>
                        <a:gd name="connsiteY21" fmla="*/ 3055826 h 7135045"/>
                        <a:gd name="connsiteX22" fmla="*/ 4705 w 5510053"/>
                        <a:gd name="connsiteY22" fmla="*/ 1845213 h 7135045"/>
                        <a:gd name="connsiteX23" fmla="*/ 148715 w 5510053"/>
                        <a:gd name="connsiteY23" fmla="*/ 421219 h 7135045"/>
                        <a:gd name="connsiteX0" fmla="*/ 148715 w 5510053"/>
                        <a:gd name="connsiteY0" fmla="*/ 421219 h 7130504"/>
                        <a:gd name="connsiteX1" fmla="*/ 442588 w 5510053"/>
                        <a:gd name="connsiteY1" fmla="*/ 170959 h 7130504"/>
                        <a:gd name="connsiteX2" fmla="*/ 1305472 w 5510053"/>
                        <a:gd name="connsiteY2" fmla="*/ 55049 h 7130504"/>
                        <a:gd name="connsiteX3" fmla="*/ 1508021 w 5510053"/>
                        <a:gd name="connsiteY3" fmla="*/ 79929 h 7130504"/>
                        <a:gd name="connsiteX4" fmla="*/ 1930096 w 5510053"/>
                        <a:gd name="connsiteY4" fmla="*/ 750508 h 7130504"/>
                        <a:gd name="connsiteX5" fmla="*/ 2365669 w 5510053"/>
                        <a:gd name="connsiteY5" fmla="*/ 74367 h 7130504"/>
                        <a:gd name="connsiteX6" fmla="*/ 2694344 w 5510053"/>
                        <a:gd name="connsiteY6" fmla="*/ 14140 h 7130504"/>
                        <a:gd name="connsiteX7" fmla="*/ 3391849 w 5510053"/>
                        <a:gd name="connsiteY7" fmla="*/ 261112 h 7130504"/>
                        <a:gd name="connsiteX8" fmla="*/ 3945640 w 5510053"/>
                        <a:gd name="connsiteY8" fmla="*/ 905056 h 7130504"/>
                        <a:gd name="connsiteX9" fmla="*/ 4190340 w 5510053"/>
                        <a:gd name="connsiteY9" fmla="*/ 956571 h 7130504"/>
                        <a:gd name="connsiteX10" fmla="*/ 4885797 w 5510053"/>
                        <a:gd name="connsiteY10" fmla="*/ 473613 h 7130504"/>
                        <a:gd name="connsiteX11" fmla="*/ 5420272 w 5510053"/>
                        <a:gd name="connsiteY11" fmla="*/ 1207707 h 7130504"/>
                        <a:gd name="connsiteX12" fmla="*/ 4389961 w 5510053"/>
                        <a:gd name="connsiteY12" fmla="*/ 1935364 h 7130504"/>
                        <a:gd name="connsiteX13" fmla="*/ 3488440 w 5510053"/>
                        <a:gd name="connsiteY13" fmla="*/ 1748621 h 7130504"/>
                        <a:gd name="connsiteX14" fmla="*/ 3147149 w 5510053"/>
                        <a:gd name="connsiteY14" fmla="*/ 1388012 h 7130504"/>
                        <a:gd name="connsiteX15" fmla="*/ 2934157 w 5510053"/>
                        <a:gd name="connsiteY15" fmla="*/ 6705944 h 7130504"/>
                        <a:gd name="connsiteX16" fmla="*/ 2324461 w 5510053"/>
                        <a:gd name="connsiteY16" fmla="*/ 7130485 h 7130504"/>
                        <a:gd name="connsiteX17" fmla="*/ 1916074 w 5510053"/>
                        <a:gd name="connsiteY17" fmla="*/ 6944871 h 7130504"/>
                        <a:gd name="connsiteX18" fmla="*/ 1370207 w 5510053"/>
                        <a:gd name="connsiteY18" fmla="*/ 7126993 h 7130504"/>
                        <a:gd name="connsiteX19" fmla="*/ 912039 w 5510053"/>
                        <a:gd name="connsiteY19" fmla="*/ 6718121 h 7130504"/>
                        <a:gd name="connsiteX20" fmla="*/ 836437 w 5510053"/>
                        <a:gd name="connsiteY20" fmla="*/ 3564542 h 7130504"/>
                        <a:gd name="connsiteX21" fmla="*/ 139933 w 5510053"/>
                        <a:gd name="connsiteY21" fmla="*/ 3055826 h 7130504"/>
                        <a:gd name="connsiteX22" fmla="*/ 4705 w 5510053"/>
                        <a:gd name="connsiteY22" fmla="*/ 1845213 h 7130504"/>
                        <a:gd name="connsiteX23" fmla="*/ 148715 w 5510053"/>
                        <a:gd name="connsiteY23" fmla="*/ 421219 h 7130504"/>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42584 w 5510053"/>
                        <a:gd name="connsiteY15" fmla="*/ 6714371 h 7130808"/>
                        <a:gd name="connsiteX16" fmla="*/ 2324461 w 5510053"/>
                        <a:gd name="connsiteY16" fmla="*/ 7130485 h 7130808"/>
                        <a:gd name="connsiteX17" fmla="*/ 1916074 w 5510053"/>
                        <a:gd name="connsiteY17" fmla="*/ 6944871 h 7130808"/>
                        <a:gd name="connsiteX18" fmla="*/ 1370207 w 5510053"/>
                        <a:gd name="connsiteY18" fmla="*/ 7126993 h 7130808"/>
                        <a:gd name="connsiteX19" fmla="*/ 912039 w 5510053"/>
                        <a:gd name="connsiteY19" fmla="*/ 6718121 h 7130808"/>
                        <a:gd name="connsiteX20" fmla="*/ 836437 w 5510053"/>
                        <a:gd name="connsiteY20" fmla="*/ 3564542 h 7130808"/>
                        <a:gd name="connsiteX21" fmla="*/ 139933 w 5510053"/>
                        <a:gd name="connsiteY21" fmla="*/ 3055826 h 7130808"/>
                        <a:gd name="connsiteX22" fmla="*/ 4705 w 5510053"/>
                        <a:gd name="connsiteY22" fmla="*/ 1845213 h 7130808"/>
                        <a:gd name="connsiteX23" fmla="*/ 148715 w 5510053"/>
                        <a:gd name="connsiteY23"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25728 w 5510053"/>
                        <a:gd name="connsiteY15" fmla="*/ 6714371 h 7130808"/>
                        <a:gd name="connsiteX16" fmla="*/ 2324461 w 5510053"/>
                        <a:gd name="connsiteY16" fmla="*/ 7130485 h 7130808"/>
                        <a:gd name="connsiteX17" fmla="*/ 1916074 w 5510053"/>
                        <a:gd name="connsiteY17" fmla="*/ 6944871 h 7130808"/>
                        <a:gd name="connsiteX18" fmla="*/ 1370207 w 5510053"/>
                        <a:gd name="connsiteY18" fmla="*/ 7126993 h 7130808"/>
                        <a:gd name="connsiteX19" fmla="*/ 912039 w 5510053"/>
                        <a:gd name="connsiteY19" fmla="*/ 6718121 h 7130808"/>
                        <a:gd name="connsiteX20" fmla="*/ 836437 w 5510053"/>
                        <a:gd name="connsiteY20" fmla="*/ 3564542 h 7130808"/>
                        <a:gd name="connsiteX21" fmla="*/ 139933 w 5510053"/>
                        <a:gd name="connsiteY21" fmla="*/ 3055826 h 7130808"/>
                        <a:gd name="connsiteX22" fmla="*/ 4705 w 5510053"/>
                        <a:gd name="connsiteY22" fmla="*/ 1845213 h 7130808"/>
                        <a:gd name="connsiteX23" fmla="*/ 148715 w 5510053"/>
                        <a:gd name="connsiteY23"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25728 w 5510053"/>
                        <a:gd name="connsiteY15" fmla="*/ 6714371 h 7130808"/>
                        <a:gd name="connsiteX16" fmla="*/ 2324461 w 5510053"/>
                        <a:gd name="connsiteY16" fmla="*/ 7130485 h 7130808"/>
                        <a:gd name="connsiteX17" fmla="*/ 1916074 w 5510053"/>
                        <a:gd name="connsiteY17" fmla="*/ 6944871 h 7130808"/>
                        <a:gd name="connsiteX18" fmla="*/ 1370207 w 5510053"/>
                        <a:gd name="connsiteY18" fmla="*/ 7126993 h 7130808"/>
                        <a:gd name="connsiteX19" fmla="*/ 912039 w 5510053"/>
                        <a:gd name="connsiteY19" fmla="*/ 6718121 h 7130808"/>
                        <a:gd name="connsiteX20" fmla="*/ 836437 w 5510053"/>
                        <a:gd name="connsiteY20" fmla="*/ 3564542 h 7130808"/>
                        <a:gd name="connsiteX21" fmla="*/ 139933 w 5510053"/>
                        <a:gd name="connsiteY21" fmla="*/ 3055826 h 7130808"/>
                        <a:gd name="connsiteX22" fmla="*/ 4705 w 5510053"/>
                        <a:gd name="connsiteY22" fmla="*/ 1845213 h 7130808"/>
                        <a:gd name="connsiteX23" fmla="*/ 148715 w 5510053"/>
                        <a:gd name="connsiteY23"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25728 w 5510053"/>
                        <a:gd name="connsiteY15" fmla="*/ 6714371 h 7130808"/>
                        <a:gd name="connsiteX16" fmla="*/ 2324461 w 5510053"/>
                        <a:gd name="connsiteY16" fmla="*/ 7130485 h 7130808"/>
                        <a:gd name="connsiteX17" fmla="*/ 1916074 w 5510053"/>
                        <a:gd name="connsiteY17" fmla="*/ 6944871 h 7130808"/>
                        <a:gd name="connsiteX18" fmla="*/ 1370207 w 5510053"/>
                        <a:gd name="connsiteY18" fmla="*/ 7126993 h 7130808"/>
                        <a:gd name="connsiteX19" fmla="*/ 912039 w 5510053"/>
                        <a:gd name="connsiteY19" fmla="*/ 6718121 h 7130808"/>
                        <a:gd name="connsiteX20" fmla="*/ 836437 w 5510053"/>
                        <a:gd name="connsiteY20" fmla="*/ 3564542 h 7130808"/>
                        <a:gd name="connsiteX21" fmla="*/ 139933 w 5510053"/>
                        <a:gd name="connsiteY21" fmla="*/ 3055826 h 7130808"/>
                        <a:gd name="connsiteX22" fmla="*/ 4705 w 5510053"/>
                        <a:gd name="connsiteY22" fmla="*/ 1845213 h 7130808"/>
                        <a:gd name="connsiteX23" fmla="*/ 148715 w 5510053"/>
                        <a:gd name="connsiteY23"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25728 w 5510053"/>
                        <a:gd name="connsiteY15" fmla="*/ 6714371 h 7130808"/>
                        <a:gd name="connsiteX16" fmla="*/ 2324461 w 5510053"/>
                        <a:gd name="connsiteY16" fmla="*/ 7130485 h 7130808"/>
                        <a:gd name="connsiteX17" fmla="*/ 1916074 w 5510053"/>
                        <a:gd name="connsiteY17" fmla="*/ 6944871 h 7130808"/>
                        <a:gd name="connsiteX18" fmla="*/ 1370207 w 5510053"/>
                        <a:gd name="connsiteY18" fmla="*/ 7126993 h 7130808"/>
                        <a:gd name="connsiteX19" fmla="*/ 912039 w 5510053"/>
                        <a:gd name="connsiteY19" fmla="*/ 6718121 h 7130808"/>
                        <a:gd name="connsiteX20" fmla="*/ 836437 w 5510053"/>
                        <a:gd name="connsiteY20" fmla="*/ 3564542 h 7130808"/>
                        <a:gd name="connsiteX21" fmla="*/ 139933 w 5510053"/>
                        <a:gd name="connsiteY21" fmla="*/ 3055826 h 7130808"/>
                        <a:gd name="connsiteX22" fmla="*/ 4705 w 5510053"/>
                        <a:gd name="connsiteY22" fmla="*/ 1845213 h 7130808"/>
                        <a:gd name="connsiteX23" fmla="*/ 148715 w 5510053"/>
                        <a:gd name="connsiteY23"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72813 w 5510053"/>
                        <a:gd name="connsiteY15" fmla="*/ 5535962 h 7130808"/>
                        <a:gd name="connsiteX16" fmla="*/ 2925728 w 5510053"/>
                        <a:gd name="connsiteY16" fmla="*/ 6714371 h 7130808"/>
                        <a:gd name="connsiteX17" fmla="*/ 2324461 w 5510053"/>
                        <a:gd name="connsiteY17" fmla="*/ 7130485 h 7130808"/>
                        <a:gd name="connsiteX18" fmla="*/ 1916074 w 5510053"/>
                        <a:gd name="connsiteY18" fmla="*/ 6944871 h 7130808"/>
                        <a:gd name="connsiteX19" fmla="*/ 1370207 w 5510053"/>
                        <a:gd name="connsiteY19" fmla="*/ 7126993 h 7130808"/>
                        <a:gd name="connsiteX20" fmla="*/ 912039 w 5510053"/>
                        <a:gd name="connsiteY20" fmla="*/ 6718121 h 7130808"/>
                        <a:gd name="connsiteX21" fmla="*/ 836437 w 5510053"/>
                        <a:gd name="connsiteY21" fmla="*/ 3564542 h 7130808"/>
                        <a:gd name="connsiteX22" fmla="*/ 139933 w 5510053"/>
                        <a:gd name="connsiteY22" fmla="*/ 3055826 h 7130808"/>
                        <a:gd name="connsiteX23" fmla="*/ 4705 w 5510053"/>
                        <a:gd name="connsiteY23" fmla="*/ 1845213 h 7130808"/>
                        <a:gd name="connsiteX24" fmla="*/ 148715 w 5510053"/>
                        <a:gd name="connsiteY24"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72813 w 5510053"/>
                        <a:gd name="connsiteY15" fmla="*/ 5535962 h 7130808"/>
                        <a:gd name="connsiteX16" fmla="*/ 2925728 w 5510053"/>
                        <a:gd name="connsiteY16" fmla="*/ 6714371 h 7130808"/>
                        <a:gd name="connsiteX17" fmla="*/ 2324461 w 5510053"/>
                        <a:gd name="connsiteY17" fmla="*/ 7130485 h 7130808"/>
                        <a:gd name="connsiteX18" fmla="*/ 1916074 w 5510053"/>
                        <a:gd name="connsiteY18" fmla="*/ 6944871 h 7130808"/>
                        <a:gd name="connsiteX19" fmla="*/ 1370207 w 5510053"/>
                        <a:gd name="connsiteY19" fmla="*/ 7126993 h 7130808"/>
                        <a:gd name="connsiteX20" fmla="*/ 912039 w 5510053"/>
                        <a:gd name="connsiteY20" fmla="*/ 6718121 h 7130808"/>
                        <a:gd name="connsiteX21" fmla="*/ 836437 w 5510053"/>
                        <a:gd name="connsiteY21" fmla="*/ 3564542 h 7130808"/>
                        <a:gd name="connsiteX22" fmla="*/ 139933 w 5510053"/>
                        <a:gd name="connsiteY22" fmla="*/ 3055826 h 7130808"/>
                        <a:gd name="connsiteX23" fmla="*/ 4705 w 5510053"/>
                        <a:gd name="connsiteY23" fmla="*/ 1845213 h 7130808"/>
                        <a:gd name="connsiteX24" fmla="*/ 148715 w 5510053"/>
                        <a:gd name="connsiteY24"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72813 w 5510053"/>
                        <a:gd name="connsiteY15" fmla="*/ 5535962 h 7130808"/>
                        <a:gd name="connsiteX16" fmla="*/ 2925728 w 5510053"/>
                        <a:gd name="connsiteY16" fmla="*/ 6714371 h 7130808"/>
                        <a:gd name="connsiteX17" fmla="*/ 2324461 w 5510053"/>
                        <a:gd name="connsiteY17" fmla="*/ 7130485 h 7130808"/>
                        <a:gd name="connsiteX18" fmla="*/ 1916074 w 5510053"/>
                        <a:gd name="connsiteY18" fmla="*/ 6944871 h 7130808"/>
                        <a:gd name="connsiteX19" fmla="*/ 1370207 w 5510053"/>
                        <a:gd name="connsiteY19" fmla="*/ 7126993 h 7130808"/>
                        <a:gd name="connsiteX20" fmla="*/ 912039 w 5510053"/>
                        <a:gd name="connsiteY20" fmla="*/ 6718121 h 7130808"/>
                        <a:gd name="connsiteX21" fmla="*/ 836437 w 5510053"/>
                        <a:gd name="connsiteY21" fmla="*/ 3564542 h 7130808"/>
                        <a:gd name="connsiteX22" fmla="*/ 139933 w 5510053"/>
                        <a:gd name="connsiteY22" fmla="*/ 3055826 h 7130808"/>
                        <a:gd name="connsiteX23" fmla="*/ 4705 w 5510053"/>
                        <a:gd name="connsiteY23" fmla="*/ 1845213 h 7130808"/>
                        <a:gd name="connsiteX24" fmla="*/ 148715 w 5510053"/>
                        <a:gd name="connsiteY24" fmla="*/ 421219 h 7130808"/>
                        <a:gd name="connsiteX0" fmla="*/ 148715 w 5510053"/>
                        <a:gd name="connsiteY0" fmla="*/ 421219 h 7130808"/>
                        <a:gd name="connsiteX1" fmla="*/ 442588 w 5510053"/>
                        <a:gd name="connsiteY1" fmla="*/ 170959 h 7130808"/>
                        <a:gd name="connsiteX2" fmla="*/ 1305472 w 5510053"/>
                        <a:gd name="connsiteY2" fmla="*/ 55049 h 7130808"/>
                        <a:gd name="connsiteX3" fmla="*/ 1508021 w 5510053"/>
                        <a:gd name="connsiteY3" fmla="*/ 79929 h 7130808"/>
                        <a:gd name="connsiteX4" fmla="*/ 1930096 w 5510053"/>
                        <a:gd name="connsiteY4" fmla="*/ 750508 h 7130808"/>
                        <a:gd name="connsiteX5" fmla="*/ 2365669 w 5510053"/>
                        <a:gd name="connsiteY5" fmla="*/ 74367 h 7130808"/>
                        <a:gd name="connsiteX6" fmla="*/ 2694344 w 5510053"/>
                        <a:gd name="connsiteY6" fmla="*/ 14140 h 7130808"/>
                        <a:gd name="connsiteX7" fmla="*/ 3391849 w 5510053"/>
                        <a:gd name="connsiteY7" fmla="*/ 261112 h 7130808"/>
                        <a:gd name="connsiteX8" fmla="*/ 3945640 w 5510053"/>
                        <a:gd name="connsiteY8" fmla="*/ 905056 h 7130808"/>
                        <a:gd name="connsiteX9" fmla="*/ 4190340 w 5510053"/>
                        <a:gd name="connsiteY9" fmla="*/ 956571 h 7130808"/>
                        <a:gd name="connsiteX10" fmla="*/ 4885797 w 5510053"/>
                        <a:gd name="connsiteY10" fmla="*/ 473613 h 7130808"/>
                        <a:gd name="connsiteX11" fmla="*/ 5420272 w 5510053"/>
                        <a:gd name="connsiteY11" fmla="*/ 1207707 h 7130808"/>
                        <a:gd name="connsiteX12" fmla="*/ 4389961 w 5510053"/>
                        <a:gd name="connsiteY12" fmla="*/ 1935364 h 7130808"/>
                        <a:gd name="connsiteX13" fmla="*/ 3488440 w 5510053"/>
                        <a:gd name="connsiteY13" fmla="*/ 1748621 h 7130808"/>
                        <a:gd name="connsiteX14" fmla="*/ 3147149 w 5510053"/>
                        <a:gd name="connsiteY14" fmla="*/ 1388012 h 7130808"/>
                        <a:gd name="connsiteX15" fmla="*/ 2972813 w 5510053"/>
                        <a:gd name="connsiteY15" fmla="*/ 5535962 h 7130808"/>
                        <a:gd name="connsiteX16" fmla="*/ 2925728 w 5510053"/>
                        <a:gd name="connsiteY16" fmla="*/ 6714371 h 7130808"/>
                        <a:gd name="connsiteX17" fmla="*/ 2324461 w 5510053"/>
                        <a:gd name="connsiteY17" fmla="*/ 7130485 h 7130808"/>
                        <a:gd name="connsiteX18" fmla="*/ 1916074 w 5510053"/>
                        <a:gd name="connsiteY18" fmla="*/ 6944871 h 7130808"/>
                        <a:gd name="connsiteX19" fmla="*/ 1370207 w 5510053"/>
                        <a:gd name="connsiteY19" fmla="*/ 7126993 h 7130808"/>
                        <a:gd name="connsiteX20" fmla="*/ 912039 w 5510053"/>
                        <a:gd name="connsiteY20" fmla="*/ 6718121 h 7130808"/>
                        <a:gd name="connsiteX21" fmla="*/ 836437 w 5510053"/>
                        <a:gd name="connsiteY21" fmla="*/ 3564542 h 7130808"/>
                        <a:gd name="connsiteX22" fmla="*/ 139933 w 5510053"/>
                        <a:gd name="connsiteY22" fmla="*/ 3055826 h 7130808"/>
                        <a:gd name="connsiteX23" fmla="*/ 4705 w 5510053"/>
                        <a:gd name="connsiteY23" fmla="*/ 1845213 h 7130808"/>
                        <a:gd name="connsiteX24" fmla="*/ 148715 w 5510053"/>
                        <a:gd name="connsiteY24" fmla="*/ 421219 h 7130808"/>
                        <a:gd name="connsiteX0" fmla="*/ 148715 w 5510053"/>
                        <a:gd name="connsiteY0" fmla="*/ 421219 h 7145914"/>
                        <a:gd name="connsiteX1" fmla="*/ 442588 w 5510053"/>
                        <a:gd name="connsiteY1" fmla="*/ 170959 h 7145914"/>
                        <a:gd name="connsiteX2" fmla="*/ 1305472 w 5510053"/>
                        <a:gd name="connsiteY2" fmla="*/ 55049 h 7145914"/>
                        <a:gd name="connsiteX3" fmla="*/ 1508021 w 5510053"/>
                        <a:gd name="connsiteY3" fmla="*/ 79929 h 7145914"/>
                        <a:gd name="connsiteX4" fmla="*/ 1930096 w 5510053"/>
                        <a:gd name="connsiteY4" fmla="*/ 750508 h 7145914"/>
                        <a:gd name="connsiteX5" fmla="*/ 2365669 w 5510053"/>
                        <a:gd name="connsiteY5" fmla="*/ 74367 h 7145914"/>
                        <a:gd name="connsiteX6" fmla="*/ 2694344 w 5510053"/>
                        <a:gd name="connsiteY6" fmla="*/ 14140 h 7145914"/>
                        <a:gd name="connsiteX7" fmla="*/ 3391849 w 5510053"/>
                        <a:gd name="connsiteY7" fmla="*/ 261112 h 7145914"/>
                        <a:gd name="connsiteX8" fmla="*/ 3945640 w 5510053"/>
                        <a:gd name="connsiteY8" fmla="*/ 905056 h 7145914"/>
                        <a:gd name="connsiteX9" fmla="*/ 4190340 w 5510053"/>
                        <a:gd name="connsiteY9" fmla="*/ 956571 h 7145914"/>
                        <a:gd name="connsiteX10" fmla="*/ 4885797 w 5510053"/>
                        <a:gd name="connsiteY10" fmla="*/ 473613 h 7145914"/>
                        <a:gd name="connsiteX11" fmla="*/ 5420272 w 5510053"/>
                        <a:gd name="connsiteY11" fmla="*/ 1207707 h 7145914"/>
                        <a:gd name="connsiteX12" fmla="*/ 4389961 w 5510053"/>
                        <a:gd name="connsiteY12" fmla="*/ 1935364 h 7145914"/>
                        <a:gd name="connsiteX13" fmla="*/ 3488440 w 5510053"/>
                        <a:gd name="connsiteY13" fmla="*/ 1748621 h 7145914"/>
                        <a:gd name="connsiteX14" fmla="*/ 3147149 w 5510053"/>
                        <a:gd name="connsiteY14" fmla="*/ 1388012 h 7145914"/>
                        <a:gd name="connsiteX15" fmla="*/ 2972813 w 5510053"/>
                        <a:gd name="connsiteY15" fmla="*/ 5535962 h 7145914"/>
                        <a:gd name="connsiteX16" fmla="*/ 2883590 w 5510053"/>
                        <a:gd name="connsiteY16" fmla="*/ 6802861 h 7145914"/>
                        <a:gd name="connsiteX17" fmla="*/ 2324461 w 5510053"/>
                        <a:gd name="connsiteY17" fmla="*/ 7130485 h 7145914"/>
                        <a:gd name="connsiteX18" fmla="*/ 1916074 w 5510053"/>
                        <a:gd name="connsiteY18" fmla="*/ 6944871 h 7145914"/>
                        <a:gd name="connsiteX19" fmla="*/ 1370207 w 5510053"/>
                        <a:gd name="connsiteY19" fmla="*/ 7126993 h 7145914"/>
                        <a:gd name="connsiteX20" fmla="*/ 912039 w 5510053"/>
                        <a:gd name="connsiteY20" fmla="*/ 6718121 h 7145914"/>
                        <a:gd name="connsiteX21" fmla="*/ 836437 w 5510053"/>
                        <a:gd name="connsiteY21" fmla="*/ 3564542 h 7145914"/>
                        <a:gd name="connsiteX22" fmla="*/ 139933 w 5510053"/>
                        <a:gd name="connsiteY22" fmla="*/ 3055826 h 7145914"/>
                        <a:gd name="connsiteX23" fmla="*/ 4705 w 5510053"/>
                        <a:gd name="connsiteY23" fmla="*/ 1845213 h 7145914"/>
                        <a:gd name="connsiteX24" fmla="*/ 148715 w 5510053"/>
                        <a:gd name="connsiteY24" fmla="*/ 421219 h 7145914"/>
                        <a:gd name="connsiteX0" fmla="*/ 148715 w 5510053"/>
                        <a:gd name="connsiteY0" fmla="*/ 421219 h 7142432"/>
                        <a:gd name="connsiteX1" fmla="*/ 442588 w 5510053"/>
                        <a:gd name="connsiteY1" fmla="*/ 170959 h 7142432"/>
                        <a:gd name="connsiteX2" fmla="*/ 1305472 w 5510053"/>
                        <a:gd name="connsiteY2" fmla="*/ 55049 h 7142432"/>
                        <a:gd name="connsiteX3" fmla="*/ 1508021 w 5510053"/>
                        <a:gd name="connsiteY3" fmla="*/ 79929 h 7142432"/>
                        <a:gd name="connsiteX4" fmla="*/ 1930096 w 5510053"/>
                        <a:gd name="connsiteY4" fmla="*/ 750508 h 7142432"/>
                        <a:gd name="connsiteX5" fmla="*/ 2365669 w 5510053"/>
                        <a:gd name="connsiteY5" fmla="*/ 74367 h 7142432"/>
                        <a:gd name="connsiteX6" fmla="*/ 2694344 w 5510053"/>
                        <a:gd name="connsiteY6" fmla="*/ 14140 h 7142432"/>
                        <a:gd name="connsiteX7" fmla="*/ 3391849 w 5510053"/>
                        <a:gd name="connsiteY7" fmla="*/ 261112 h 7142432"/>
                        <a:gd name="connsiteX8" fmla="*/ 3945640 w 5510053"/>
                        <a:gd name="connsiteY8" fmla="*/ 905056 h 7142432"/>
                        <a:gd name="connsiteX9" fmla="*/ 4190340 w 5510053"/>
                        <a:gd name="connsiteY9" fmla="*/ 956571 h 7142432"/>
                        <a:gd name="connsiteX10" fmla="*/ 4885797 w 5510053"/>
                        <a:gd name="connsiteY10" fmla="*/ 473613 h 7142432"/>
                        <a:gd name="connsiteX11" fmla="*/ 5420272 w 5510053"/>
                        <a:gd name="connsiteY11" fmla="*/ 1207707 h 7142432"/>
                        <a:gd name="connsiteX12" fmla="*/ 4389961 w 5510053"/>
                        <a:gd name="connsiteY12" fmla="*/ 1935364 h 7142432"/>
                        <a:gd name="connsiteX13" fmla="*/ 3488440 w 5510053"/>
                        <a:gd name="connsiteY13" fmla="*/ 1748621 h 7142432"/>
                        <a:gd name="connsiteX14" fmla="*/ 3147149 w 5510053"/>
                        <a:gd name="connsiteY14" fmla="*/ 1388012 h 7142432"/>
                        <a:gd name="connsiteX15" fmla="*/ 2972813 w 5510053"/>
                        <a:gd name="connsiteY15" fmla="*/ 5535962 h 7142432"/>
                        <a:gd name="connsiteX16" fmla="*/ 2883590 w 5510053"/>
                        <a:gd name="connsiteY16" fmla="*/ 6790220 h 7142432"/>
                        <a:gd name="connsiteX17" fmla="*/ 2324461 w 5510053"/>
                        <a:gd name="connsiteY17" fmla="*/ 7130485 h 7142432"/>
                        <a:gd name="connsiteX18" fmla="*/ 1916074 w 5510053"/>
                        <a:gd name="connsiteY18" fmla="*/ 6944871 h 7142432"/>
                        <a:gd name="connsiteX19" fmla="*/ 1370207 w 5510053"/>
                        <a:gd name="connsiteY19" fmla="*/ 7126993 h 7142432"/>
                        <a:gd name="connsiteX20" fmla="*/ 912039 w 5510053"/>
                        <a:gd name="connsiteY20" fmla="*/ 6718121 h 7142432"/>
                        <a:gd name="connsiteX21" fmla="*/ 836437 w 5510053"/>
                        <a:gd name="connsiteY21" fmla="*/ 3564542 h 7142432"/>
                        <a:gd name="connsiteX22" fmla="*/ 139933 w 5510053"/>
                        <a:gd name="connsiteY22" fmla="*/ 3055826 h 7142432"/>
                        <a:gd name="connsiteX23" fmla="*/ 4705 w 5510053"/>
                        <a:gd name="connsiteY23" fmla="*/ 1845213 h 7142432"/>
                        <a:gd name="connsiteX24" fmla="*/ 148715 w 5510053"/>
                        <a:gd name="connsiteY24" fmla="*/ 421219 h 7142432"/>
                        <a:gd name="connsiteX0" fmla="*/ 148715 w 5510053"/>
                        <a:gd name="connsiteY0" fmla="*/ 421219 h 7132457"/>
                        <a:gd name="connsiteX1" fmla="*/ 442588 w 5510053"/>
                        <a:gd name="connsiteY1" fmla="*/ 170959 h 7132457"/>
                        <a:gd name="connsiteX2" fmla="*/ 1305472 w 5510053"/>
                        <a:gd name="connsiteY2" fmla="*/ 55049 h 7132457"/>
                        <a:gd name="connsiteX3" fmla="*/ 1508021 w 5510053"/>
                        <a:gd name="connsiteY3" fmla="*/ 79929 h 7132457"/>
                        <a:gd name="connsiteX4" fmla="*/ 1930096 w 5510053"/>
                        <a:gd name="connsiteY4" fmla="*/ 750508 h 7132457"/>
                        <a:gd name="connsiteX5" fmla="*/ 2365669 w 5510053"/>
                        <a:gd name="connsiteY5" fmla="*/ 74367 h 7132457"/>
                        <a:gd name="connsiteX6" fmla="*/ 2694344 w 5510053"/>
                        <a:gd name="connsiteY6" fmla="*/ 14140 h 7132457"/>
                        <a:gd name="connsiteX7" fmla="*/ 3391849 w 5510053"/>
                        <a:gd name="connsiteY7" fmla="*/ 261112 h 7132457"/>
                        <a:gd name="connsiteX8" fmla="*/ 3945640 w 5510053"/>
                        <a:gd name="connsiteY8" fmla="*/ 905056 h 7132457"/>
                        <a:gd name="connsiteX9" fmla="*/ 4190340 w 5510053"/>
                        <a:gd name="connsiteY9" fmla="*/ 956571 h 7132457"/>
                        <a:gd name="connsiteX10" fmla="*/ 4885797 w 5510053"/>
                        <a:gd name="connsiteY10" fmla="*/ 473613 h 7132457"/>
                        <a:gd name="connsiteX11" fmla="*/ 5420272 w 5510053"/>
                        <a:gd name="connsiteY11" fmla="*/ 1207707 h 7132457"/>
                        <a:gd name="connsiteX12" fmla="*/ 4389961 w 5510053"/>
                        <a:gd name="connsiteY12" fmla="*/ 1935364 h 7132457"/>
                        <a:gd name="connsiteX13" fmla="*/ 3488440 w 5510053"/>
                        <a:gd name="connsiteY13" fmla="*/ 1748621 h 7132457"/>
                        <a:gd name="connsiteX14" fmla="*/ 3147149 w 5510053"/>
                        <a:gd name="connsiteY14" fmla="*/ 1388012 h 7132457"/>
                        <a:gd name="connsiteX15" fmla="*/ 2972813 w 5510053"/>
                        <a:gd name="connsiteY15" fmla="*/ 5535962 h 7132457"/>
                        <a:gd name="connsiteX16" fmla="*/ 2883590 w 5510053"/>
                        <a:gd name="connsiteY16" fmla="*/ 6790220 h 7132457"/>
                        <a:gd name="connsiteX17" fmla="*/ 2324461 w 5510053"/>
                        <a:gd name="connsiteY17" fmla="*/ 7130485 h 7132457"/>
                        <a:gd name="connsiteX18" fmla="*/ 1916074 w 5510053"/>
                        <a:gd name="connsiteY18" fmla="*/ 6944871 h 7132457"/>
                        <a:gd name="connsiteX19" fmla="*/ 1370207 w 5510053"/>
                        <a:gd name="connsiteY19" fmla="*/ 7126993 h 7132457"/>
                        <a:gd name="connsiteX20" fmla="*/ 912039 w 5510053"/>
                        <a:gd name="connsiteY20" fmla="*/ 6718121 h 7132457"/>
                        <a:gd name="connsiteX21" fmla="*/ 836437 w 5510053"/>
                        <a:gd name="connsiteY21" fmla="*/ 3564542 h 7132457"/>
                        <a:gd name="connsiteX22" fmla="*/ 139933 w 5510053"/>
                        <a:gd name="connsiteY22" fmla="*/ 3055826 h 7132457"/>
                        <a:gd name="connsiteX23" fmla="*/ 4705 w 5510053"/>
                        <a:gd name="connsiteY23" fmla="*/ 1845213 h 7132457"/>
                        <a:gd name="connsiteX24" fmla="*/ 148715 w 5510053"/>
                        <a:gd name="connsiteY24" fmla="*/ 421219 h 7132457"/>
                        <a:gd name="connsiteX0" fmla="*/ 148715 w 5510053"/>
                        <a:gd name="connsiteY0" fmla="*/ 421219 h 7131256"/>
                        <a:gd name="connsiteX1" fmla="*/ 442588 w 5510053"/>
                        <a:gd name="connsiteY1" fmla="*/ 170959 h 7131256"/>
                        <a:gd name="connsiteX2" fmla="*/ 1305472 w 5510053"/>
                        <a:gd name="connsiteY2" fmla="*/ 55049 h 7131256"/>
                        <a:gd name="connsiteX3" fmla="*/ 1508021 w 5510053"/>
                        <a:gd name="connsiteY3" fmla="*/ 79929 h 7131256"/>
                        <a:gd name="connsiteX4" fmla="*/ 1930096 w 5510053"/>
                        <a:gd name="connsiteY4" fmla="*/ 750508 h 7131256"/>
                        <a:gd name="connsiteX5" fmla="*/ 2365669 w 5510053"/>
                        <a:gd name="connsiteY5" fmla="*/ 74367 h 7131256"/>
                        <a:gd name="connsiteX6" fmla="*/ 2694344 w 5510053"/>
                        <a:gd name="connsiteY6" fmla="*/ 14140 h 7131256"/>
                        <a:gd name="connsiteX7" fmla="*/ 3391849 w 5510053"/>
                        <a:gd name="connsiteY7" fmla="*/ 261112 h 7131256"/>
                        <a:gd name="connsiteX8" fmla="*/ 3945640 w 5510053"/>
                        <a:gd name="connsiteY8" fmla="*/ 905056 h 7131256"/>
                        <a:gd name="connsiteX9" fmla="*/ 4190340 w 5510053"/>
                        <a:gd name="connsiteY9" fmla="*/ 956571 h 7131256"/>
                        <a:gd name="connsiteX10" fmla="*/ 4885797 w 5510053"/>
                        <a:gd name="connsiteY10" fmla="*/ 473613 h 7131256"/>
                        <a:gd name="connsiteX11" fmla="*/ 5420272 w 5510053"/>
                        <a:gd name="connsiteY11" fmla="*/ 1207707 h 7131256"/>
                        <a:gd name="connsiteX12" fmla="*/ 4389961 w 5510053"/>
                        <a:gd name="connsiteY12" fmla="*/ 1935364 h 7131256"/>
                        <a:gd name="connsiteX13" fmla="*/ 3488440 w 5510053"/>
                        <a:gd name="connsiteY13" fmla="*/ 1748621 h 7131256"/>
                        <a:gd name="connsiteX14" fmla="*/ 3147149 w 5510053"/>
                        <a:gd name="connsiteY14" fmla="*/ 1388012 h 7131256"/>
                        <a:gd name="connsiteX15" fmla="*/ 2972813 w 5510053"/>
                        <a:gd name="connsiteY15" fmla="*/ 5535962 h 7131256"/>
                        <a:gd name="connsiteX16" fmla="*/ 2913087 w 5510053"/>
                        <a:gd name="connsiteY16" fmla="*/ 6777578 h 7131256"/>
                        <a:gd name="connsiteX17" fmla="*/ 2324461 w 5510053"/>
                        <a:gd name="connsiteY17" fmla="*/ 7130485 h 7131256"/>
                        <a:gd name="connsiteX18" fmla="*/ 1916074 w 5510053"/>
                        <a:gd name="connsiteY18" fmla="*/ 6944871 h 7131256"/>
                        <a:gd name="connsiteX19" fmla="*/ 1370207 w 5510053"/>
                        <a:gd name="connsiteY19" fmla="*/ 7126993 h 7131256"/>
                        <a:gd name="connsiteX20" fmla="*/ 912039 w 5510053"/>
                        <a:gd name="connsiteY20" fmla="*/ 6718121 h 7131256"/>
                        <a:gd name="connsiteX21" fmla="*/ 836437 w 5510053"/>
                        <a:gd name="connsiteY21" fmla="*/ 3564542 h 7131256"/>
                        <a:gd name="connsiteX22" fmla="*/ 139933 w 5510053"/>
                        <a:gd name="connsiteY22" fmla="*/ 3055826 h 7131256"/>
                        <a:gd name="connsiteX23" fmla="*/ 4705 w 5510053"/>
                        <a:gd name="connsiteY23" fmla="*/ 1845213 h 7131256"/>
                        <a:gd name="connsiteX24" fmla="*/ 148715 w 5510053"/>
                        <a:gd name="connsiteY24" fmla="*/ 421219 h 7131256"/>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12039 w 5510053"/>
                        <a:gd name="connsiteY20" fmla="*/ 6718121 h 7131573"/>
                        <a:gd name="connsiteX21" fmla="*/ 836437 w 5510053"/>
                        <a:gd name="connsiteY21" fmla="*/ 3564542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12039 w 5510053"/>
                        <a:gd name="connsiteY20" fmla="*/ 6718121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895997 w 5510053"/>
                        <a:gd name="connsiteY20" fmla="*/ 6707427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895997 w 5510053"/>
                        <a:gd name="connsiteY20" fmla="*/ 6707427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01345 w 5510053"/>
                        <a:gd name="connsiteY20" fmla="*/ 6718122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147149 w 5510053"/>
                        <a:gd name="connsiteY14" fmla="*/ 1388012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01345 w 5510053"/>
                        <a:gd name="connsiteY20" fmla="*/ 6718122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01345 w 5510053"/>
                        <a:gd name="connsiteY20" fmla="*/ 6718122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72813 w 5510053"/>
                        <a:gd name="connsiteY15" fmla="*/ 5535962 h 7131573"/>
                        <a:gd name="connsiteX16" fmla="*/ 2913087 w 5510053"/>
                        <a:gd name="connsiteY16" fmla="*/ 6777578 h 7131573"/>
                        <a:gd name="connsiteX17" fmla="*/ 2324461 w 5510053"/>
                        <a:gd name="connsiteY17" fmla="*/ 7130485 h 7131573"/>
                        <a:gd name="connsiteX18" fmla="*/ 1916074 w 5510053"/>
                        <a:gd name="connsiteY18" fmla="*/ 6944871 h 7131573"/>
                        <a:gd name="connsiteX19" fmla="*/ 1370207 w 5510053"/>
                        <a:gd name="connsiteY19" fmla="*/ 7126993 h 7131573"/>
                        <a:gd name="connsiteX20" fmla="*/ 901345 w 5510053"/>
                        <a:gd name="connsiteY20" fmla="*/ 6718122 h 7131573"/>
                        <a:gd name="connsiteX21" fmla="*/ 815047 w 5510053"/>
                        <a:gd name="connsiteY21" fmla="*/ 3569890 h 7131573"/>
                        <a:gd name="connsiteX22" fmla="*/ 139933 w 5510053"/>
                        <a:gd name="connsiteY22" fmla="*/ 3055826 h 7131573"/>
                        <a:gd name="connsiteX23" fmla="*/ 4705 w 5510053"/>
                        <a:gd name="connsiteY23" fmla="*/ 1845213 h 7131573"/>
                        <a:gd name="connsiteX24" fmla="*/ 148715 w 5510053"/>
                        <a:gd name="connsiteY24"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13087 w 5510053"/>
                        <a:gd name="connsiteY15" fmla="*/ 6777578 h 7131573"/>
                        <a:gd name="connsiteX16" fmla="*/ 2324461 w 5510053"/>
                        <a:gd name="connsiteY16" fmla="*/ 7130485 h 7131573"/>
                        <a:gd name="connsiteX17" fmla="*/ 1916074 w 5510053"/>
                        <a:gd name="connsiteY17" fmla="*/ 6944871 h 7131573"/>
                        <a:gd name="connsiteX18" fmla="*/ 1370207 w 5510053"/>
                        <a:gd name="connsiteY18" fmla="*/ 7126993 h 7131573"/>
                        <a:gd name="connsiteX19" fmla="*/ 901345 w 5510053"/>
                        <a:gd name="connsiteY19" fmla="*/ 6718122 h 7131573"/>
                        <a:gd name="connsiteX20" fmla="*/ 815047 w 5510053"/>
                        <a:gd name="connsiteY20" fmla="*/ 3569890 h 7131573"/>
                        <a:gd name="connsiteX21" fmla="*/ 139933 w 5510053"/>
                        <a:gd name="connsiteY21" fmla="*/ 3055826 h 7131573"/>
                        <a:gd name="connsiteX22" fmla="*/ 4705 w 5510053"/>
                        <a:gd name="connsiteY22" fmla="*/ 1845213 h 7131573"/>
                        <a:gd name="connsiteX23" fmla="*/ 148715 w 5510053"/>
                        <a:gd name="connsiteY23"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13087 w 5510053"/>
                        <a:gd name="connsiteY15" fmla="*/ 6777578 h 7131573"/>
                        <a:gd name="connsiteX16" fmla="*/ 2324461 w 5510053"/>
                        <a:gd name="connsiteY16" fmla="*/ 7130485 h 7131573"/>
                        <a:gd name="connsiteX17" fmla="*/ 1916074 w 5510053"/>
                        <a:gd name="connsiteY17" fmla="*/ 6944871 h 7131573"/>
                        <a:gd name="connsiteX18" fmla="*/ 1370207 w 5510053"/>
                        <a:gd name="connsiteY18" fmla="*/ 7126993 h 7131573"/>
                        <a:gd name="connsiteX19" fmla="*/ 901345 w 5510053"/>
                        <a:gd name="connsiteY19" fmla="*/ 6718122 h 7131573"/>
                        <a:gd name="connsiteX20" fmla="*/ 815047 w 5510053"/>
                        <a:gd name="connsiteY20" fmla="*/ 3569890 h 7131573"/>
                        <a:gd name="connsiteX21" fmla="*/ 139933 w 5510053"/>
                        <a:gd name="connsiteY21" fmla="*/ 3055826 h 7131573"/>
                        <a:gd name="connsiteX22" fmla="*/ 4705 w 5510053"/>
                        <a:gd name="connsiteY22" fmla="*/ 1845213 h 7131573"/>
                        <a:gd name="connsiteX23" fmla="*/ 148715 w 5510053"/>
                        <a:gd name="connsiteY23"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13087 w 5510053"/>
                        <a:gd name="connsiteY15" fmla="*/ 6777578 h 7131573"/>
                        <a:gd name="connsiteX16" fmla="*/ 2324461 w 5510053"/>
                        <a:gd name="connsiteY16" fmla="*/ 7130485 h 7131573"/>
                        <a:gd name="connsiteX17" fmla="*/ 1916074 w 5510053"/>
                        <a:gd name="connsiteY17" fmla="*/ 6944871 h 7131573"/>
                        <a:gd name="connsiteX18" fmla="*/ 1370207 w 5510053"/>
                        <a:gd name="connsiteY18" fmla="*/ 7126993 h 7131573"/>
                        <a:gd name="connsiteX19" fmla="*/ 901345 w 5510053"/>
                        <a:gd name="connsiteY19" fmla="*/ 6718122 h 7131573"/>
                        <a:gd name="connsiteX20" fmla="*/ 815047 w 5510053"/>
                        <a:gd name="connsiteY20" fmla="*/ 3569890 h 7131573"/>
                        <a:gd name="connsiteX21" fmla="*/ 139933 w 5510053"/>
                        <a:gd name="connsiteY21" fmla="*/ 3055826 h 7131573"/>
                        <a:gd name="connsiteX22" fmla="*/ 4705 w 5510053"/>
                        <a:gd name="connsiteY22" fmla="*/ 1845213 h 7131573"/>
                        <a:gd name="connsiteX23" fmla="*/ 148715 w 5510053"/>
                        <a:gd name="connsiteY23" fmla="*/ 421219 h 7131573"/>
                        <a:gd name="connsiteX0" fmla="*/ 148715 w 5510053"/>
                        <a:gd name="connsiteY0" fmla="*/ 421219 h 7131573"/>
                        <a:gd name="connsiteX1" fmla="*/ 442588 w 5510053"/>
                        <a:gd name="connsiteY1" fmla="*/ 170959 h 7131573"/>
                        <a:gd name="connsiteX2" fmla="*/ 1305472 w 5510053"/>
                        <a:gd name="connsiteY2" fmla="*/ 55049 h 7131573"/>
                        <a:gd name="connsiteX3" fmla="*/ 1508021 w 5510053"/>
                        <a:gd name="connsiteY3" fmla="*/ 79929 h 7131573"/>
                        <a:gd name="connsiteX4" fmla="*/ 1930096 w 5510053"/>
                        <a:gd name="connsiteY4" fmla="*/ 750508 h 7131573"/>
                        <a:gd name="connsiteX5" fmla="*/ 2365669 w 5510053"/>
                        <a:gd name="connsiteY5" fmla="*/ 74367 h 7131573"/>
                        <a:gd name="connsiteX6" fmla="*/ 2694344 w 5510053"/>
                        <a:gd name="connsiteY6" fmla="*/ 14140 h 7131573"/>
                        <a:gd name="connsiteX7" fmla="*/ 3391849 w 5510053"/>
                        <a:gd name="connsiteY7" fmla="*/ 261112 h 7131573"/>
                        <a:gd name="connsiteX8" fmla="*/ 3945640 w 5510053"/>
                        <a:gd name="connsiteY8" fmla="*/ 905056 h 7131573"/>
                        <a:gd name="connsiteX9" fmla="*/ 4190340 w 5510053"/>
                        <a:gd name="connsiteY9" fmla="*/ 956571 h 7131573"/>
                        <a:gd name="connsiteX10" fmla="*/ 4885797 w 5510053"/>
                        <a:gd name="connsiteY10" fmla="*/ 473613 h 7131573"/>
                        <a:gd name="connsiteX11" fmla="*/ 5420272 w 5510053"/>
                        <a:gd name="connsiteY11" fmla="*/ 1207707 h 7131573"/>
                        <a:gd name="connsiteX12" fmla="*/ 4389961 w 5510053"/>
                        <a:gd name="connsiteY12" fmla="*/ 1935364 h 7131573"/>
                        <a:gd name="connsiteX13" fmla="*/ 3488440 w 5510053"/>
                        <a:gd name="connsiteY13" fmla="*/ 1748621 h 7131573"/>
                        <a:gd name="connsiteX14" fmla="*/ 3099023 w 5510053"/>
                        <a:gd name="connsiteY14" fmla="*/ 1350580 h 7131573"/>
                        <a:gd name="connsiteX15" fmla="*/ 2913087 w 5510053"/>
                        <a:gd name="connsiteY15" fmla="*/ 6777578 h 7131573"/>
                        <a:gd name="connsiteX16" fmla="*/ 2324461 w 5510053"/>
                        <a:gd name="connsiteY16" fmla="*/ 7130485 h 7131573"/>
                        <a:gd name="connsiteX17" fmla="*/ 1916074 w 5510053"/>
                        <a:gd name="connsiteY17" fmla="*/ 6944871 h 7131573"/>
                        <a:gd name="connsiteX18" fmla="*/ 1370207 w 5510053"/>
                        <a:gd name="connsiteY18" fmla="*/ 7126993 h 7131573"/>
                        <a:gd name="connsiteX19" fmla="*/ 901345 w 5510053"/>
                        <a:gd name="connsiteY19" fmla="*/ 6718122 h 7131573"/>
                        <a:gd name="connsiteX20" fmla="*/ 815047 w 5510053"/>
                        <a:gd name="connsiteY20" fmla="*/ 3569890 h 7131573"/>
                        <a:gd name="connsiteX21" fmla="*/ 139933 w 5510053"/>
                        <a:gd name="connsiteY21" fmla="*/ 3055826 h 7131573"/>
                        <a:gd name="connsiteX22" fmla="*/ 4705 w 5510053"/>
                        <a:gd name="connsiteY22" fmla="*/ 1845213 h 7131573"/>
                        <a:gd name="connsiteX23" fmla="*/ 148715 w 5510053"/>
                        <a:gd name="connsiteY23" fmla="*/ 421219 h 7131573"/>
                        <a:gd name="connsiteX0" fmla="*/ 148715 w 5510053"/>
                        <a:gd name="connsiteY0" fmla="*/ 393165 h 7103519"/>
                        <a:gd name="connsiteX1" fmla="*/ 442588 w 5510053"/>
                        <a:gd name="connsiteY1" fmla="*/ 142905 h 7103519"/>
                        <a:gd name="connsiteX2" fmla="*/ 1305472 w 5510053"/>
                        <a:gd name="connsiteY2" fmla="*/ 26995 h 7103519"/>
                        <a:gd name="connsiteX3" fmla="*/ 1508021 w 5510053"/>
                        <a:gd name="connsiteY3" fmla="*/ 51875 h 7103519"/>
                        <a:gd name="connsiteX4" fmla="*/ 1930096 w 5510053"/>
                        <a:gd name="connsiteY4" fmla="*/ 722454 h 7103519"/>
                        <a:gd name="connsiteX5" fmla="*/ 2365669 w 5510053"/>
                        <a:gd name="connsiteY5" fmla="*/ 46313 h 7103519"/>
                        <a:gd name="connsiteX6" fmla="*/ 2721081 w 5510053"/>
                        <a:gd name="connsiteY6" fmla="*/ 23518 h 7103519"/>
                        <a:gd name="connsiteX7" fmla="*/ 3391849 w 5510053"/>
                        <a:gd name="connsiteY7" fmla="*/ 233058 h 7103519"/>
                        <a:gd name="connsiteX8" fmla="*/ 3945640 w 5510053"/>
                        <a:gd name="connsiteY8" fmla="*/ 877002 h 7103519"/>
                        <a:gd name="connsiteX9" fmla="*/ 4190340 w 5510053"/>
                        <a:gd name="connsiteY9" fmla="*/ 928517 h 7103519"/>
                        <a:gd name="connsiteX10" fmla="*/ 4885797 w 5510053"/>
                        <a:gd name="connsiteY10" fmla="*/ 445559 h 7103519"/>
                        <a:gd name="connsiteX11" fmla="*/ 5420272 w 5510053"/>
                        <a:gd name="connsiteY11" fmla="*/ 1179653 h 7103519"/>
                        <a:gd name="connsiteX12" fmla="*/ 4389961 w 5510053"/>
                        <a:gd name="connsiteY12" fmla="*/ 1907310 h 7103519"/>
                        <a:gd name="connsiteX13" fmla="*/ 3488440 w 5510053"/>
                        <a:gd name="connsiteY13" fmla="*/ 1720567 h 7103519"/>
                        <a:gd name="connsiteX14" fmla="*/ 3099023 w 5510053"/>
                        <a:gd name="connsiteY14" fmla="*/ 1322526 h 7103519"/>
                        <a:gd name="connsiteX15" fmla="*/ 2913087 w 5510053"/>
                        <a:gd name="connsiteY15" fmla="*/ 6749524 h 7103519"/>
                        <a:gd name="connsiteX16" fmla="*/ 2324461 w 5510053"/>
                        <a:gd name="connsiteY16" fmla="*/ 7102431 h 7103519"/>
                        <a:gd name="connsiteX17" fmla="*/ 1916074 w 5510053"/>
                        <a:gd name="connsiteY17" fmla="*/ 6916817 h 7103519"/>
                        <a:gd name="connsiteX18" fmla="*/ 1370207 w 5510053"/>
                        <a:gd name="connsiteY18" fmla="*/ 7098939 h 7103519"/>
                        <a:gd name="connsiteX19" fmla="*/ 901345 w 5510053"/>
                        <a:gd name="connsiteY19" fmla="*/ 6690068 h 7103519"/>
                        <a:gd name="connsiteX20" fmla="*/ 815047 w 5510053"/>
                        <a:gd name="connsiteY20" fmla="*/ 3541836 h 7103519"/>
                        <a:gd name="connsiteX21" fmla="*/ 139933 w 5510053"/>
                        <a:gd name="connsiteY21" fmla="*/ 3027772 h 7103519"/>
                        <a:gd name="connsiteX22" fmla="*/ 4705 w 5510053"/>
                        <a:gd name="connsiteY22" fmla="*/ 1817159 h 7103519"/>
                        <a:gd name="connsiteX23" fmla="*/ 148715 w 5510053"/>
                        <a:gd name="connsiteY23" fmla="*/ 393165 h 7103519"/>
                        <a:gd name="connsiteX0" fmla="*/ 148715 w 5510053"/>
                        <a:gd name="connsiteY0" fmla="*/ 382084 h 7092438"/>
                        <a:gd name="connsiteX1" fmla="*/ 442588 w 5510053"/>
                        <a:gd name="connsiteY1" fmla="*/ 131824 h 7092438"/>
                        <a:gd name="connsiteX2" fmla="*/ 1305472 w 5510053"/>
                        <a:gd name="connsiteY2" fmla="*/ 15914 h 7092438"/>
                        <a:gd name="connsiteX3" fmla="*/ 1508021 w 5510053"/>
                        <a:gd name="connsiteY3" fmla="*/ 40794 h 7092438"/>
                        <a:gd name="connsiteX4" fmla="*/ 1930096 w 5510053"/>
                        <a:gd name="connsiteY4" fmla="*/ 711373 h 7092438"/>
                        <a:gd name="connsiteX5" fmla="*/ 2365669 w 5510053"/>
                        <a:gd name="connsiteY5" fmla="*/ 35232 h 7092438"/>
                        <a:gd name="connsiteX6" fmla="*/ 2721081 w 5510053"/>
                        <a:gd name="connsiteY6" fmla="*/ 12437 h 7092438"/>
                        <a:gd name="connsiteX7" fmla="*/ 3391849 w 5510053"/>
                        <a:gd name="connsiteY7" fmla="*/ 221977 h 7092438"/>
                        <a:gd name="connsiteX8" fmla="*/ 3945640 w 5510053"/>
                        <a:gd name="connsiteY8" fmla="*/ 865921 h 7092438"/>
                        <a:gd name="connsiteX9" fmla="*/ 4190340 w 5510053"/>
                        <a:gd name="connsiteY9" fmla="*/ 917436 h 7092438"/>
                        <a:gd name="connsiteX10" fmla="*/ 4885797 w 5510053"/>
                        <a:gd name="connsiteY10" fmla="*/ 434478 h 7092438"/>
                        <a:gd name="connsiteX11" fmla="*/ 5420272 w 5510053"/>
                        <a:gd name="connsiteY11" fmla="*/ 1168572 h 7092438"/>
                        <a:gd name="connsiteX12" fmla="*/ 4389961 w 5510053"/>
                        <a:gd name="connsiteY12" fmla="*/ 1896229 h 7092438"/>
                        <a:gd name="connsiteX13" fmla="*/ 3488440 w 5510053"/>
                        <a:gd name="connsiteY13" fmla="*/ 1709486 h 7092438"/>
                        <a:gd name="connsiteX14" fmla="*/ 3099023 w 5510053"/>
                        <a:gd name="connsiteY14" fmla="*/ 1311445 h 7092438"/>
                        <a:gd name="connsiteX15" fmla="*/ 2913087 w 5510053"/>
                        <a:gd name="connsiteY15" fmla="*/ 6738443 h 7092438"/>
                        <a:gd name="connsiteX16" fmla="*/ 2324461 w 5510053"/>
                        <a:gd name="connsiteY16" fmla="*/ 7091350 h 7092438"/>
                        <a:gd name="connsiteX17" fmla="*/ 1916074 w 5510053"/>
                        <a:gd name="connsiteY17" fmla="*/ 6905736 h 7092438"/>
                        <a:gd name="connsiteX18" fmla="*/ 1370207 w 5510053"/>
                        <a:gd name="connsiteY18" fmla="*/ 7087858 h 7092438"/>
                        <a:gd name="connsiteX19" fmla="*/ 901345 w 5510053"/>
                        <a:gd name="connsiteY19" fmla="*/ 6678987 h 7092438"/>
                        <a:gd name="connsiteX20" fmla="*/ 815047 w 5510053"/>
                        <a:gd name="connsiteY20" fmla="*/ 3530755 h 7092438"/>
                        <a:gd name="connsiteX21" fmla="*/ 139933 w 5510053"/>
                        <a:gd name="connsiteY21" fmla="*/ 3016691 h 7092438"/>
                        <a:gd name="connsiteX22" fmla="*/ 4705 w 5510053"/>
                        <a:gd name="connsiteY22" fmla="*/ 1806078 h 7092438"/>
                        <a:gd name="connsiteX23" fmla="*/ 148715 w 5510053"/>
                        <a:gd name="connsiteY23" fmla="*/ 382084 h 7092438"/>
                        <a:gd name="connsiteX0" fmla="*/ 148715 w 5510053"/>
                        <a:gd name="connsiteY0" fmla="*/ 374925 h 7085279"/>
                        <a:gd name="connsiteX1" fmla="*/ 442588 w 5510053"/>
                        <a:gd name="connsiteY1" fmla="*/ 124665 h 7085279"/>
                        <a:gd name="connsiteX2" fmla="*/ 1305472 w 5510053"/>
                        <a:gd name="connsiteY2" fmla="*/ 8755 h 7085279"/>
                        <a:gd name="connsiteX3" fmla="*/ 1508021 w 5510053"/>
                        <a:gd name="connsiteY3" fmla="*/ 33635 h 7085279"/>
                        <a:gd name="connsiteX4" fmla="*/ 1930096 w 5510053"/>
                        <a:gd name="connsiteY4" fmla="*/ 704214 h 7085279"/>
                        <a:gd name="connsiteX5" fmla="*/ 2365669 w 5510053"/>
                        <a:gd name="connsiteY5" fmla="*/ 28073 h 7085279"/>
                        <a:gd name="connsiteX6" fmla="*/ 2721081 w 5510053"/>
                        <a:gd name="connsiteY6" fmla="*/ 21320 h 7085279"/>
                        <a:gd name="connsiteX7" fmla="*/ 3391849 w 5510053"/>
                        <a:gd name="connsiteY7" fmla="*/ 214818 h 7085279"/>
                        <a:gd name="connsiteX8" fmla="*/ 3945640 w 5510053"/>
                        <a:gd name="connsiteY8" fmla="*/ 858762 h 7085279"/>
                        <a:gd name="connsiteX9" fmla="*/ 4190340 w 5510053"/>
                        <a:gd name="connsiteY9" fmla="*/ 910277 h 7085279"/>
                        <a:gd name="connsiteX10" fmla="*/ 4885797 w 5510053"/>
                        <a:gd name="connsiteY10" fmla="*/ 427319 h 7085279"/>
                        <a:gd name="connsiteX11" fmla="*/ 5420272 w 5510053"/>
                        <a:gd name="connsiteY11" fmla="*/ 1161413 h 7085279"/>
                        <a:gd name="connsiteX12" fmla="*/ 4389961 w 5510053"/>
                        <a:gd name="connsiteY12" fmla="*/ 1889070 h 7085279"/>
                        <a:gd name="connsiteX13" fmla="*/ 3488440 w 5510053"/>
                        <a:gd name="connsiteY13" fmla="*/ 1702327 h 7085279"/>
                        <a:gd name="connsiteX14" fmla="*/ 3099023 w 5510053"/>
                        <a:gd name="connsiteY14" fmla="*/ 1304286 h 7085279"/>
                        <a:gd name="connsiteX15" fmla="*/ 2913087 w 5510053"/>
                        <a:gd name="connsiteY15" fmla="*/ 6731284 h 7085279"/>
                        <a:gd name="connsiteX16" fmla="*/ 2324461 w 5510053"/>
                        <a:gd name="connsiteY16" fmla="*/ 7084191 h 7085279"/>
                        <a:gd name="connsiteX17" fmla="*/ 1916074 w 5510053"/>
                        <a:gd name="connsiteY17" fmla="*/ 6898577 h 7085279"/>
                        <a:gd name="connsiteX18" fmla="*/ 1370207 w 5510053"/>
                        <a:gd name="connsiteY18" fmla="*/ 7080699 h 7085279"/>
                        <a:gd name="connsiteX19" fmla="*/ 901345 w 5510053"/>
                        <a:gd name="connsiteY19" fmla="*/ 6671828 h 7085279"/>
                        <a:gd name="connsiteX20" fmla="*/ 815047 w 5510053"/>
                        <a:gd name="connsiteY20" fmla="*/ 3523596 h 7085279"/>
                        <a:gd name="connsiteX21" fmla="*/ 139933 w 5510053"/>
                        <a:gd name="connsiteY21" fmla="*/ 3009532 h 7085279"/>
                        <a:gd name="connsiteX22" fmla="*/ 4705 w 5510053"/>
                        <a:gd name="connsiteY22" fmla="*/ 1798919 h 7085279"/>
                        <a:gd name="connsiteX23" fmla="*/ 148715 w 5510053"/>
                        <a:gd name="connsiteY23" fmla="*/ 374925 h 7085279"/>
                        <a:gd name="connsiteX0" fmla="*/ 148715 w 5510053"/>
                        <a:gd name="connsiteY0" fmla="*/ 374925 h 7085279"/>
                        <a:gd name="connsiteX1" fmla="*/ 442588 w 5510053"/>
                        <a:gd name="connsiteY1" fmla="*/ 124665 h 7085279"/>
                        <a:gd name="connsiteX2" fmla="*/ 1305472 w 5510053"/>
                        <a:gd name="connsiteY2" fmla="*/ 8755 h 7085279"/>
                        <a:gd name="connsiteX3" fmla="*/ 1508021 w 5510053"/>
                        <a:gd name="connsiteY3" fmla="*/ 33635 h 7085279"/>
                        <a:gd name="connsiteX4" fmla="*/ 1930096 w 5510053"/>
                        <a:gd name="connsiteY4" fmla="*/ 704214 h 7085279"/>
                        <a:gd name="connsiteX5" fmla="*/ 2365669 w 5510053"/>
                        <a:gd name="connsiteY5" fmla="*/ 28073 h 7085279"/>
                        <a:gd name="connsiteX6" fmla="*/ 2721081 w 5510053"/>
                        <a:gd name="connsiteY6" fmla="*/ 21320 h 7085279"/>
                        <a:gd name="connsiteX7" fmla="*/ 3391849 w 5510053"/>
                        <a:gd name="connsiteY7" fmla="*/ 214818 h 7085279"/>
                        <a:gd name="connsiteX8" fmla="*/ 3945640 w 5510053"/>
                        <a:gd name="connsiteY8" fmla="*/ 858762 h 7085279"/>
                        <a:gd name="connsiteX9" fmla="*/ 4190340 w 5510053"/>
                        <a:gd name="connsiteY9" fmla="*/ 910277 h 7085279"/>
                        <a:gd name="connsiteX10" fmla="*/ 4885797 w 5510053"/>
                        <a:gd name="connsiteY10" fmla="*/ 427319 h 7085279"/>
                        <a:gd name="connsiteX11" fmla="*/ 5420272 w 5510053"/>
                        <a:gd name="connsiteY11" fmla="*/ 1161413 h 7085279"/>
                        <a:gd name="connsiteX12" fmla="*/ 4389961 w 5510053"/>
                        <a:gd name="connsiteY12" fmla="*/ 1889070 h 7085279"/>
                        <a:gd name="connsiteX13" fmla="*/ 3488440 w 5510053"/>
                        <a:gd name="connsiteY13" fmla="*/ 1702327 h 7085279"/>
                        <a:gd name="connsiteX14" fmla="*/ 3099023 w 5510053"/>
                        <a:gd name="connsiteY14" fmla="*/ 1304286 h 7085279"/>
                        <a:gd name="connsiteX15" fmla="*/ 2913087 w 5510053"/>
                        <a:gd name="connsiteY15" fmla="*/ 6731284 h 7085279"/>
                        <a:gd name="connsiteX16" fmla="*/ 2324461 w 5510053"/>
                        <a:gd name="connsiteY16" fmla="*/ 7084191 h 7085279"/>
                        <a:gd name="connsiteX17" fmla="*/ 1916074 w 5510053"/>
                        <a:gd name="connsiteY17" fmla="*/ 6898577 h 7085279"/>
                        <a:gd name="connsiteX18" fmla="*/ 1370207 w 5510053"/>
                        <a:gd name="connsiteY18" fmla="*/ 7080699 h 7085279"/>
                        <a:gd name="connsiteX19" fmla="*/ 901345 w 5510053"/>
                        <a:gd name="connsiteY19" fmla="*/ 6671828 h 7085279"/>
                        <a:gd name="connsiteX20" fmla="*/ 815047 w 5510053"/>
                        <a:gd name="connsiteY20" fmla="*/ 3523596 h 7085279"/>
                        <a:gd name="connsiteX21" fmla="*/ 139933 w 5510053"/>
                        <a:gd name="connsiteY21" fmla="*/ 3009532 h 7085279"/>
                        <a:gd name="connsiteX22" fmla="*/ 4705 w 5510053"/>
                        <a:gd name="connsiteY22" fmla="*/ 1798919 h 7085279"/>
                        <a:gd name="connsiteX23" fmla="*/ 148715 w 5510053"/>
                        <a:gd name="connsiteY23" fmla="*/ 374925 h 7085279"/>
                        <a:gd name="connsiteX0" fmla="*/ 148715 w 5510053"/>
                        <a:gd name="connsiteY0" fmla="*/ 380142 h 7090496"/>
                        <a:gd name="connsiteX1" fmla="*/ 442588 w 5510053"/>
                        <a:gd name="connsiteY1" fmla="*/ 129882 h 7090496"/>
                        <a:gd name="connsiteX2" fmla="*/ 1305472 w 5510053"/>
                        <a:gd name="connsiteY2" fmla="*/ 13972 h 7090496"/>
                        <a:gd name="connsiteX3" fmla="*/ 1508021 w 5510053"/>
                        <a:gd name="connsiteY3" fmla="*/ 38852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945640 w 5510053"/>
                        <a:gd name="connsiteY8" fmla="*/ 863979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0142 h 7090496"/>
                        <a:gd name="connsiteX1" fmla="*/ 442588 w 5510053"/>
                        <a:gd name="connsiteY1" fmla="*/ 129882 h 7090496"/>
                        <a:gd name="connsiteX2" fmla="*/ 1305472 w 5510053"/>
                        <a:gd name="connsiteY2" fmla="*/ 13972 h 7090496"/>
                        <a:gd name="connsiteX3" fmla="*/ 1508021 w 5510053"/>
                        <a:gd name="connsiteY3" fmla="*/ 38852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945640 w 5510053"/>
                        <a:gd name="connsiteY8" fmla="*/ 863979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0142 h 7090496"/>
                        <a:gd name="connsiteX1" fmla="*/ 442588 w 5510053"/>
                        <a:gd name="connsiteY1" fmla="*/ 129882 h 7090496"/>
                        <a:gd name="connsiteX2" fmla="*/ 1305472 w 5510053"/>
                        <a:gd name="connsiteY2" fmla="*/ 13972 h 7090496"/>
                        <a:gd name="connsiteX3" fmla="*/ 1508021 w 5510053"/>
                        <a:gd name="connsiteY3" fmla="*/ 38852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886819 w 5510053"/>
                        <a:gd name="connsiteY8" fmla="*/ 826547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0142 h 7090496"/>
                        <a:gd name="connsiteX1" fmla="*/ 442588 w 5510053"/>
                        <a:gd name="connsiteY1" fmla="*/ 129882 h 7090496"/>
                        <a:gd name="connsiteX2" fmla="*/ 1305472 w 5510053"/>
                        <a:gd name="connsiteY2" fmla="*/ 13972 h 7090496"/>
                        <a:gd name="connsiteX3" fmla="*/ 1508021 w 5510053"/>
                        <a:gd name="connsiteY3" fmla="*/ 38852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886819 w 5510053"/>
                        <a:gd name="connsiteY8" fmla="*/ 826547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0142 h 7090496"/>
                        <a:gd name="connsiteX1" fmla="*/ 442588 w 5510053"/>
                        <a:gd name="connsiteY1" fmla="*/ 129882 h 7090496"/>
                        <a:gd name="connsiteX2" fmla="*/ 1214567 w 5510053"/>
                        <a:gd name="connsiteY2" fmla="*/ 19320 h 7090496"/>
                        <a:gd name="connsiteX3" fmla="*/ 1508021 w 5510053"/>
                        <a:gd name="connsiteY3" fmla="*/ 38852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886819 w 5510053"/>
                        <a:gd name="connsiteY8" fmla="*/ 826547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0142 h 7090496"/>
                        <a:gd name="connsiteX1" fmla="*/ 442588 w 5510053"/>
                        <a:gd name="connsiteY1" fmla="*/ 129882 h 7090496"/>
                        <a:gd name="connsiteX2" fmla="*/ 1214567 w 5510053"/>
                        <a:gd name="connsiteY2" fmla="*/ 19320 h 7090496"/>
                        <a:gd name="connsiteX3" fmla="*/ 1454547 w 5510053"/>
                        <a:gd name="connsiteY3" fmla="*/ 17463 h 7090496"/>
                        <a:gd name="connsiteX4" fmla="*/ 1930096 w 5510053"/>
                        <a:gd name="connsiteY4" fmla="*/ 709431 h 7090496"/>
                        <a:gd name="connsiteX5" fmla="*/ 2365669 w 5510053"/>
                        <a:gd name="connsiteY5" fmla="*/ 33290 h 7090496"/>
                        <a:gd name="connsiteX6" fmla="*/ 2721081 w 5510053"/>
                        <a:gd name="connsiteY6" fmla="*/ 26537 h 7090496"/>
                        <a:gd name="connsiteX7" fmla="*/ 3391849 w 5510053"/>
                        <a:gd name="connsiteY7" fmla="*/ 220035 h 7090496"/>
                        <a:gd name="connsiteX8" fmla="*/ 3886819 w 5510053"/>
                        <a:gd name="connsiteY8" fmla="*/ 826547 h 7090496"/>
                        <a:gd name="connsiteX9" fmla="*/ 4190340 w 5510053"/>
                        <a:gd name="connsiteY9" fmla="*/ 915494 h 7090496"/>
                        <a:gd name="connsiteX10" fmla="*/ 4885797 w 5510053"/>
                        <a:gd name="connsiteY10" fmla="*/ 432536 h 7090496"/>
                        <a:gd name="connsiteX11" fmla="*/ 5420272 w 5510053"/>
                        <a:gd name="connsiteY11" fmla="*/ 1166630 h 7090496"/>
                        <a:gd name="connsiteX12" fmla="*/ 4389961 w 5510053"/>
                        <a:gd name="connsiteY12" fmla="*/ 1894287 h 7090496"/>
                        <a:gd name="connsiteX13" fmla="*/ 3488440 w 5510053"/>
                        <a:gd name="connsiteY13" fmla="*/ 1707544 h 7090496"/>
                        <a:gd name="connsiteX14" fmla="*/ 3099023 w 5510053"/>
                        <a:gd name="connsiteY14" fmla="*/ 1309503 h 7090496"/>
                        <a:gd name="connsiteX15" fmla="*/ 2913087 w 5510053"/>
                        <a:gd name="connsiteY15" fmla="*/ 6736501 h 7090496"/>
                        <a:gd name="connsiteX16" fmla="*/ 2324461 w 5510053"/>
                        <a:gd name="connsiteY16" fmla="*/ 7089408 h 7090496"/>
                        <a:gd name="connsiteX17" fmla="*/ 1916074 w 5510053"/>
                        <a:gd name="connsiteY17" fmla="*/ 6903794 h 7090496"/>
                        <a:gd name="connsiteX18" fmla="*/ 1370207 w 5510053"/>
                        <a:gd name="connsiteY18" fmla="*/ 7085916 h 7090496"/>
                        <a:gd name="connsiteX19" fmla="*/ 901345 w 5510053"/>
                        <a:gd name="connsiteY19" fmla="*/ 6677045 h 7090496"/>
                        <a:gd name="connsiteX20" fmla="*/ 815047 w 5510053"/>
                        <a:gd name="connsiteY20" fmla="*/ 3528813 h 7090496"/>
                        <a:gd name="connsiteX21" fmla="*/ 139933 w 5510053"/>
                        <a:gd name="connsiteY21" fmla="*/ 3014749 h 7090496"/>
                        <a:gd name="connsiteX22" fmla="*/ 4705 w 5510053"/>
                        <a:gd name="connsiteY22" fmla="*/ 1804136 h 7090496"/>
                        <a:gd name="connsiteX23" fmla="*/ 148715 w 5510053"/>
                        <a:gd name="connsiteY23" fmla="*/ 380142 h 7090496"/>
                        <a:gd name="connsiteX0" fmla="*/ 148715 w 5510053"/>
                        <a:gd name="connsiteY0" fmla="*/ 384192 h 7094546"/>
                        <a:gd name="connsiteX1" fmla="*/ 442588 w 5510053"/>
                        <a:gd name="connsiteY1" fmla="*/ 133932 h 7094546"/>
                        <a:gd name="connsiteX2" fmla="*/ 1214567 w 5510053"/>
                        <a:gd name="connsiteY2" fmla="*/ 23370 h 7094546"/>
                        <a:gd name="connsiteX3" fmla="*/ 1454547 w 5510053"/>
                        <a:gd name="connsiteY3" fmla="*/ 21513 h 7094546"/>
                        <a:gd name="connsiteX4" fmla="*/ 1930096 w 5510053"/>
                        <a:gd name="connsiteY4" fmla="*/ 713481 h 7094546"/>
                        <a:gd name="connsiteX5" fmla="*/ 2365669 w 5510053"/>
                        <a:gd name="connsiteY5" fmla="*/ 37340 h 7094546"/>
                        <a:gd name="connsiteX6" fmla="*/ 2721081 w 5510053"/>
                        <a:gd name="connsiteY6" fmla="*/ 30587 h 7094546"/>
                        <a:gd name="connsiteX7" fmla="*/ 3391849 w 5510053"/>
                        <a:gd name="connsiteY7" fmla="*/ 224085 h 7094546"/>
                        <a:gd name="connsiteX8" fmla="*/ 3886819 w 5510053"/>
                        <a:gd name="connsiteY8" fmla="*/ 830597 h 7094546"/>
                        <a:gd name="connsiteX9" fmla="*/ 4190340 w 5510053"/>
                        <a:gd name="connsiteY9" fmla="*/ 919544 h 7094546"/>
                        <a:gd name="connsiteX10" fmla="*/ 4885797 w 5510053"/>
                        <a:gd name="connsiteY10" fmla="*/ 436586 h 7094546"/>
                        <a:gd name="connsiteX11" fmla="*/ 5420272 w 5510053"/>
                        <a:gd name="connsiteY11" fmla="*/ 1170680 h 7094546"/>
                        <a:gd name="connsiteX12" fmla="*/ 4389961 w 5510053"/>
                        <a:gd name="connsiteY12" fmla="*/ 1898337 h 7094546"/>
                        <a:gd name="connsiteX13" fmla="*/ 3488440 w 5510053"/>
                        <a:gd name="connsiteY13" fmla="*/ 1711594 h 7094546"/>
                        <a:gd name="connsiteX14" fmla="*/ 3099023 w 5510053"/>
                        <a:gd name="connsiteY14" fmla="*/ 1313553 h 7094546"/>
                        <a:gd name="connsiteX15" fmla="*/ 2913087 w 5510053"/>
                        <a:gd name="connsiteY15" fmla="*/ 6740551 h 7094546"/>
                        <a:gd name="connsiteX16" fmla="*/ 2324461 w 5510053"/>
                        <a:gd name="connsiteY16" fmla="*/ 7093458 h 7094546"/>
                        <a:gd name="connsiteX17" fmla="*/ 1916074 w 5510053"/>
                        <a:gd name="connsiteY17" fmla="*/ 6907844 h 7094546"/>
                        <a:gd name="connsiteX18" fmla="*/ 1370207 w 5510053"/>
                        <a:gd name="connsiteY18" fmla="*/ 7089966 h 7094546"/>
                        <a:gd name="connsiteX19" fmla="*/ 901345 w 5510053"/>
                        <a:gd name="connsiteY19" fmla="*/ 6681095 h 7094546"/>
                        <a:gd name="connsiteX20" fmla="*/ 815047 w 5510053"/>
                        <a:gd name="connsiteY20" fmla="*/ 3532863 h 7094546"/>
                        <a:gd name="connsiteX21" fmla="*/ 139933 w 5510053"/>
                        <a:gd name="connsiteY21" fmla="*/ 3018799 h 7094546"/>
                        <a:gd name="connsiteX22" fmla="*/ 4705 w 5510053"/>
                        <a:gd name="connsiteY22" fmla="*/ 1808186 h 7094546"/>
                        <a:gd name="connsiteX23" fmla="*/ 148715 w 5510053"/>
                        <a:gd name="connsiteY23" fmla="*/ 384192 h 7094546"/>
                        <a:gd name="connsiteX0" fmla="*/ 148715 w 5510053"/>
                        <a:gd name="connsiteY0" fmla="*/ 380417 h 7090771"/>
                        <a:gd name="connsiteX1" fmla="*/ 442588 w 5510053"/>
                        <a:gd name="connsiteY1" fmla="*/ 130157 h 7090771"/>
                        <a:gd name="connsiteX2" fmla="*/ 1134357 w 5510053"/>
                        <a:gd name="connsiteY2" fmla="*/ 30290 h 7090771"/>
                        <a:gd name="connsiteX3" fmla="*/ 1454547 w 5510053"/>
                        <a:gd name="connsiteY3" fmla="*/ 17738 h 7090771"/>
                        <a:gd name="connsiteX4" fmla="*/ 1930096 w 5510053"/>
                        <a:gd name="connsiteY4" fmla="*/ 709706 h 7090771"/>
                        <a:gd name="connsiteX5" fmla="*/ 2365669 w 5510053"/>
                        <a:gd name="connsiteY5" fmla="*/ 33565 h 7090771"/>
                        <a:gd name="connsiteX6" fmla="*/ 2721081 w 5510053"/>
                        <a:gd name="connsiteY6" fmla="*/ 26812 h 7090771"/>
                        <a:gd name="connsiteX7" fmla="*/ 3391849 w 5510053"/>
                        <a:gd name="connsiteY7" fmla="*/ 220310 h 7090771"/>
                        <a:gd name="connsiteX8" fmla="*/ 3886819 w 5510053"/>
                        <a:gd name="connsiteY8" fmla="*/ 826822 h 7090771"/>
                        <a:gd name="connsiteX9" fmla="*/ 4190340 w 5510053"/>
                        <a:gd name="connsiteY9" fmla="*/ 915769 h 7090771"/>
                        <a:gd name="connsiteX10" fmla="*/ 4885797 w 5510053"/>
                        <a:gd name="connsiteY10" fmla="*/ 432811 h 7090771"/>
                        <a:gd name="connsiteX11" fmla="*/ 5420272 w 5510053"/>
                        <a:gd name="connsiteY11" fmla="*/ 1166905 h 7090771"/>
                        <a:gd name="connsiteX12" fmla="*/ 4389961 w 5510053"/>
                        <a:gd name="connsiteY12" fmla="*/ 1894562 h 7090771"/>
                        <a:gd name="connsiteX13" fmla="*/ 3488440 w 5510053"/>
                        <a:gd name="connsiteY13" fmla="*/ 1707819 h 7090771"/>
                        <a:gd name="connsiteX14" fmla="*/ 3099023 w 5510053"/>
                        <a:gd name="connsiteY14" fmla="*/ 1309778 h 7090771"/>
                        <a:gd name="connsiteX15" fmla="*/ 2913087 w 5510053"/>
                        <a:gd name="connsiteY15" fmla="*/ 6736776 h 7090771"/>
                        <a:gd name="connsiteX16" fmla="*/ 2324461 w 5510053"/>
                        <a:gd name="connsiteY16" fmla="*/ 7089683 h 7090771"/>
                        <a:gd name="connsiteX17" fmla="*/ 1916074 w 5510053"/>
                        <a:gd name="connsiteY17" fmla="*/ 6904069 h 7090771"/>
                        <a:gd name="connsiteX18" fmla="*/ 1370207 w 5510053"/>
                        <a:gd name="connsiteY18" fmla="*/ 7086191 h 7090771"/>
                        <a:gd name="connsiteX19" fmla="*/ 901345 w 5510053"/>
                        <a:gd name="connsiteY19" fmla="*/ 6677320 h 7090771"/>
                        <a:gd name="connsiteX20" fmla="*/ 815047 w 5510053"/>
                        <a:gd name="connsiteY20" fmla="*/ 3529088 h 7090771"/>
                        <a:gd name="connsiteX21" fmla="*/ 139933 w 5510053"/>
                        <a:gd name="connsiteY21" fmla="*/ 3015024 h 7090771"/>
                        <a:gd name="connsiteX22" fmla="*/ 4705 w 5510053"/>
                        <a:gd name="connsiteY22" fmla="*/ 1804411 h 7090771"/>
                        <a:gd name="connsiteX23" fmla="*/ 148715 w 5510053"/>
                        <a:gd name="connsiteY23" fmla="*/ 380417 h 7090771"/>
                        <a:gd name="connsiteX0" fmla="*/ 148715 w 5510053"/>
                        <a:gd name="connsiteY0" fmla="*/ 380417 h 7090771"/>
                        <a:gd name="connsiteX1" fmla="*/ 399809 w 5510053"/>
                        <a:gd name="connsiteY1" fmla="*/ 146199 h 7090771"/>
                        <a:gd name="connsiteX2" fmla="*/ 1134357 w 5510053"/>
                        <a:gd name="connsiteY2" fmla="*/ 30290 h 7090771"/>
                        <a:gd name="connsiteX3" fmla="*/ 1454547 w 5510053"/>
                        <a:gd name="connsiteY3" fmla="*/ 17738 h 7090771"/>
                        <a:gd name="connsiteX4" fmla="*/ 1930096 w 5510053"/>
                        <a:gd name="connsiteY4" fmla="*/ 709706 h 7090771"/>
                        <a:gd name="connsiteX5" fmla="*/ 2365669 w 5510053"/>
                        <a:gd name="connsiteY5" fmla="*/ 33565 h 7090771"/>
                        <a:gd name="connsiteX6" fmla="*/ 2721081 w 5510053"/>
                        <a:gd name="connsiteY6" fmla="*/ 26812 h 7090771"/>
                        <a:gd name="connsiteX7" fmla="*/ 3391849 w 5510053"/>
                        <a:gd name="connsiteY7" fmla="*/ 220310 h 7090771"/>
                        <a:gd name="connsiteX8" fmla="*/ 3886819 w 5510053"/>
                        <a:gd name="connsiteY8" fmla="*/ 826822 h 7090771"/>
                        <a:gd name="connsiteX9" fmla="*/ 4190340 w 5510053"/>
                        <a:gd name="connsiteY9" fmla="*/ 915769 h 7090771"/>
                        <a:gd name="connsiteX10" fmla="*/ 4885797 w 5510053"/>
                        <a:gd name="connsiteY10" fmla="*/ 432811 h 7090771"/>
                        <a:gd name="connsiteX11" fmla="*/ 5420272 w 5510053"/>
                        <a:gd name="connsiteY11" fmla="*/ 1166905 h 7090771"/>
                        <a:gd name="connsiteX12" fmla="*/ 4389961 w 5510053"/>
                        <a:gd name="connsiteY12" fmla="*/ 1894562 h 7090771"/>
                        <a:gd name="connsiteX13" fmla="*/ 3488440 w 5510053"/>
                        <a:gd name="connsiteY13" fmla="*/ 1707819 h 7090771"/>
                        <a:gd name="connsiteX14" fmla="*/ 3099023 w 5510053"/>
                        <a:gd name="connsiteY14" fmla="*/ 1309778 h 7090771"/>
                        <a:gd name="connsiteX15" fmla="*/ 2913087 w 5510053"/>
                        <a:gd name="connsiteY15" fmla="*/ 6736776 h 7090771"/>
                        <a:gd name="connsiteX16" fmla="*/ 2324461 w 5510053"/>
                        <a:gd name="connsiteY16" fmla="*/ 7089683 h 7090771"/>
                        <a:gd name="connsiteX17" fmla="*/ 1916074 w 5510053"/>
                        <a:gd name="connsiteY17" fmla="*/ 6904069 h 7090771"/>
                        <a:gd name="connsiteX18" fmla="*/ 1370207 w 5510053"/>
                        <a:gd name="connsiteY18" fmla="*/ 7086191 h 7090771"/>
                        <a:gd name="connsiteX19" fmla="*/ 901345 w 5510053"/>
                        <a:gd name="connsiteY19" fmla="*/ 6677320 h 7090771"/>
                        <a:gd name="connsiteX20" fmla="*/ 815047 w 5510053"/>
                        <a:gd name="connsiteY20" fmla="*/ 3529088 h 7090771"/>
                        <a:gd name="connsiteX21" fmla="*/ 139933 w 5510053"/>
                        <a:gd name="connsiteY21" fmla="*/ 3015024 h 7090771"/>
                        <a:gd name="connsiteX22" fmla="*/ 4705 w 5510053"/>
                        <a:gd name="connsiteY22" fmla="*/ 1804411 h 7090771"/>
                        <a:gd name="connsiteX23" fmla="*/ 148715 w 5510053"/>
                        <a:gd name="connsiteY23" fmla="*/ 380417 h 7090771"/>
                        <a:gd name="connsiteX0" fmla="*/ 148715 w 5510053"/>
                        <a:gd name="connsiteY0" fmla="*/ 380417 h 7090771"/>
                        <a:gd name="connsiteX1" fmla="*/ 394462 w 5510053"/>
                        <a:gd name="connsiteY1" fmla="*/ 135504 h 7090771"/>
                        <a:gd name="connsiteX2" fmla="*/ 1134357 w 5510053"/>
                        <a:gd name="connsiteY2" fmla="*/ 30290 h 7090771"/>
                        <a:gd name="connsiteX3" fmla="*/ 1454547 w 5510053"/>
                        <a:gd name="connsiteY3" fmla="*/ 17738 h 7090771"/>
                        <a:gd name="connsiteX4" fmla="*/ 1930096 w 5510053"/>
                        <a:gd name="connsiteY4" fmla="*/ 709706 h 7090771"/>
                        <a:gd name="connsiteX5" fmla="*/ 2365669 w 5510053"/>
                        <a:gd name="connsiteY5" fmla="*/ 33565 h 7090771"/>
                        <a:gd name="connsiteX6" fmla="*/ 2721081 w 5510053"/>
                        <a:gd name="connsiteY6" fmla="*/ 26812 h 7090771"/>
                        <a:gd name="connsiteX7" fmla="*/ 3391849 w 5510053"/>
                        <a:gd name="connsiteY7" fmla="*/ 220310 h 7090771"/>
                        <a:gd name="connsiteX8" fmla="*/ 3886819 w 5510053"/>
                        <a:gd name="connsiteY8" fmla="*/ 826822 h 7090771"/>
                        <a:gd name="connsiteX9" fmla="*/ 4190340 w 5510053"/>
                        <a:gd name="connsiteY9" fmla="*/ 915769 h 7090771"/>
                        <a:gd name="connsiteX10" fmla="*/ 4885797 w 5510053"/>
                        <a:gd name="connsiteY10" fmla="*/ 432811 h 7090771"/>
                        <a:gd name="connsiteX11" fmla="*/ 5420272 w 5510053"/>
                        <a:gd name="connsiteY11" fmla="*/ 1166905 h 7090771"/>
                        <a:gd name="connsiteX12" fmla="*/ 4389961 w 5510053"/>
                        <a:gd name="connsiteY12" fmla="*/ 1894562 h 7090771"/>
                        <a:gd name="connsiteX13" fmla="*/ 3488440 w 5510053"/>
                        <a:gd name="connsiteY13" fmla="*/ 1707819 h 7090771"/>
                        <a:gd name="connsiteX14" fmla="*/ 3099023 w 5510053"/>
                        <a:gd name="connsiteY14" fmla="*/ 1309778 h 7090771"/>
                        <a:gd name="connsiteX15" fmla="*/ 2913087 w 5510053"/>
                        <a:gd name="connsiteY15" fmla="*/ 6736776 h 7090771"/>
                        <a:gd name="connsiteX16" fmla="*/ 2324461 w 5510053"/>
                        <a:gd name="connsiteY16" fmla="*/ 7089683 h 7090771"/>
                        <a:gd name="connsiteX17" fmla="*/ 1916074 w 5510053"/>
                        <a:gd name="connsiteY17" fmla="*/ 6904069 h 7090771"/>
                        <a:gd name="connsiteX18" fmla="*/ 1370207 w 5510053"/>
                        <a:gd name="connsiteY18" fmla="*/ 7086191 h 7090771"/>
                        <a:gd name="connsiteX19" fmla="*/ 901345 w 5510053"/>
                        <a:gd name="connsiteY19" fmla="*/ 6677320 h 7090771"/>
                        <a:gd name="connsiteX20" fmla="*/ 815047 w 5510053"/>
                        <a:gd name="connsiteY20" fmla="*/ 3529088 h 7090771"/>
                        <a:gd name="connsiteX21" fmla="*/ 139933 w 5510053"/>
                        <a:gd name="connsiteY21" fmla="*/ 3015024 h 7090771"/>
                        <a:gd name="connsiteX22" fmla="*/ 4705 w 5510053"/>
                        <a:gd name="connsiteY22" fmla="*/ 1804411 h 7090771"/>
                        <a:gd name="connsiteX23" fmla="*/ 148715 w 5510053"/>
                        <a:gd name="connsiteY23" fmla="*/ 380417 h 7090771"/>
                        <a:gd name="connsiteX0" fmla="*/ 128174 w 5510902"/>
                        <a:gd name="connsiteY0" fmla="*/ 391112 h 7090771"/>
                        <a:gd name="connsiteX1" fmla="*/ 395311 w 5510902"/>
                        <a:gd name="connsiteY1" fmla="*/ 135504 h 7090771"/>
                        <a:gd name="connsiteX2" fmla="*/ 1135206 w 5510902"/>
                        <a:gd name="connsiteY2" fmla="*/ 30290 h 7090771"/>
                        <a:gd name="connsiteX3" fmla="*/ 1455396 w 5510902"/>
                        <a:gd name="connsiteY3" fmla="*/ 17738 h 7090771"/>
                        <a:gd name="connsiteX4" fmla="*/ 1930945 w 5510902"/>
                        <a:gd name="connsiteY4" fmla="*/ 709706 h 7090771"/>
                        <a:gd name="connsiteX5" fmla="*/ 2366518 w 5510902"/>
                        <a:gd name="connsiteY5" fmla="*/ 33565 h 7090771"/>
                        <a:gd name="connsiteX6" fmla="*/ 2721930 w 5510902"/>
                        <a:gd name="connsiteY6" fmla="*/ 26812 h 7090771"/>
                        <a:gd name="connsiteX7" fmla="*/ 3392698 w 5510902"/>
                        <a:gd name="connsiteY7" fmla="*/ 220310 h 7090771"/>
                        <a:gd name="connsiteX8" fmla="*/ 3887668 w 5510902"/>
                        <a:gd name="connsiteY8" fmla="*/ 826822 h 7090771"/>
                        <a:gd name="connsiteX9" fmla="*/ 4191189 w 5510902"/>
                        <a:gd name="connsiteY9" fmla="*/ 915769 h 7090771"/>
                        <a:gd name="connsiteX10" fmla="*/ 4886646 w 5510902"/>
                        <a:gd name="connsiteY10" fmla="*/ 432811 h 7090771"/>
                        <a:gd name="connsiteX11" fmla="*/ 5421121 w 5510902"/>
                        <a:gd name="connsiteY11" fmla="*/ 1166905 h 7090771"/>
                        <a:gd name="connsiteX12" fmla="*/ 4390810 w 5510902"/>
                        <a:gd name="connsiteY12" fmla="*/ 1894562 h 7090771"/>
                        <a:gd name="connsiteX13" fmla="*/ 3489289 w 5510902"/>
                        <a:gd name="connsiteY13" fmla="*/ 1707819 h 7090771"/>
                        <a:gd name="connsiteX14" fmla="*/ 3099872 w 5510902"/>
                        <a:gd name="connsiteY14" fmla="*/ 1309778 h 7090771"/>
                        <a:gd name="connsiteX15" fmla="*/ 2913936 w 5510902"/>
                        <a:gd name="connsiteY15" fmla="*/ 6736776 h 7090771"/>
                        <a:gd name="connsiteX16" fmla="*/ 2325310 w 5510902"/>
                        <a:gd name="connsiteY16" fmla="*/ 7089683 h 7090771"/>
                        <a:gd name="connsiteX17" fmla="*/ 1916923 w 5510902"/>
                        <a:gd name="connsiteY17" fmla="*/ 6904069 h 7090771"/>
                        <a:gd name="connsiteX18" fmla="*/ 1371056 w 5510902"/>
                        <a:gd name="connsiteY18" fmla="*/ 7086191 h 7090771"/>
                        <a:gd name="connsiteX19" fmla="*/ 902194 w 5510902"/>
                        <a:gd name="connsiteY19" fmla="*/ 6677320 h 7090771"/>
                        <a:gd name="connsiteX20" fmla="*/ 815896 w 5510902"/>
                        <a:gd name="connsiteY20" fmla="*/ 3529088 h 7090771"/>
                        <a:gd name="connsiteX21" fmla="*/ 140782 w 5510902"/>
                        <a:gd name="connsiteY21" fmla="*/ 3015024 h 7090771"/>
                        <a:gd name="connsiteX22" fmla="*/ 5554 w 5510902"/>
                        <a:gd name="connsiteY22" fmla="*/ 1804411 h 7090771"/>
                        <a:gd name="connsiteX23" fmla="*/ 128174 w 5510902"/>
                        <a:gd name="connsiteY23" fmla="*/ 391112 h 7090771"/>
                        <a:gd name="connsiteX0" fmla="*/ 128174 w 5510902"/>
                        <a:gd name="connsiteY0" fmla="*/ 391112 h 7090771"/>
                        <a:gd name="connsiteX1" fmla="*/ 395311 w 5510902"/>
                        <a:gd name="connsiteY1" fmla="*/ 135504 h 7090771"/>
                        <a:gd name="connsiteX2" fmla="*/ 1135206 w 5510902"/>
                        <a:gd name="connsiteY2" fmla="*/ 30290 h 7090771"/>
                        <a:gd name="connsiteX3" fmla="*/ 1455396 w 5510902"/>
                        <a:gd name="connsiteY3" fmla="*/ 17738 h 7090771"/>
                        <a:gd name="connsiteX4" fmla="*/ 1930945 w 5510902"/>
                        <a:gd name="connsiteY4" fmla="*/ 709706 h 7090771"/>
                        <a:gd name="connsiteX5" fmla="*/ 2366518 w 5510902"/>
                        <a:gd name="connsiteY5" fmla="*/ 33565 h 7090771"/>
                        <a:gd name="connsiteX6" fmla="*/ 2721930 w 5510902"/>
                        <a:gd name="connsiteY6" fmla="*/ 26812 h 7090771"/>
                        <a:gd name="connsiteX7" fmla="*/ 3392698 w 5510902"/>
                        <a:gd name="connsiteY7" fmla="*/ 220310 h 7090771"/>
                        <a:gd name="connsiteX8" fmla="*/ 3887668 w 5510902"/>
                        <a:gd name="connsiteY8" fmla="*/ 826822 h 7090771"/>
                        <a:gd name="connsiteX9" fmla="*/ 4191189 w 5510902"/>
                        <a:gd name="connsiteY9" fmla="*/ 915769 h 7090771"/>
                        <a:gd name="connsiteX10" fmla="*/ 4886646 w 5510902"/>
                        <a:gd name="connsiteY10" fmla="*/ 432811 h 7090771"/>
                        <a:gd name="connsiteX11" fmla="*/ 5421121 w 5510902"/>
                        <a:gd name="connsiteY11" fmla="*/ 1166905 h 7090771"/>
                        <a:gd name="connsiteX12" fmla="*/ 4390810 w 5510902"/>
                        <a:gd name="connsiteY12" fmla="*/ 1894562 h 7090771"/>
                        <a:gd name="connsiteX13" fmla="*/ 3489289 w 5510902"/>
                        <a:gd name="connsiteY13" fmla="*/ 1707819 h 7090771"/>
                        <a:gd name="connsiteX14" fmla="*/ 3099872 w 5510902"/>
                        <a:gd name="connsiteY14" fmla="*/ 1309778 h 7090771"/>
                        <a:gd name="connsiteX15" fmla="*/ 2913936 w 5510902"/>
                        <a:gd name="connsiteY15" fmla="*/ 6736776 h 7090771"/>
                        <a:gd name="connsiteX16" fmla="*/ 2325310 w 5510902"/>
                        <a:gd name="connsiteY16" fmla="*/ 7089683 h 7090771"/>
                        <a:gd name="connsiteX17" fmla="*/ 1916923 w 5510902"/>
                        <a:gd name="connsiteY17" fmla="*/ 6904069 h 7090771"/>
                        <a:gd name="connsiteX18" fmla="*/ 1371056 w 5510902"/>
                        <a:gd name="connsiteY18" fmla="*/ 7086191 h 7090771"/>
                        <a:gd name="connsiteX19" fmla="*/ 902194 w 5510902"/>
                        <a:gd name="connsiteY19" fmla="*/ 6677320 h 7090771"/>
                        <a:gd name="connsiteX20" fmla="*/ 815896 w 5510902"/>
                        <a:gd name="connsiteY20" fmla="*/ 3529088 h 7090771"/>
                        <a:gd name="connsiteX21" fmla="*/ 140782 w 5510902"/>
                        <a:gd name="connsiteY21" fmla="*/ 3015024 h 7090771"/>
                        <a:gd name="connsiteX22" fmla="*/ 5554 w 5510902"/>
                        <a:gd name="connsiteY22" fmla="*/ 1804411 h 7090771"/>
                        <a:gd name="connsiteX23" fmla="*/ 128174 w 5510902"/>
                        <a:gd name="connsiteY23" fmla="*/ 391112 h 7090771"/>
                        <a:gd name="connsiteX0" fmla="*/ 128174 w 5510902"/>
                        <a:gd name="connsiteY0" fmla="*/ 391112 h 7090771"/>
                        <a:gd name="connsiteX1" fmla="*/ 395311 w 5510902"/>
                        <a:gd name="connsiteY1" fmla="*/ 135504 h 7090771"/>
                        <a:gd name="connsiteX2" fmla="*/ 1135206 w 5510902"/>
                        <a:gd name="connsiteY2" fmla="*/ 30290 h 7090771"/>
                        <a:gd name="connsiteX3" fmla="*/ 1455396 w 5510902"/>
                        <a:gd name="connsiteY3" fmla="*/ 17738 h 7090771"/>
                        <a:gd name="connsiteX4" fmla="*/ 1930945 w 5510902"/>
                        <a:gd name="connsiteY4" fmla="*/ 709706 h 7090771"/>
                        <a:gd name="connsiteX5" fmla="*/ 2366518 w 5510902"/>
                        <a:gd name="connsiteY5" fmla="*/ 33565 h 7090771"/>
                        <a:gd name="connsiteX6" fmla="*/ 2721930 w 5510902"/>
                        <a:gd name="connsiteY6" fmla="*/ 26812 h 7090771"/>
                        <a:gd name="connsiteX7" fmla="*/ 3392698 w 5510902"/>
                        <a:gd name="connsiteY7" fmla="*/ 220310 h 7090771"/>
                        <a:gd name="connsiteX8" fmla="*/ 3887668 w 5510902"/>
                        <a:gd name="connsiteY8" fmla="*/ 826822 h 7090771"/>
                        <a:gd name="connsiteX9" fmla="*/ 4191189 w 5510902"/>
                        <a:gd name="connsiteY9" fmla="*/ 915769 h 7090771"/>
                        <a:gd name="connsiteX10" fmla="*/ 4886646 w 5510902"/>
                        <a:gd name="connsiteY10" fmla="*/ 432811 h 7090771"/>
                        <a:gd name="connsiteX11" fmla="*/ 5421121 w 5510902"/>
                        <a:gd name="connsiteY11" fmla="*/ 1166905 h 7090771"/>
                        <a:gd name="connsiteX12" fmla="*/ 4390810 w 5510902"/>
                        <a:gd name="connsiteY12" fmla="*/ 1894562 h 7090771"/>
                        <a:gd name="connsiteX13" fmla="*/ 3489289 w 5510902"/>
                        <a:gd name="connsiteY13" fmla="*/ 1707819 h 7090771"/>
                        <a:gd name="connsiteX14" fmla="*/ 3099872 w 5510902"/>
                        <a:gd name="connsiteY14" fmla="*/ 1309778 h 7090771"/>
                        <a:gd name="connsiteX15" fmla="*/ 2913936 w 5510902"/>
                        <a:gd name="connsiteY15" fmla="*/ 6736776 h 7090771"/>
                        <a:gd name="connsiteX16" fmla="*/ 2325310 w 5510902"/>
                        <a:gd name="connsiteY16" fmla="*/ 7089683 h 7090771"/>
                        <a:gd name="connsiteX17" fmla="*/ 1916923 w 5510902"/>
                        <a:gd name="connsiteY17" fmla="*/ 6904069 h 7090771"/>
                        <a:gd name="connsiteX18" fmla="*/ 1371056 w 5510902"/>
                        <a:gd name="connsiteY18" fmla="*/ 7086191 h 7090771"/>
                        <a:gd name="connsiteX19" fmla="*/ 902194 w 5510902"/>
                        <a:gd name="connsiteY19" fmla="*/ 6677320 h 7090771"/>
                        <a:gd name="connsiteX20" fmla="*/ 815896 w 5510902"/>
                        <a:gd name="connsiteY20" fmla="*/ 3529088 h 7090771"/>
                        <a:gd name="connsiteX21" fmla="*/ 140782 w 5510902"/>
                        <a:gd name="connsiteY21" fmla="*/ 3015024 h 7090771"/>
                        <a:gd name="connsiteX22" fmla="*/ 5554 w 5510902"/>
                        <a:gd name="connsiteY22" fmla="*/ 1804411 h 7090771"/>
                        <a:gd name="connsiteX23" fmla="*/ 128174 w 5510902"/>
                        <a:gd name="connsiteY23" fmla="*/ 391112 h 7090771"/>
                        <a:gd name="connsiteX0" fmla="*/ 164270 w 5546998"/>
                        <a:gd name="connsiteY0" fmla="*/ 391112 h 7090771"/>
                        <a:gd name="connsiteX1" fmla="*/ 431407 w 5546998"/>
                        <a:gd name="connsiteY1" fmla="*/ 135504 h 7090771"/>
                        <a:gd name="connsiteX2" fmla="*/ 1171302 w 5546998"/>
                        <a:gd name="connsiteY2" fmla="*/ 30290 h 7090771"/>
                        <a:gd name="connsiteX3" fmla="*/ 1491492 w 5546998"/>
                        <a:gd name="connsiteY3" fmla="*/ 17738 h 7090771"/>
                        <a:gd name="connsiteX4" fmla="*/ 1967041 w 5546998"/>
                        <a:gd name="connsiteY4" fmla="*/ 709706 h 7090771"/>
                        <a:gd name="connsiteX5" fmla="*/ 2402614 w 5546998"/>
                        <a:gd name="connsiteY5" fmla="*/ 33565 h 7090771"/>
                        <a:gd name="connsiteX6" fmla="*/ 2758026 w 5546998"/>
                        <a:gd name="connsiteY6" fmla="*/ 26812 h 7090771"/>
                        <a:gd name="connsiteX7" fmla="*/ 3428794 w 5546998"/>
                        <a:gd name="connsiteY7" fmla="*/ 220310 h 7090771"/>
                        <a:gd name="connsiteX8" fmla="*/ 3923764 w 5546998"/>
                        <a:gd name="connsiteY8" fmla="*/ 826822 h 7090771"/>
                        <a:gd name="connsiteX9" fmla="*/ 4227285 w 5546998"/>
                        <a:gd name="connsiteY9" fmla="*/ 915769 h 7090771"/>
                        <a:gd name="connsiteX10" fmla="*/ 4922742 w 5546998"/>
                        <a:gd name="connsiteY10" fmla="*/ 432811 h 7090771"/>
                        <a:gd name="connsiteX11" fmla="*/ 5457217 w 5546998"/>
                        <a:gd name="connsiteY11" fmla="*/ 1166905 h 7090771"/>
                        <a:gd name="connsiteX12" fmla="*/ 4426906 w 5546998"/>
                        <a:gd name="connsiteY12" fmla="*/ 1894562 h 7090771"/>
                        <a:gd name="connsiteX13" fmla="*/ 3525385 w 5546998"/>
                        <a:gd name="connsiteY13" fmla="*/ 1707819 h 7090771"/>
                        <a:gd name="connsiteX14" fmla="*/ 3135968 w 5546998"/>
                        <a:gd name="connsiteY14" fmla="*/ 1309778 h 7090771"/>
                        <a:gd name="connsiteX15" fmla="*/ 2950032 w 5546998"/>
                        <a:gd name="connsiteY15" fmla="*/ 6736776 h 7090771"/>
                        <a:gd name="connsiteX16" fmla="*/ 2361406 w 5546998"/>
                        <a:gd name="connsiteY16" fmla="*/ 7089683 h 7090771"/>
                        <a:gd name="connsiteX17" fmla="*/ 1953019 w 5546998"/>
                        <a:gd name="connsiteY17" fmla="*/ 6904069 h 7090771"/>
                        <a:gd name="connsiteX18" fmla="*/ 1407152 w 5546998"/>
                        <a:gd name="connsiteY18" fmla="*/ 7086191 h 7090771"/>
                        <a:gd name="connsiteX19" fmla="*/ 938290 w 5546998"/>
                        <a:gd name="connsiteY19" fmla="*/ 6677320 h 7090771"/>
                        <a:gd name="connsiteX20" fmla="*/ 851992 w 5546998"/>
                        <a:gd name="connsiteY20" fmla="*/ 3529088 h 7090771"/>
                        <a:gd name="connsiteX21" fmla="*/ 176878 w 5546998"/>
                        <a:gd name="connsiteY21" fmla="*/ 3015024 h 7090771"/>
                        <a:gd name="connsiteX22" fmla="*/ 4218 w 5546998"/>
                        <a:gd name="connsiteY22" fmla="*/ 1804411 h 7090771"/>
                        <a:gd name="connsiteX23" fmla="*/ 164270 w 5546998"/>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422688 w 5542780"/>
                        <a:gd name="connsiteY12" fmla="*/ 1894562 h 7090771"/>
                        <a:gd name="connsiteX13" fmla="*/ 3521167 w 5542780"/>
                        <a:gd name="connsiteY13" fmla="*/ 1707819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422688 w 5542780"/>
                        <a:gd name="connsiteY12" fmla="*/ 1894562 h 7090771"/>
                        <a:gd name="connsiteX13" fmla="*/ 3521167 w 5542780"/>
                        <a:gd name="connsiteY13" fmla="*/ 1707819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422688 w 5542780"/>
                        <a:gd name="connsiteY12" fmla="*/ 1894562 h 7090771"/>
                        <a:gd name="connsiteX13" fmla="*/ 3521167 w 5542780"/>
                        <a:gd name="connsiteY13" fmla="*/ 1707819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390604 w 5542780"/>
                        <a:gd name="connsiteY12" fmla="*/ 1889215 h 7090771"/>
                        <a:gd name="connsiteX13" fmla="*/ 3521167 w 5542780"/>
                        <a:gd name="connsiteY13" fmla="*/ 1707819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390604 w 5542780"/>
                        <a:gd name="connsiteY12" fmla="*/ 1889215 h 7090771"/>
                        <a:gd name="connsiteX13" fmla="*/ 3494430 w 5542780"/>
                        <a:gd name="connsiteY13" fmla="*/ 1702472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42780"/>
                        <a:gd name="connsiteY0" fmla="*/ 391112 h 7090771"/>
                        <a:gd name="connsiteX1" fmla="*/ 427189 w 5542780"/>
                        <a:gd name="connsiteY1" fmla="*/ 135504 h 7090771"/>
                        <a:gd name="connsiteX2" fmla="*/ 1167084 w 5542780"/>
                        <a:gd name="connsiteY2" fmla="*/ 30290 h 7090771"/>
                        <a:gd name="connsiteX3" fmla="*/ 1487274 w 5542780"/>
                        <a:gd name="connsiteY3" fmla="*/ 17738 h 7090771"/>
                        <a:gd name="connsiteX4" fmla="*/ 1962823 w 5542780"/>
                        <a:gd name="connsiteY4" fmla="*/ 709706 h 7090771"/>
                        <a:gd name="connsiteX5" fmla="*/ 2398396 w 5542780"/>
                        <a:gd name="connsiteY5" fmla="*/ 33565 h 7090771"/>
                        <a:gd name="connsiteX6" fmla="*/ 2753808 w 5542780"/>
                        <a:gd name="connsiteY6" fmla="*/ 26812 h 7090771"/>
                        <a:gd name="connsiteX7" fmla="*/ 3424576 w 5542780"/>
                        <a:gd name="connsiteY7" fmla="*/ 220310 h 7090771"/>
                        <a:gd name="connsiteX8" fmla="*/ 3919546 w 5542780"/>
                        <a:gd name="connsiteY8" fmla="*/ 826822 h 7090771"/>
                        <a:gd name="connsiteX9" fmla="*/ 4223067 w 5542780"/>
                        <a:gd name="connsiteY9" fmla="*/ 915769 h 7090771"/>
                        <a:gd name="connsiteX10" fmla="*/ 4918524 w 5542780"/>
                        <a:gd name="connsiteY10" fmla="*/ 432811 h 7090771"/>
                        <a:gd name="connsiteX11" fmla="*/ 5452999 w 5542780"/>
                        <a:gd name="connsiteY11" fmla="*/ 1166905 h 7090771"/>
                        <a:gd name="connsiteX12" fmla="*/ 4390604 w 5542780"/>
                        <a:gd name="connsiteY12" fmla="*/ 1889215 h 7090771"/>
                        <a:gd name="connsiteX13" fmla="*/ 3494430 w 5542780"/>
                        <a:gd name="connsiteY13" fmla="*/ 1702472 h 7090771"/>
                        <a:gd name="connsiteX14" fmla="*/ 3131750 w 5542780"/>
                        <a:gd name="connsiteY14" fmla="*/ 1309778 h 7090771"/>
                        <a:gd name="connsiteX15" fmla="*/ 2945814 w 5542780"/>
                        <a:gd name="connsiteY15" fmla="*/ 6736776 h 7090771"/>
                        <a:gd name="connsiteX16" fmla="*/ 2357188 w 5542780"/>
                        <a:gd name="connsiteY16" fmla="*/ 7089683 h 7090771"/>
                        <a:gd name="connsiteX17" fmla="*/ 1948801 w 5542780"/>
                        <a:gd name="connsiteY17" fmla="*/ 6904069 h 7090771"/>
                        <a:gd name="connsiteX18" fmla="*/ 1402934 w 5542780"/>
                        <a:gd name="connsiteY18" fmla="*/ 7086191 h 7090771"/>
                        <a:gd name="connsiteX19" fmla="*/ 934072 w 5542780"/>
                        <a:gd name="connsiteY19" fmla="*/ 6677320 h 7090771"/>
                        <a:gd name="connsiteX20" fmla="*/ 847774 w 5542780"/>
                        <a:gd name="connsiteY20" fmla="*/ 3529088 h 7090771"/>
                        <a:gd name="connsiteX21" fmla="*/ 172660 w 5542780"/>
                        <a:gd name="connsiteY21" fmla="*/ 3015024 h 7090771"/>
                        <a:gd name="connsiteX22" fmla="*/ 0 w 5542780"/>
                        <a:gd name="connsiteY22" fmla="*/ 1804411 h 7090771"/>
                        <a:gd name="connsiteX23" fmla="*/ 160052 w 5542780"/>
                        <a:gd name="connsiteY23" fmla="*/ 391112 h 7090771"/>
                        <a:gd name="connsiteX0" fmla="*/ 160052 w 5509689"/>
                        <a:gd name="connsiteY0" fmla="*/ 391112 h 7090771"/>
                        <a:gd name="connsiteX1" fmla="*/ 427189 w 5509689"/>
                        <a:gd name="connsiteY1" fmla="*/ 135504 h 7090771"/>
                        <a:gd name="connsiteX2" fmla="*/ 1167084 w 5509689"/>
                        <a:gd name="connsiteY2" fmla="*/ 30290 h 7090771"/>
                        <a:gd name="connsiteX3" fmla="*/ 1487274 w 5509689"/>
                        <a:gd name="connsiteY3" fmla="*/ 17738 h 7090771"/>
                        <a:gd name="connsiteX4" fmla="*/ 1962823 w 5509689"/>
                        <a:gd name="connsiteY4" fmla="*/ 709706 h 7090771"/>
                        <a:gd name="connsiteX5" fmla="*/ 2398396 w 5509689"/>
                        <a:gd name="connsiteY5" fmla="*/ 33565 h 7090771"/>
                        <a:gd name="connsiteX6" fmla="*/ 2753808 w 5509689"/>
                        <a:gd name="connsiteY6" fmla="*/ 26812 h 7090771"/>
                        <a:gd name="connsiteX7" fmla="*/ 3424576 w 5509689"/>
                        <a:gd name="connsiteY7" fmla="*/ 220310 h 7090771"/>
                        <a:gd name="connsiteX8" fmla="*/ 3919546 w 5509689"/>
                        <a:gd name="connsiteY8" fmla="*/ 826822 h 7090771"/>
                        <a:gd name="connsiteX9" fmla="*/ 4223067 w 5509689"/>
                        <a:gd name="connsiteY9" fmla="*/ 915769 h 7090771"/>
                        <a:gd name="connsiteX10" fmla="*/ 4918524 w 5509689"/>
                        <a:gd name="connsiteY10" fmla="*/ 432811 h 7090771"/>
                        <a:gd name="connsiteX11" fmla="*/ 5415568 w 5509689"/>
                        <a:gd name="connsiteY11" fmla="*/ 1172253 h 7090771"/>
                        <a:gd name="connsiteX12" fmla="*/ 4390604 w 5509689"/>
                        <a:gd name="connsiteY12" fmla="*/ 1889215 h 7090771"/>
                        <a:gd name="connsiteX13" fmla="*/ 3494430 w 5509689"/>
                        <a:gd name="connsiteY13" fmla="*/ 1702472 h 7090771"/>
                        <a:gd name="connsiteX14" fmla="*/ 3131750 w 5509689"/>
                        <a:gd name="connsiteY14" fmla="*/ 1309778 h 7090771"/>
                        <a:gd name="connsiteX15" fmla="*/ 2945814 w 5509689"/>
                        <a:gd name="connsiteY15" fmla="*/ 6736776 h 7090771"/>
                        <a:gd name="connsiteX16" fmla="*/ 2357188 w 5509689"/>
                        <a:gd name="connsiteY16" fmla="*/ 7089683 h 7090771"/>
                        <a:gd name="connsiteX17" fmla="*/ 1948801 w 5509689"/>
                        <a:gd name="connsiteY17" fmla="*/ 6904069 h 7090771"/>
                        <a:gd name="connsiteX18" fmla="*/ 1402934 w 5509689"/>
                        <a:gd name="connsiteY18" fmla="*/ 7086191 h 7090771"/>
                        <a:gd name="connsiteX19" fmla="*/ 934072 w 5509689"/>
                        <a:gd name="connsiteY19" fmla="*/ 6677320 h 7090771"/>
                        <a:gd name="connsiteX20" fmla="*/ 847774 w 5509689"/>
                        <a:gd name="connsiteY20" fmla="*/ 3529088 h 7090771"/>
                        <a:gd name="connsiteX21" fmla="*/ 172660 w 5509689"/>
                        <a:gd name="connsiteY21" fmla="*/ 3015024 h 7090771"/>
                        <a:gd name="connsiteX22" fmla="*/ 0 w 5509689"/>
                        <a:gd name="connsiteY22" fmla="*/ 1804411 h 7090771"/>
                        <a:gd name="connsiteX23" fmla="*/ 160052 w 5509689"/>
                        <a:gd name="connsiteY23" fmla="*/ 391112 h 7090771"/>
                        <a:gd name="connsiteX0" fmla="*/ 160052 w 5529111"/>
                        <a:gd name="connsiteY0" fmla="*/ 391112 h 7090771"/>
                        <a:gd name="connsiteX1" fmla="*/ 427189 w 5529111"/>
                        <a:gd name="connsiteY1" fmla="*/ 135504 h 7090771"/>
                        <a:gd name="connsiteX2" fmla="*/ 1167084 w 5529111"/>
                        <a:gd name="connsiteY2" fmla="*/ 30290 h 7090771"/>
                        <a:gd name="connsiteX3" fmla="*/ 1487274 w 5529111"/>
                        <a:gd name="connsiteY3" fmla="*/ 17738 h 7090771"/>
                        <a:gd name="connsiteX4" fmla="*/ 1962823 w 5529111"/>
                        <a:gd name="connsiteY4" fmla="*/ 709706 h 7090771"/>
                        <a:gd name="connsiteX5" fmla="*/ 2398396 w 5529111"/>
                        <a:gd name="connsiteY5" fmla="*/ 33565 h 7090771"/>
                        <a:gd name="connsiteX6" fmla="*/ 2753808 w 5529111"/>
                        <a:gd name="connsiteY6" fmla="*/ 26812 h 7090771"/>
                        <a:gd name="connsiteX7" fmla="*/ 3424576 w 5529111"/>
                        <a:gd name="connsiteY7" fmla="*/ 220310 h 7090771"/>
                        <a:gd name="connsiteX8" fmla="*/ 3919546 w 5529111"/>
                        <a:gd name="connsiteY8" fmla="*/ 826822 h 7090771"/>
                        <a:gd name="connsiteX9" fmla="*/ 4223067 w 5529111"/>
                        <a:gd name="connsiteY9" fmla="*/ 915769 h 7090771"/>
                        <a:gd name="connsiteX10" fmla="*/ 4918524 w 5529111"/>
                        <a:gd name="connsiteY10" fmla="*/ 432811 h 7090771"/>
                        <a:gd name="connsiteX11" fmla="*/ 5415568 w 5529111"/>
                        <a:gd name="connsiteY11" fmla="*/ 1172253 h 7090771"/>
                        <a:gd name="connsiteX12" fmla="*/ 4390604 w 5529111"/>
                        <a:gd name="connsiteY12" fmla="*/ 1889215 h 7090771"/>
                        <a:gd name="connsiteX13" fmla="*/ 3494430 w 5529111"/>
                        <a:gd name="connsiteY13" fmla="*/ 1702472 h 7090771"/>
                        <a:gd name="connsiteX14" fmla="*/ 3131750 w 5529111"/>
                        <a:gd name="connsiteY14" fmla="*/ 1309778 h 7090771"/>
                        <a:gd name="connsiteX15" fmla="*/ 2945814 w 5529111"/>
                        <a:gd name="connsiteY15" fmla="*/ 6736776 h 7090771"/>
                        <a:gd name="connsiteX16" fmla="*/ 2357188 w 5529111"/>
                        <a:gd name="connsiteY16" fmla="*/ 7089683 h 7090771"/>
                        <a:gd name="connsiteX17" fmla="*/ 1948801 w 5529111"/>
                        <a:gd name="connsiteY17" fmla="*/ 6904069 h 7090771"/>
                        <a:gd name="connsiteX18" fmla="*/ 1402934 w 5529111"/>
                        <a:gd name="connsiteY18" fmla="*/ 7086191 h 7090771"/>
                        <a:gd name="connsiteX19" fmla="*/ 934072 w 5529111"/>
                        <a:gd name="connsiteY19" fmla="*/ 6677320 h 7090771"/>
                        <a:gd name="connsiteX20" fmla="*/ 847774 w 5529111"/>
                        <a:gd name="connsiteY20" fmla="*/ 3529088 h 7090771"/>
                        <a:gd name="connsiteX21" fmla="*/ 172660 w 5529111"/>
                        <a:gd name="connsiteY21" fmla="*/ 3015024 h 7090771"/>
                        <a:gd name="connsiteX22" fmla="*/ 0 w 5529111"/>
                        <a:gd name="connsiteY22" fmla="*/ 1804411 h 7090771"/>
                        <a:gd name="connsiteX23" fmla="*/ 160052 w 5529111"/>
                        <a:gd name="connsiteY23" fmla="*/ 391112 h 7090771"/>
                        <a:gd name="connsiteX0" fmla="*/ 160052 w 5524375"/>
                        <a:gd name="connsiteY0" fmla="*/ 391112 h 7090771"/>
                        <a:gd name="connsiteX1" fmla="*/ 427189 w 5524375"/>
                        <a:gd name="connsiteY1" fmla="*/ 135504 h 7090771"/>
                        <a:gd name="connsiteX2" fmla="*/ 1167084 w 5524375"/>
                        <a:gd name="connsiteY2" fmla="*/ 30290 h 7090771"/>
                        <a:gd name="connsiteX3" fmla="*/ 1487274 w 5524375"/>
                        <a:gd name="connsiteY3" fmla="*/ 17738 h 7090771"/>
                        <a:gd name="connsiteX4" fmla="*/ 1962823 w 5524375"/>
                        <a:gd name="connsiteY4" fmla="*/ 709706 h 7090771"/>
                        <a:gd name="connsiteX5" fmla="*/ 2398396 w 5524375"/>
                        <a:gd name="connsiteY5" fmla="*/ 33565 h 7090771"/>
                        <a:gd name="connsiteX6" fmla="*/ 2753808 w 5524375"/>
                        <a:gd name="connsiteY6" fmla="*/ 26812 h 7090771"/>
                        <a:gd name="connsiteX7" fmla="*/ 3424576 w 5524375"/>
                        <a:gd name="connsiteY7" fmla="*/ 220310 h 7090771"/>
                        <a:gd name="connsiteX8" fmla="*/ 3919546 w 5524375"/>
                        <a:gd name="connsiteY8" fmla="*/ 826822 h 7090771"/>
                        <a:gd name="connsiteX9" fmla="*/ 4223067 w 5524375"/>
                        <a:gd name="connsiteY9" fmla="*/ 915769 h 7090771"/>
                        <a:gd name="connsiteX10" fmla="*/ 4881093 w 5524375"/>
                        <a:gd name="connsiteY10" fmla="*/ 427464 h 7090771"/>
                        <a:gd name="connsiteX11" fmla="*/ 5415568 w 5524375"/>
                        <a:gd name="connsiteY11" fmla="*/ 1172253 h 7090771"/>
                        <a:gd name="connsiteX12" fmla="*/ 4390604 w 5524375"/>
                        <a:gd name="connsiteY12" fmla="*/ 1889215 h 7090771"/>
                        <a:gd name="connsiteX13" fmla="*/ 3494430 w 5524375"/>
                        <a:gd name="connsiteY13" fmla="*/ 1702472 h 7090771"/>
                        <a:gd name="connsiteX14" fmla="*/ 3131750 w 5524375"/>
                        <a:gd name="connsiteY14" fmla="*/ 1309778 h 7090771"/>
                        <a:gd name="connsiteX15" fmla="*/ 2945814 w 5524375"/>
                        <a:gd name="connsiteY15" fmla="*/ 6736776 h 7090771"/>
                        <a:gd name="connsiteX16" fmla="*/ 2357188 w 5524375"/>
                        <a:gd name="connsiteY16" fmla="*/ 7089683 h 7090771"/>
                        <a:gd name="connsiteX17" fmla="*/ 1948801 w 5524375"/>
                        <a:gd name="connsiteY17" fmla="*/ 6904069 h 7090771"/>
                        <a:gd name="connsiteX18" fmla="*/ 1402934 w 5524375"/>
                        <a:gd name="connsiteY18" fmla="*/ 7086191 h 7090771"/>
                        <a:gd name="connsiteX19" fmla="*/ 934072 w 5524375"/>
                        <a:gd name="connsiteY19" fmla="*/ 6677320 h 7090771"/>
                        <a:gd name="connsiteX20" fmla="*/ 847774 w 5524375"/>
                        <a:gd name="connsiteY20" fmla="*/ 3529088 h 7090771"/>
                        <a:gd name="connsiteX21" fmla="*/ 172660 w 5524375"/>
                        <a:gd name="connsiteY21" fmla="*/ 3015024 h 7090771"/>
                        <a:gd name="connsiteX22" fmla="*/ 0 w 5524375"/>
                        <a:gd name="connsiteY22" fmla="*/ 1804411 h 7090771"/>
                        <a:gd name="connsiteX23" fmla="*/ 160052 w 5524375"/>
                        <a:gd name="connsiteY23" fmla="*/ 391112 h 7090771"/>
                        <a:gd name="connsiteX0" fmla="*/ 160052 w 5524973"/>
                        <a:gd name="connsiteY0" fmla="*/ 391112 h 7090771"/>
                        <a:gd name="connsiteX1" fmla="*/ 427189 w 5524973"/>
                        <a:gd name="connsiteY1" fmla="*/ 135504 h 7090771"/>
                        <a:gd name="connsiteX2" fmla="*/ 1167084 w 5524973"/>
                        <a:gd name="connsiteY2" fmla="*/ 30290 h 7090771"/>
                        <a:gd name="connsiteX3" fmla="*/ 1487274 w 5524973"/>
                        <a:gd name="connsiteY3" fmla="*/ 17738 h 7090771"/>
                        <a:gd name="connsiteX4" fmla="*/ 1962823 w 5524973"/>
                        <a:gd name="connsiteY4" fmla="*/ 709706 h 7090771"/>
                        <a:gd name="connsiteX5" fmla="*/ 2398396 w 5524973"/>
                        <a:gd name="connsiteY5" fmla="*/ 33565 h 7090771"/>
                        <a:gd name="connsiteX6" fmla="*/ 2753808 w 5524973"/>
                        <a:gd name="connsiteY6" fmla="*/ 26812 h 7090771"/>
                        <a:gd name="connsiteX7" fmla="*/ 3424576 w 5524973"/>
                        <a:gd name="connsiteY7" fmla="*/ 220310 h 7090771"/>
                        <a:gd name="connsiteX8" fmla="*/ 3919546 w 5524973"/>
                        <a:gd name="connsiteY8" fmla="*/ 826822 h 7090771"/>
                        <a:gd name="connsiteX9" fmla="*/ 4223067 w 5524973"/>
                        <a:gd name="connsiteY9" fmla="*/ 915769 h 7090771"/>
                        <a:gd name="connsiteX10" fmla="*/ 4881093 w 5524973"/>
                        <a:gd name="connsiteY10" fmla="*/ 427464 h 7090771"/>
                        <a:gd name="connsiteX11" fmla="*/ 5415568 w 5524973"/>
                        <a:gd name="connsiteY11" fmla="*/ 1172253 h 7090771"/>
                        <a:gd name="connsiteX12" fmla="*/ 4390604 w 5524973"/>
                        <a:gd name="connsiteY12" fmla="*/ 1889215 h 7090771"/>
                        <a:gd name="connsiteX13" fmla="*/ 3494430 w 5524973"/>
                        <a:gd name="connsiteY13" fmla="*/ 1702472 h 7090771"/>
                        <a:gd name="connsiteX14" fmla="*/ 3131750 w 5524973"/>
                        <a:gd name="connsiteY14" fmla="*/ 1309778 h 7090771"/>
                        <a:gd name="connsiteX15" fmla="*/ 2945814 w 5524973"/>
                        <a:gd name="connsiteY15" fmla="*/ 6736776 h 7090771"/>
                        <a:gd name="connsiteX16" fmla="*/ 2357188 w 5524973"/>
                        <a:gd name="connsiteY16" fmla="*/ 7089683 h 7090771"/>
                        <a:gd name="connsiteX17" fmla="*/ 1948801 w 5524973"/>
                        <a:gd name="connsiteY17" fmla="*/ 6904069 h 7090771"/>
                        <a:gd name="connsiteX18" fmla="*/ 1402934 w 5524973"/>
                        <a:gd name="connsiteY18" fmla="*/ 7086191 h 7090771"/>
                        <a:gd name="connsiteX19" fmla="*/ 934072 w 5524973"/>
                        <a:gd name="connsiteY19" fmla="*/ 6677320 h 7090771"/>
                        <a:gd name="connsiteX20" fmla="*/ 847774 w 5524973"/>
                        <a:gd name="connsiteY20" fmla="*/ 3529088 h 7090771"/>
                        <a:gd name="connsiteX21" fmla="*/ 172660 w 5524973"/>
                        <a:gd name="connsiteY21" fmla="*/ 3015024 h 7090771"/>
                        <a:gd name="connsiteX22" fmla="*/ 0 w 5524973"/>
                        <a:gd name="connsiteY22" fmla="*/ 1804411 h 7090771"/>
                        <a:gd name="connsiteX23" fmla="*/ 160052 w 5524973"/>
                        <a:gd name="connsiteY23" fmla="*/ 391112 h 7090771"/>
                        <a:gd name="connsiteX0" fmla="*/ 160052 w 5524973"/>
                        <a:gd name="connsiteY0" fmla="*/ 391112 h 7090771"/>
                        <a:gd name="connsiteX1" fmla="*/ 427189 w 5524973"/>
                        <a:gd name="connsiteY1" fmla="*/ 135504 h 7090771"/>
                        <a:gd name="connsiteX2" fmla="*/ 1167084 w 5524973"/>
                        <a:gd name="connsiteY2" fmla="*/ 30290 h 7090771"/>
                        <a:gd name="connsiteX3" fmla="*/ 1487274 w 5524973"/>
                        <a:gd name="connsiteY3" fmla="*/ 17738 h 7090771"/>
                        <a:gd name="connsiteX4" fmla="*/ 1962823 w 5524973"/>
                        <a:gd name="connsiteY4" fmla="*/ 709706 h 7090771"/>
                        <a:gd name="connsiteX5" fmla="*/ 2398396 w 5524973"/>
                        <a:gd name="connsiteY5" fmla="*/ 33565 h 7090771"/>
                        <a:gd name="connsiteX6" fmla="*/ 2753808 w 5524973"/>
                        <a:gd name="connsiteY6" fmla="*/ 26812 h 7090771"/>
                        <a:gd name="connsiteX7" fmla="*/ 3412470 w 5524973"/>
                        <a:gd name="connsiteY7" fmla="*/ 147673 h 7090771"/>
                        <a:gd name="connsiteX8" fmla="*/ 3919546 w 5524973"/>
                        <a:gd name="connsiteY8" fmla="*/ 826822 h 7090771"/>
                        <a:gd name="connsiteX9" fmla="*/ 4223067 w 5524973"/>
                        <a:gd name="connsiteY9" fmla="*/ 915769 h 7090771"/>
                        <a:gd name="connsiteX10" fmla="*/ 4881093 w 5524973"/>
                        <a:gd name="connsiteY10" fmla="*/ 427464 h 7090771"/>
                        <a:gd name="connsiteX11" fmla="*/ 5415568 w 5524973"/>
                        <a:gd name="connsiteY11" fmla="*/ 1172253 h 7090771"/>
                        <a:gd name="connsiteX12" fmla="*/ 4390604 w 5524973"/>
                        <a:gd name="connsiteY12" fmla="*/ 1889215 h 7090771"/>
                        <a:gd name="connsiteX13" fmla="*/ 3494430 w 5524973"/>
                        <a:gd name="connsiteY13" fmla="*/ 1702472 h 7090771"/>
                        <a:gd name="connsiteX14" fmla="*/ 3131750 w 5524973"/>
                        <a:gd name="connsiteY14" fmla="*/ 1309778 h 7090771"/>
                        <a:gd name="connsiteX15" fmla="*/ 2945814 w 5524973"/>
                        <a:gd name="connsiteY15" fmla="*/ 6736776 h 7090771"/>
                        <a:gd name="connsiteX16" fmla="*/ 2357188 w 5524973"/>
                        <a:gd name="connsiteY16" fmla="*/ 7089683 h 7090771"/>
                        <a:gd name="connsiteX17" fmla="*/ 1948801 w 5524973"/>
                        <a:gd name="connsiteY17" fmla="*/ 6904069 h 7090771"/>
                        <a:gd name="connsiteX18" fmla="*/ 1402934 w 5524973"/>
                        <a:gd name="connsiteY18" fmla="*/ 7086191 h 7090771"/>
                        <a:gd name="connsiteX19" fmla="*/ 934072 w 5524973"/>
                        <a:gd name="connsiteY19" fmla="*/ 6677320 h 7090771"/>
                        <a:gd name="connsiteX20" fmla="*/ 847774 w 5524973"/>
                        <a:gd name="connsiteY20" fmla="*/ 3529088 h 7090771"/>
                        <a:gd name="connsiteX21" fmla="*/ 172660 w 5524973"/>
                        <a:gd name="connsiteY21" fmla="*/ 3015024 h 7090771"/>
                        <a:gd name="connsiteX22" fmla="*/ 0 w 5524973"/>
                        <a:gd name="connsiteY22" fmla="*/ 1804411 h 7090771"/>
                        <a:gd name="connsiteX23" fmla="*/ 160052 w 5524973"/>
                        <a:gd name="connsiteY23" fmla="*/ 391112 h 7090771"/>
                        <a:gd name="connsiteX0" fmla="*/ 160052 w 5524973"/>
                        <a:gd name="connsiteY0" fmla="*/ 391112 h 7090771"/>
                        <a:gd name="connsiteX1" fmla="*/ 427189 w 5524973"/>
                        <a:gd name="connsiteY1" fmla="*/ 135504 h 7090771"/>
                        <a:gd name="connsiteX2" fmla="*/ 1167084 w 5524973"/>
                        <a:gd name="connsiteY2" fmla="*/ 30290 h 7090771"/>
                        <a:gd name="connsiteX3" fmla="*/ 1487274 w 5524973"/>
                        <a:gd name="connsiteY3" fmla="*/ 17738 h 7090771"/>
                        <a:gd name="connsiteX4" fmla="*/ 1962823 w 5524973"/>
                        <a:gd name="connsiteY4" fmla="*/ 709706 h 7090771"/>
                        <a:gd name="connsiteX5" fmla="*/ 2398396 w 5524973"/>
                        <a:gd name="connsiteY5" fmla="*/ 33565 h 7090771"/>
                        <a:gd name="connsiteX6" fmla="*/ 2753808 w 5524973"/>
                        <a:gd name="connsiteY6" fmla="*/ 26812 h 7090771"/>
                        <a:gd name="connsiteX7" fmla="*/ 3412470 w 5524973"/>
                        <a:gd name="connsiteY7" fmla="*/ 147673 h 7090771"/>
                        <a:gd name="connsiteX8" fmla="*/ 4210095 w 5524973"/>
                        <a:gd name="connsiteY8" fmla="*/ 439425 h 7090771"/>
                        <a:gd name="connsiteX9" fmla="*/ 4223067 w 5524973"/>
                        <a:gd name="connsiteY9" fmla="*/ 915769 h 7090771"/>
                        <a:gd name="connsiteX10" fmla="*/ 4881093 w 5524973"/>
                        <a:gd name="connsiteY10" fmla="*/ 427464 h 7090771"/>
                        <a:gd name="connsiteX11" fmla="*/ 5415568 w 5524973"/>
                        <a:gd name="connsiteY11" fmla="*/ 1172253 h 7090771"/>
                        <a:gd name="connsiteX12" fmla="*/ 4390604 w 5524973"/>
                        <a:gd name="connsiteY12" fmla="*/ 1889215 h 7090771"/>
                        <a:gd name="connsiteX13" fmla="*/ 3494430 w 5524973"/>
                        <a:gd name="connsiteY13" fmla="*/ 1702472 h 7090771"/>
                        <a:gd name="connsiteX14" fmla="*/ 3131750 w 5524973"/>
                        <a:gd name="connsiteY14" fmla="*/ 1309778 h 7090771"/>
                        <a:gd name="connsiteX15" fmla="*/ 2945814 w 5524973"/>
                        <a:gd name="connsiteY15" fmla="*/ 6736776 h 7090771"/>
                        <a:gd name="connsiteX16" fmla="*/ 2357188 w 5524973"/>
                        <a:gd name="connsiteY16" fmla="*/ 7089683 h 7090771"/>
                        <a:gd name="connsiteX17" fmla="*/ 1948801 w 5524973"/>
                        <a:gd name="connsiteY17" fmla="*/ 6904069 h 7090771"/>
                        <a:gd name="connsiteX18" fmla="*/ 1402934 w 5524973"/>
                        <a:gd name="connsiteY18" fmla="*/ 7086191 h 7090771"/>
                        <a:gd name="connsiteX19" fmla="*/ 934072 w 5524973"/>
                        <a:gd name="connsiteY19" fmla="*/ 6677320 h 7090771"/>
                        <a:gd name="connsiteX20" fmla="*/ 847774 w 5524973"/>
                        <a:gd name="connsiteY20" fmla="*/ 3529088 h 7090771"/>
                        <a:gd name="connsiteX21" fmla="*/ 172660 w 5524973"/>
                        <a:gd name="connsiteY21" fmla="*/ 3015024 h 7090771"/>
                        <a:gd name="connsiteX22" fmla="*/ 0 w 5524973"/>
                        <a:gd name="connsiteY22" fmla="*/ 1804411 h 7090771"/>
                        <a:gd name="connsiteX23" fmla="*/ 160052 w 5524973"/>
                        <a:gd name="connsiteY23" fmla="*/ 391112 h 7090771"/>
                        <a:gd name="connsiteX0" fmla="*/ 160052 w 5696729"/>
                        <a:gd name="connsiteY0" fmla="*/ 570681 h 7270340"/>
                        <a:gd name="connsiteX1" fmla="*/ 427189 w 5696729"/>
                        <a:gd name="connsiteY1" fmla="*/ 315073 h 7270340"/>
                        <a:gd name="connsiteX2" fmla="*/ 1167084 w 5696729"/>
                        <a:gd name="connsiteY2" fmla="*/ 209859 h 7270340"/>
                        <a:gd name="connsiteX3" fmla="*/ 1487274 w 5696729"/>
                        <a:gd name="connsiteY3" fmla="*/ 197307 h 7270340"/>
                        <a:gd name="connsiteX4" fmla="*/ 1962823 w 5696729"/>
                        <a:gd name="connsiteY4" fmla="*/ 889275 h 7270340"/>
                        <a:gd name="connsiteX5" fmla="*/ 2398396 w 5696729"/>
                        <a:gd name="connsiteY5" fmla="*/ 213134 h 7270340"/>
                        <a:gd name="connsiteX6" fmla="*/ 2753808 w 5696729"/>
                        <a:gd name="connsiteY6" fmla="*/ 206381 h 7270340"/>
                        <a:gd name="connsiteX7" fmla="*/ 3412470 w 5696729"/>
                        <a:gd name="connsiteY7" fmla="*/ 327242 h 7270340"/>
                        <a:gd name="connsiteX8" fmla="*/ 4210095 w 5696729"/>
                        <a:gd name="connsiteY8" fmla="*/ 618994 h 7270340"/>
                        <a:gd name="connsiteX9" fmla="*/ 4223067 w 5696729"/>
                        <a:gd name="connsiteY9" fmla="*/ 1095338 h 7270340"/>
                        <a:gd name="connsiteX10" fmla="*/ 5486401 w 5696729"/>
                        <a:gd name="connsiteY10" fmla="*/ 25939 h 7270340"/>
                        <a:gd name="connsiteX11" fmla="*/ 5415568 w 5696729"/>
                        <a:gd name="connsiteY11" fmla="*/ 1351822 h 7270340"/>
                        <a:gd name="connsiteX12" fmla="*/ 4390604 w 5696729"/>
                        <a:gd name="connsiteY12" fmla="*/ 2068784 h 7270340"/>
                        <a:gd name="connsiteX13" fmla="*/ 3494430 w 5696729"/>
                        <a:gd name="connsiteY13" fmla="*/ 1882041 h 7270340"/>
                        <a:gd name="connsiteX14" fmla="*/ 3131750 w 5696729"/>
                        <a:gd name="connsiteY14" fmla="*/ 1489347 h 7270340"/>
                        <a:gd name="connsiteX15" fmla="*/ 2945814 w 5696729"/>
                        <a:gd name="connsiteY15" fmla="*/ 6916345 h 7270340"/>
                        <a:gd name="connsiteX16" fmla="*/ 2357188 w 5696729"/>
                        <a:gd name="connsiteY16" fmla="*/ 7269252 h 7270340"/>
                        <a:gd name="connsiteX17" fmla="*/ 1948801 w 5696729"/>
                        <a:gd name="connsiteY17" fmla="*/ 7083638 h 7270340"/>
                        <a:gd name="connsiteX18" fmla="*/ 1402934 w 5696729"/>
                        <a:gd name="connsiteY18" fmla="*/ 7265760 h 7270340"/>
                        <a:gd name="connsiteX19" fmla="*/ 934072 w 5696729"/>
                        <a:gd name="connsiteY19" fmla="*/ 6856889 h 7270340"/>
                        <a:gd name="connsiteX20" fmla="*/ 847774 w 5696729"/>
                        <a:gd name="connsiteY20" fmla="*/ 3708657 h 7270340"/>
                        <a:gd name="connsiteX21" fmla="*/ 172660 w 5696729"/>
                        <a:gd name="connsiteY21" fmla="*/ 3194593 h 7270340"/>
                        <a:gd name="connsiteX22" fmla="*/ 0 w 5696729"/>
                        <a:gd name="connsiteY22" fmla="*/ 1983980 h 7270340"/>
                        <a:gd name="connsiteX23" fmla="*/ 160052 w 5696729"/>
                        <a:gd name="connsiteY23" fmla="*/ 570681 h 7270340"/>
                        <a:gd name="connsiteX0" fmla="*/ 160052 w 5696729"/>
                        <a:gd name="connsiteY0" fmla="*/ 570681 h 7270340"/>
                        <a:gd name="connsiteX1" fmla="*/ 427189 w 5696729"/>
                        <a:gd name="connsiteY1" fmla="*/ 315073 h 7270340"/>
                        <a:gd name="connsiteX2" fmla="*/ 1167084 w 5696729"/>
                        <a:gd name="connsiteY2" fmla="*/ 209859 h 7270340"/>
                        <a:gd name="connsiteX3" fmla="*/ 1487274 w 5696729"/>
                        <a:gd name="connsiteY3" fmla="*/ 197307 h 7270340"/>
                        <a:gd name="connsiteX4" fmla="*/ 1962823 w 5696729"/>
                        <a:gd name="connsiteY4" fmla="*/ 889275 h 7270340"/>
                        <a:gd name="connsiteX5" fmla="*/ 2398396 w 5696729"/>
                        <a:gd name="connsiteY5" fmla="*/ 213134 h 7270340"/>
                        <a:gd name="connsiteX6" fmla="*/ 2753808 w 5696729"/>
                        <a:gd name="connsiteY6" fmla="*/ 206381 h 7270340"/>
                        <a:gd name="connsiteX7" fmla="*/ 3412470 w 5696729"/>
                        <a:gd name="connsiteY7" fmla="*/ 327242 h 7270340"/>
                        <a:gd name="connsiteX8" fmla="*/ 4210095 w 5696729"/>
                        <a:gd name="connsiteY8" fmla="*/ 618994 h 7270340"/>
                        <a:gd name="connsiteX9" fmla="*/ 5486401 w 5696729"/>
                        <a:gd name="connsiteY9" fmla="*/ 25939 h 7270340"/>
                        <a:gd name="connsiteX10" fmla="*/ 5415568 w 5696729"/>
                        <a:gd name="connsiteY10" fmla="*/ 1351822 h 7270340"/>
                        <a:gd name="connsiteX11" fmla="*/ 4390604 w 5696729"/>
                        <a:gd name="connsiteY11" fmla="*/ 2068784 h 7270340"/>
                        <a:gd name="connsiteX12" fmla="*/ 3494430 w 5696729"/>
                        <a:gd name="connsiteY12" fmla="*/ 1882041 h 7270340"/>
                        <a:gd name="connsiteX13" fmla="*/ 3131750 w 5696729"/>
                        <a:gd name="connsiteY13" fmla="*/ 1489347 h 7270340"/>
                        <a:gd name="connsiteX14" fmla="*/ 2945814 w 5696729"/>
                        <a:gd name="connsiteY14" fmla="*/ 6916345 h 7270340"/>
                        <a:gd name="connsiteX15" fmla="*/ 2357188 w 5696729"/>
                        <a:gd name="connsiteY15" fmla="*/ 7269252 h 7270340"/>
                        <a:gd name="connsiteX16" fmla="*/ 1948801 w 5696729"/>
                        <a:gd name="connsiteY16" fmla="*/ 7083638 h 7270340"/>
                        <a:gd name="connsiteX17" fmla="*/ 1402934 w 5696729"/>
                        <a:gd name="connsiteY17" fmla="*/ 7265760 h 7270340"/>
                        <a:gd name="connsiteX18" fmla="*/ 934072 w 5696729"/>
                        <a:gd name="connsiteY18" fmla="*/ 6856889 h 7270340"/>
                        <a:gd name="connsiteX19" fmla="*/ 847774 w 5696729"/>
                        <a:gd name="connsiteY19" fmla="*/ 3708657 h 7270340"/>
                        <a:gd name="connsiteX20" fmla="*/ 172660 w 5696729"/>
                        <a:gd name="connsiteY20" fmla="*/ 3194593 h 7270340"/>
                        <a:gd name="connsiteX21" fmla="*/ 0 w 5696729"/>
                        <a:gd name="connsiteY21" fmla="*/ 1983980 h 7270340"/>
                        <a:gd name="connsiteX22" fmla="*/ 160052 w 5696729"/>
                        <a:gd name="connsiteY22" fmla="*/ 570681 h 7270340"/>
                        <a:gd name="connsiteX0" fmla="*/ 160052 w 5696729"/>
                        <a:gd name="connsiteY0" fmla="*/ 583846 h 7283505"/>
                        <a:gd name="connsiteX1" fmla="*/ 427189 w 5696729"/>
                        <a:gd name="connsiteY1" fmla="*/ 328238 h 7283505"/>
                        <a:gd name="connsiteX2" fmla="*/ 1167084 w 5696729"/>
                        <a:gd name="connsiteY2" fmla="*/ 223024 h 7283505"/>
                        <a:gd name="connsiteX3" fmla="*/ 1487274 w 5696729"/>
                        <a:gd name="connsiteY3" fmla="*/ 210472 h 7283505"/>
                        <a:gd name="connsiteX4" fmla="*/ 1962823 w 5696729"/>
                        <a:gd name="connsiteY4" fmla="*/ 902440 h 7283505"/>
                        <a:gd name="connsiteX5" fmla="*/ 2398396 w 5696729"/>
                        <a:gd name="connsiteY5" fmla="*/ 226299 h 7283505"/>
                        <a:gd name="connsiteX6" fmla="*/ 2753808 w 5696729"/>
                        <a:gd name="connsiteY6" fmla="*/ 219546 h 7283505"/>
                        <a:gd name="connsiteX7" fmla="*/ 3412470 w 5696729"/>
                        <a:gd name="connsiteY7" fmla="*/ 340407 h 7283505"/>
                        <a:gd name="connsiteX8" fmla="*/ 5486401 w 5696729"/>
                        <a:gd name="connsiteY8" fmla="*/ 39104 h 7283505"/>
                        <a:gd name="connsiteX9" fmla="*/ 5415568 w 5696729"/>
                        <a:gd name="connsiteY9" fmla="*/ 1364987 h 7283505"/>
                        <a:gd name="connsiteX10" fmla="*/ 4390604 w 5696729"/>
                        <a:gd name="connsiteY10" fmla="*/ 2081949 h 7283505"/>
                        <a:gd name="connsiteX11" fmla="*/ 3494430 w 5696729"/>
                        <a:gd name="connsiteY11" fmla="*/ 1895206 h 7283505"/>
                        <a:gd name="connsiteX12" fmla="*/ 3131750 w 5696729"/>
                        <a:gd name="connsiteY12" fmla="*/ 1502512 h 7283505"/>
                        <a:gd name="connsiteX13" fmla="*/ 2945814 w 5696729"/>
                        <a:gd name="connsiteY13" fmla="*/ 6929510 h 7283505"/>
                        <a:gd name="connsiteX14" fmla="*/ 2357188 w 5696729"/>
                        <a:gd name="connsiteY14" fmla="*/ 7282417 h 7283505"/>
                        <a:gd name="connsiteX15" fmla="*/ 1948801 w 5696729"/>
                        <a:gd name="connsiteY15" fmla="*/ 7096803 h 7283505"/>
                        <a:gd name="connsiteX16" fmla="*/ 1402934 w 5696729"/>
                        <a:gd name="connsiteY16" fmla="*/ 7278925 h 7283505"/>
                        <a:gd name="connsiteX17" fmla="*/ 934072 w 5696729"/>
                        <a:gd name="connsiteY17" fmla="*/ 6870054 h 7283505"/>
                        <a:gd name="connsiteX18" fmla="*/ 847774 w 5696729"/>
                        <a:gd name="connsiteY18" fmla="*/ 3721822 h 7283505"/>
                        <a:gd name="connsiteX19" fmla="*/ 172660 w 5696729"/>
                        <a:gd name="connsiteY19" fmla="*/ 3207758 h 7283505"/>
                        <a:gd name="connsiteX20" fmla="*/ 0 w 5696729"/>
                        <a:gd name="connsiteY20" fmla="*/ 1997145 h 7283505"/>
                        <a:gd name="connsiteX21" fmla="*/ 160052 w 5696729"/>
                        <a:gd name="connsiteY21" fmla="*/ 583846 h 7283505"/>
                        <a:gd name="connsiteX0" fmla="*/ 160052 w 5696729"/>
                        <a:gd name="connsiteY0" fmla="*/ 570681 h 7270340"/>
                        <a:gd name="connsiteX1" fmla="*/ 427189 w 5696729"/>
                        <a:gd name="connsiteY1" fmla="*/ 315073 h 7270340"/>
                        <a:gd name="connsiteX2" fmla="*/ 1167084 w 5696729"/>
                        <a:gd name="connsiteY2" fmla="*/ 209859 h 7270340"/>
                        <a:gd name="connsiteX3" fmla="*/ 1487274 w 5696729"/>
                        <a:gd name="connsiteY3" fmla="*/ 197307 h 7270340"/>
                        <a:gd name="connsiteX4" fmla="*/ 1962823 w 5696729"/>
                        <a:gd name="connsiteY4" fmla="*/ 889275 h 7270340"/>
                        <a:gd name="connsiteX5" fmla="*/ 2398396 w 5696729"/>
                        <a:gd name="connsiteY5" fmla="*/ 213134 h 7270340"/>
                        <a:gd name="connsiteX6" fmla="*/ 2753808 w 5696729"/>
                        <a:gd name="connsiteY6" fmla="*/ 206381 h 7270340"/>
                        <a:gd name="connsiteX7" fmla="*/ 4150947 w 5696729"/>
                        <a:gd name="connsiteY7" fmla="*/ 763063 h 7270340"/>
                        <a:gd name="connsiteX8" fmla="*/ 5486401 w 5696729"/>
                        <a:gd name="connsiteY8" fmla="*/ 25939 h 7270340"/>
                        <a:gd name="connsiteX9" fmla="*/ 5415568 w 5696729"/>
                        <a:gd name="connsiteY9" fmla="*/ 1351822 h 7270340"/>
                        <a:gd name="connsiteX10" fmla="*/ 4390604 w 5696729"/>
                        <a:gd name="connsiteY10" fmla="*/ 2068784 h 7270340"/>
                        <a:gd name="connsiteX11" fmla="*/ 3494430 w 5696729"/>
                        <a:gd name="connsiteY11" fmla="*/ 1882041 h 7270340"/>
                        <a:gd name="connsiteX12" fmla="*/ 3131750 w 5696729"/>
                        <a:gd name="connsiteY12" fmla="*/ 1489347 h 7270340"/>
                        <a:gd name="connsiteX13" fmla="*/ 2945814 w 5696729"/>
                        <a:gd name="connsiteY13" fmla="*/ 6916345 h 7270340"/>
                        <a:gd name="connsiteX14" fmla="*/ 2357188 w 5696729"/>
                        <a:gd name="connsiteY14" fmla="*/ 7269252 h 7270340"/>
                        <a:gd name="connsiteX15" fmla="*/ 1948801 w 5696729"/>
                        <a:gd name="connsiteY15" fmla="*/ 7083638 h 7270340"/>
                        <a:gd name="connsiteX16" fmla="*/ 1402934 w 5696729"/>
                        <a:gd name="connsiteY16" fmla="*/ 7265760 h 7270340"/>
                        <a:gd name="connsiteX17" fmla="*/ 934072 w 5696729"/>
                        <a:gd name="connsiteY17" fmla="*/ 6856889 h 7270340"/>
                        <a:gd name="connsiteX18" fmla="*/ 847774 w 5696729"/>
                        <a:gd name="connsiteY18" fmla="*/ 3708657 h 7270340"/>
                        <a:gd name="connsiteX19" fmla="*/ 172660 w 5696729"/>
                        <a:gd name="connsiteY19" fmla="*/ 3194593 h 7270340"/>
                        <a:gd name="connsiteX20" fmla="*/ 0 w 5696729"/>
                        <a:gd name="connsiteY20" fmla="*/ 1983980 h 7270340"/>
                        <a:gd name="connsiteX21" fmla="*/ 160052 w 5696729"/>
                        <a:gd name="connsiteY21" fmla="*/ 570681 h 7270340"/>
                        <a:gd name="connsiteX0" fmla="*/ 160052 w 5696729"/>
                        <a:gd name="connsiteY0" fmla="*/ 571269 h 7270928"/>
                        <a:gd name="connsiteX1" fmla="*/ 427189 w 5696729"/>
                        <a:gd name="connsiteY1" fmla="*/ 315661 h 7270928"/>
                        <a:gd name="connsiteX2" fmla="*/ 1167084 w 5696729"/>
                        <a:gd name="connsiteY2" fmla="*/ 210447 h 7270928"/>
                        <a:gd name="connsiteX3" fmla="*/ 1487274 w 5696729"/>
                        <a:gd name="connsiteY3" fmla="*/ 197895 h 7270928"/>
                        <a:gd name="connsiteX4" fmla="*/ 1962823 w 5696729"/>
                        <a:gd name="connsiteY4" fmla="*/ 889863 h 7270928"/>
                        <a:gd name="connsiteX5" fmla="*/ 2398396 w 5696729"/>
                        <a:gd name="connsiteY5" fmla="*/ 213722 h 7270928"/>
                        <a:gd name="connsiteX6" fmla="*/ 2753808 w 5696729"/>
                        <a:gd name="connsiteY6" fmla="*/ 206969 h 7270928"/>
                        <a:gd name="connsiteX7" fmla="*/ 4211478 w 5696729"/>
                        <a:gd name="connsiteY7" fmla="*/ 594165 h 7270928"/>
                        <a:gd name="connsiteX8" fmla="*/ 5486401 w 5696729"/>
                        <a:gd name="connsiteY8" fmla="*/ 26527 h 7270928"/>
                        <a:gd name="connsiteX9" fmla="*/ 5415568 w 5696729"/>
                        <a:gd name="connsiteY9" fmla="*/ 1352410 h 7270928"/>
                        <a:gd name="connsiteX10" fmla="*/ 4390604 w 5696729"/>
                        <a:gd name="connsiteY10" fmla="*/ 2069372 h 7270928"/>
                        <a:gd name="connsiteX11" fmla="*/ 3494430 w 5696729"/>
                        <a:gd name="connsiteY11" fmla="*/ 1882629 h 7270928"/>
                        <a:gd name="connsiteX12" fmla="*/ 3131750 w 5696729"/>
                        <a:gd name="connsiteY12" fmla="*/ 1489935 h 7270928"/>
                        <a:gd name="connsiteX13" fmla="*/ 2945814 w 5696729"/>
                        <a:gd name="connsiteY13" fmla="*/ 6916933 h 7270928"/>
                        <a:gd name="connsiteX14" fmla="*/ 2357188 w 5696729"/>
                        <a:gd name="connsiteY14" fmla="*/ 7269840 h 7270928"/>
                        <a:gd name="connsiteX15" fmla="*/ 1948801 w 5696729"/>
                        <a:gd name="connsiteY15" fmla="*/ 7084226 h 7270928"/>
                        <a:gd name="connsiteX16" fmla="*/ 1402934 w 5696729"/>
                        <a:gd name="connsiteY16" fmla="*/ 7266348 h 7270928"/>
                        <a:gd name="connsiteX17" fmla="*/ 934072 w 5696729"/>
                        <a:gd name="connsiteY17" fmla="*/ 6857477 h 7270928"/>
                        <a:gd name="connsiteX18" fmla="*/ 847774 w 5696729"/>
                        <a:gd name="connsiteY18" fmla="*/ 3709245 h 7270928"/>
                        <a:gd name="connsiteX19" fmla="*/ 172660 w 5696729"/>
                        <a:gd name="connsiteY19" fmla="*/ 3195181 h 7270928"/>
                        <a:gd name="connsiteX20" fmla="*/ 0 w 5696729"/>
                        <a:gd name="connsiteY20" fmla="*/ 1984568 h 7270928"/>
                        <a:gd name="connsiteX21" fmla="*/ 160052 w 5696729"/>
                        <a:gd name="connsiteY21" fmla="*/ 571269 h 7270928"/>
                        <a:gd name="connsiteX0" fmla="*/ 160052 w 5755242"/>
                        <a:gd name="connsiteY0" fmla="*/ 477939 h 7177598"/>
                        <a:gd name="connsiteX1" fmla="*/ 427189 w 5755242"/>
                        <a:gd name="connsiteY1" fmla="*/ 222331 h 7177598"/>
                        <a:gd name="connsiteX2" fmla="*/ 1167084 w 5755242"/>
                        <a:gd name="connsiteY2" fmla="*/ 117117 h 7177598"/>
                        <a:gd name="connsiteX3" fmla="*/ 1487274 w 5755242"/>
                        <a:gd name="connsiteY3" fmla="*/ 104565 h 7177598"/>
                        <a:gd name="connsiteX4" fmla="*/ 1962823 w 5755242"/>
                        <a:gd name="connsiteY4" fmla="*/ 796533 h 7177598"/>
                        <a:gd name="connsiteX5" fmla="*/ 2398396 w 5755242"/>
                        <a:gd name="connsiteY5" fmla="*/ 120392 h 7177598"/>
                        <a:gd name="connsiteX6" fmla="*/ 2753808 w 5755242"/>
                        <a:gd name="connsiteY6" fmla="*/ 113639 h 7177598"/>
                        <a:gd name="connsiteX7" fmla="*/ 4211478 w 5755242"/>
                        <a:gd name="connsiteY7" fmla="*/ 500835 h 7177598"/>
                        <a:gd name="connsiteX8" fmla="*/ 5583251 w 5755242"/>
                        <a:gd name="connsiteY8" fmla="*/ 30046 h 7177598"/>
                        <a:gd name="connsiteX9" fmla="*/ 5415568 w 5755242"/>
                        <a:gd name="connsiteY9" fmla="*/ 1259080 h 7177598"/>
                        <a:gd name="connsiteX10" fmla="*/ 4390604 w 5755242"/>
                        <a:gd name="connsiteY10" fmla="*/ 1976042 h 7177598"/>
                        <a:gd name="connsiteX11" fmla="*/ 3494430 w 5755242"/>
                        <a:gd name="connsiteY11" fmla="*/ 1789299 h 7177598"/>
                        <a:gd name="connsiteX12" fmla="*/ 3131750 w 5755242"/>
                        <a:gd name="connsiteY12" fmla="*/ 1396605 h 7177598"/>
                        <a:gd name="connsiteX13" fmla="*/ 2945814 w 5755242"/>
                        <a:gd name="connsiteY13" fmla="*/ 6823603 h 7177598"/>
                        <a:gd name="connsiteX14" fmla="*/ 2357188 w 5755242"/>
                        <a:gd name="connsiteY14" fmla="*/ 7176510 h 7177598"/>
                        <a:gd name="connsiteX15" fmla="*/ 1948801 w 5755242"/>
                        <a:gd name="connsiteY15" fmla="*/ 6990896 h 7177598"/>
                        <a:gd name="connsiteX16" fmla="*/ 1402934 w 5755242"/>
                        <a:gd name="connsiteY16" fmla="*/ 7173018 h 7177598"/>
                        <a:gd name="connsiteX17" fmla="*/ 934072 w 5755242"/>
                        <a:gd name="connsiteY17" fmla="*/ 6764147 h 7177598"/>
                        <a:gd name="connsiteX18" fmla="*/ 847774 w 5755242"/>
                        <a:gd name="connsiteY18" fmla="*/ 3615915 h 7177598"/>
                        <a:gd name="connsiteX19" fmla="*/ 172660 w 5755242"/>
                        <a:gd name="connsiteY19" fmla="*/ 3101851 h 7177598"/>
                        <a:gd name="connsiteX20" fmla="*/ 0 w 5755242"/>
                        <a:gd name="connsiteY20" fmla="*/ 1891238 h 7177598"/>
                        <a:gd name="connsiteX21" fmla="*/ 160052 w 5755242"/>
                        <a:gd name="connsiteY21" fmla="*/ 477939 h 7177598"/>
                        <a:gd name="connsiteX0" fmla="*/ 160052 w 5943105"/>
                        <a:gd name="connsiteY0" fmla="*/ 493660 h 7193319"/>
                        <a:gd name="connsiteX1" fmla="*/ 427189 w 5943105"/>
                        <a:gd name="connsiteY1" fmla="*/ 238052 h 7193319"/>
                        <a:gd name="connsiteX2" fmla="*/ 1167084 w 5943105"/>
                        <a:gd name="connsiteY2" fmla="*/ 132838 h 7193319"/>
                        <a:gd name="connsiteX3" fmla="*/ 1487274 w 5943105"/>
                        <a:gd name="connsiteY3" fmla="*/ 120286 h 7193319"/>
                        <a:gd name="connsiteX4" fmla="*/ 1962823 w 5943105"/>
                        <a:gd name="connsiteY4" fmla="*/ 812254 h 7193319"/>
                        <a:gd name="connsiteX5" fmla="*/ 2398396 w 5943105"/>
                        <a:gd name="connsiteY5" fmla="*/ 136113 h 7193319"/>
                        <a:gd name="connsiteX6" fmla="*/ 2753808 w 5943105"/>
                        <a:gd name="connsiteY6" fmla="*/ 129360 h 7193319"/>
                        <a:gd name="connsiteX7" fmla="*/ 4211478 w 5943105"/>
                        <a:gd name="connsiteY7" fmla="*/ 516556 h 7193319"/>
                        <a:gd name="connsiteX8" fmla="*/ 5583251 w 5943105"/>
                        <a:gd name="connsiteY8" fmla="*/ 45767 h 7193319"/>
                        <a:gd name="connsiteX9" fmla="*/ 5766646 w 5943105"/>
                        <a:gd name="connsiteY9" fmla="*/ 790557 h 7193319"/>
                        <a:gd name="connsiteX10" fmla="*/ 4390604 w 5943105"/>
                        <a:gd name="connsiteY10" fmla="*/ 1991763 h 7193319"/>
                        <a:gd name="connsiteX11" fmla="*/ 3494430 w 5943105"/>
                        <a:gd name="connsiteY11" fmla="*/ 1805020 h 7193319"/>
                        <a:gd name="connsiteX12" fmla="*/ 3131750 w 5943105"/>
                        <a:gd name="connsiteY12" fmla="*/ 1412326 h 7193319"/>
                        <a:gd name="connsiteX13" fmla="*/ 2945814 w 5943105"/>
                        <a:gd name="connsiteY13" fmla="*/ 6839324 h 7193319"/>
                        <a:gd name="connsiteX14" fmla="*/ 2357188 w 5943105"/>
                        <a:gd name="connsiteY14" fmla="*/ 7192231 h 7193319"/>
                        <a:gd name="connsiteX15" fmla="*/ 1948801 w 5943105"/>
                        <a:gd name="connsiteY15" fmla="*/ 7006617 h 7193319"/>
                        <a:gd name="connsiteX16" fmla="*/ 1402934 w 5943105"/>
                        <a:gd name="connsiteY16" fmla="*/ 7188739 h 7193319"/>
                        <a:gd name="connsiteX17" fmla="*/ 934072 w 5943105"/>
                        <a:gd name="connsiteY17" fmla="*/ 6779868 h 7193319"/>
                        <a:gd name="connsiteX18" fmla="*/ 847774 w 5943105"/>
                        <a:gd name="connsiteY18" fmla="*/ 3631636 h 7193319"/>
                        <a:gd name="connsiteX19" fmla="*/ 172660 w 5943105"/>
                        <a:gd name="connsiteY19" fmla="*/ 3117572 h 7193319"/>
                        <a:gd name="connsiteX20" fmla="*/ 0 w 5943105"/>
                        <a:gd name="connsiteY20" fmla="*/ 1906959 h 7193319"/>
                        <a:gd name="connsiteX21" fmla="*/ 160052 w 5943105"/>
                        <a:gd name="connsiteY21" fmla="*/ 493660 h 7193319"/>
                        <a:gd name="connsiteX0" fmla="*/ 160052 w 5991400"/>
                        <a:gd name="connsiteY0" fmla="*/ 484750 h 7184409"/>
                        <a:gd name="connsiteX1" fmla="*/ 427189 w 5991400"/>
                        <a:gd name="connsiteY1" fmla="*/ 229142 h 7184409"/>
                        <a:gd name="connsiteX2" fmla="*/ 1167084 w 5991400"/>
                        <a:gd name="connsiteY2" fmla="*/ 123928 h 7184409"/>
                        <a:gd name="connsiteX3" fmla="*/ 1487274 w 5991400"/>
                        <a:gd name="connsiteY3" fmla="*/ 111376 h 7184409"/>
                        <a:gd name="connsiteX4" fmla="*/ 1962823 w 5991400"/>
                        <a:gd name="connsiteY4" fmla="*/ 803344 h 7184409"/>
                        <a:gd name="connsiteX5" fmla="*/ 2398396 w 5991400"/>
                        <a:gd name="connsiteY5" fmla="*/ 127203 h 7184409"/>
                        <a:gd name="connsiteX6" fmla="*/ 2753808 w 5991400"/>
                        <a:gd name="connsiteY6" fmla="*/ 120450 h 7184409"/>
                        <a:gd name="connsiteX7" fmla="*/ 4211478 w 5991400"/>
                        <a:gd name="connsiteY7" fmla="*/ 507646 h 7184409"/>
                        <a:gd name="connsiteX8" fmla="*/ 5583251 w 5991400"/>
                        <a:gd name="connsiteY8" fmla="*/ 36857 h 7184409"/>
                        <a:gd name="connsiteX9" fmla="*/ 5766646 w 5991400"/>
                        <a:gd name="connsiteY9" fmla="*/ 781647 h 7184409"/>
                        <a:gd name="connsiteX10" fmla="*/ 4390604 w 5991400"/>
                        <a:gd name="connsiteY10" fmla="*/ 1982853 h 7184409"/>
                        <a:gd name="connsiteX11" fmla="*/ 3494430 w 5991400"/>
                        <a:gd name="connsiteY11" fmla="*/ 1796110 h 7184409"/>
                        <a:gd name="connsiteX12" fmla="*/ 3131750 w 5991400"/>
                        <a:gd name="connsiteY12" fmla="*/ 1403416 h 7184409"/>
                        <a:gd name="connsiteX13" fmla="*/ 2945814 w 5991400"/>
                        <a:gd name="connsiteY13" fmla="*/ 6830414 h 7184409"/>
                        <a:gd name="connsiteX14" fmla="*/ 2357188 w 5991400"/>
                        <a:gd name="connsiteY14" fmla="*/ 7183321 h 7184409"/>
                        <a:gd name="connsiteX15" fmla="*/ 1948801 w 5991400"/>
                        <a:gd name="connsiteY15" fmla="*/ 6997707 h 7184409"/>
                        <a:gd name="connsiteX16" fmla="*/ 1402934 w 5991400"/>
                        <a:gd name="connsiteY16" fmla="*/ 7179829 h 7184409"/>
                        <a:gd name="connsiteX17" fmla="*/ 934072 w 5991400"/>
                        <a:gd name="connsiteY17" fmla="*/ 6770958 h 7184409"/>
                        <a:gd name="connsiteX18" fmla="*/ 847774 w 5991400"/>
                        <a:gd name="connsiteY18" fmla="*/ 3622726 h 7184409"/>
                        <a:gd name="connsiteX19" fmla="*/ 172660 w 5991400"/>
                        <a:gd name="connsiteY19" fmla="*/ 3108662 h 7184409"/>
                        <a:gd name="connsiteX20" fmla="*/ 0 w 5991400"/>
                        <a:gd name="connsiteY20" fmla="*/ 1898049 h 7184409"/>
                        <a:gd name="connsiteX21" fmla="*/ 160052 w 5991400"/>
                        <a:gd name="connsiteY21" fmla="*/ 484750 h 7184409"/>
                        <a:gd name="connsiteX0" fmla="*/ 160052 w 6016174"/>
                        <a:gd name="connsiteY0" fmla="*/ 477940 h 7177599"/>
                        <a:gd name="connsiteX1" fmla="*/ 427189 w 6016174"/>
                        <a:gd name="connsiteY1" fmla="*/ 222332 h 7177599"/>
                        <a:gd name="connsiteX2" fmla="*/ 1167084 w 6016174"/>
                        <a:gd name="connsiteY2" fmla="*/ 117118 h 7177599"/>
                        <a:gd name="connsiteX3" fmla="*/ 1487274 w 6016174"/>
                        <a:gd name="connsiteY3" fmla="*/ 104566 h 7177599"/>
                        <a:gd name="connsiteX4" fmla="*/ 1962823 w 6016174"/>
                        <a:gd name="connsiteY4" fmla="*/ 796534 h 7177599"/>
                        <a:gd name="connsiteX5" fmla="*/ 2398396 w 6016174"/>
                        <a:gd name="connsiteY5" fmla="*/ 120393 h 7177599"/>
                        <a:gd name="connsiteX6" fmla="*/ 2753808 w 6016174"/>
                        <a:gd name="connsiteY6" fmla="*/ 113640 h 7177599"/>
                        <a:gd name="connsiteX7" fmla="*/ 4211478 w 6016174"/>
                        <a:gd name="connsiteY7" fmla="*/ 500836 h 7177599"/>
                        <a:gd name="connsiteX8" fmla="*/ 5583251 w 6016174"/>
                        <a:gd name="connsiteY8" fmla="*/ 30047 h 7177599"/>
                        <a:gd name="connsiteX9" fmla="*/ 5766646 w 6016174"/>
                        <a:gd name="connsiteY9" fmla="*/ 774837 h 7177599"/>
                        <a:gd name="connsiteX10" fmla="*/ 4390604 w 6016174"/>
                        <a:gd name="connsiteY10" fmla="*/ 1976043 h 7177599"/>
                        <a:gd name="connsiteX11" fmla="*/ 3494430 w 6016174"/>
                        <a:gd name="connsiteY11" fmla="*/ 1789300 h 7177599"/>
                        <a:gd name="connsiteX12" fmla="*/ 3131750 w 6016174"/>
                        <a:gd name="connsiteY12" fmla="*/ 1396606 h 7177599"/>
                        <a:gd name="connsiteX13" fmla="*/ 2945814 w 6016174"/>
                        <a:gd name="connsiteY13" fmla="*/ 6823604 h 7177599"/>
                        <a:gd name="connsiteX14" fmla="*/ 2357188 w 6016174"/>
                        <a:gd name="connsiteY14" fmla="*/ 7176511 h 7177599"/>
                        <a:gd name="connsiteX15" fmla="*/ 1948801 w 6016174"/>
                        <a:gd name="connsiteY15" fmla="*/ 6990897 h 7177599"/>
                        <a:gd name="connsiteX16" fmla="*/ 1402934 w 6016174"/>
                        <a:gd name="connsiteY16" fmla="*/ 7173019 h 7177599"/>
                        <a:gd name="connsiteX17" fmla="*/ 934072 w 6016174"/>
                        <a:gd name="connsiteY17" fmla="*/ 6764148 h 7177599"/>
                        <a:gd name="connsiteX18" fmla="*/ 847774 w 6016174"/>
                        <a:gd name="connsiteY18" fmla="*/ 3615916 h 7177599"/>
                        <a:gd name="connsiteX19" fmla="*/ 172660 w 6016174"/>
                        <a:gd name="connsiteY19" fmla="*/ 3101852 h 7177599"/>
                        <a:gd name="connsiteX20" fmla="*/ 0 w 6016174"/>
                        <a:gd name="connsiteY20" fmla="*/ 1891239 h 7177599"/>
                        <a:gd name="connsiteX21" fmla="*/ 160052 w 6016174"/>
                        <a:gd name="connsiteY21" fmla="*/ 477940 h 7177599"/>
                        <a:gd name="connsiteX0" fmla="*/ 160052 w 6016174"/>
                        <a:gd name="connsiteY0" fmla="*/ 455147 h 7154806"/>
                        <a:gd name="connsiteX1" fmla="*/ 427189 w 6016174"/>
                        <a:gd name="connsiteY1" fmla="*/ 199539 h 7154806"/>
                        <a:gd name="connsiteX2" fmla="*/ 1167084 w 6016174"/>
                        <a:gd name="connsiteY2" fmla="*/ 94325 h 7154806"/>
                        <a:gd name="connsiteX3" fmla="*/ 1487274 w 6016174"/>
                        <a:gd name="connsiteY3" fmla="*/ 81773 h 7154806"/>
                        <a:gd name="connsiteX4" fmla="*/ 1962823 w 6016174"/>
                        <a:gd name="connsiteY4" fmla="*/ 773741 h 7154806"/>
                        <a:gd name="connsiteX5" fmla="*/ 2398396 w 6016174"/>
                        <a:gd name="connsiteY5" fmla="*/ 97600 h 7154806"/>
                        <a:gd name="connsiteX6" fmla="*/ 2753808 w 6016174"/>
                        <a:gd name="connsiteY6" fmla="*/ 90847 h 7154806"/>
                        <a:gd name="connsiteX7" fmla="*/ 4211478 w 6016174"/>
                        <a:gd name="connsiteY7" fmla="*/ 478043 h 7154806"/>
                        <a:gd name="connsiteX8" fmla="*/ 5583251 w 6016174"/>
                        <a:gd name="connsiteY8" fmla="*/ 7254 h 7154806"/>
                        <a:gd name="connsiteX9" fmla="*/ 5766646 w 6016174"/>
                        <a:gd name="connsiteY9" fmla="*/ 752044 h 7154806"/>
                        <a:gd name="connsiteX10" fmla="*/ 4390604 w 6016174"/>
                        <a:gd name="connsiteY10" fmla="*/ 1953250 h 7154806"/>
                        <a:gd name="connsiteX11" fmla="*/ 3494430 w 6016174"/>
                        <a:gd name="connsiteY11" fmla="*/ 1766507 h 7154806"/>
                        <a:gd name="connsiteX12" fmla="*/ 3131750 w 6016174"/>
                        <a:gd name="connsiteY12" fmla="*/ 1373813 h 7154806"/>
                        <a:gd name="connsiteX13" fmla="*/ 2945814 w 6016174"/>
                        <a:gd name="connsiteY13" fmla="*/ 6800811 h 7154806"/>
                        <a:gd name="connsiteX14" fmla="*/ 2357188 w 6016174"/>
                        <a:gd name="connsiteY14" fmla="*/ 7153718 h 7154806"/>
                        <a:gd name="connsiteX15" fmla="*/ 1948801 w 6016174"/>
                        <a:gd name="connsiteY15" fmla="*/ 6968104 h 7154806"/>
                        <a:gd name="connsiteX16" fmla="*/ 1402934 w 6016174"/>
                        <a:gd name="connsiteY16" fmla="*/ 7150226 h 7154806"/>
                        <a:gd name="connsiteX17" fmla="*/ 934072 w 6016174"/>
                        <a:gd name="connsiteY17" fmla="*/ 6741355 h 7154806"/>
                        <a:gd name="connsiteX18" fmla="*/ 847774 w 6016174"/>
                        <a:gd name="connsiteY18" fmla="*/ 3593123 h 7154806"/>
                        <a:gd name="connsiteX19" fmla="*/ 172660 w 6016174"/>
                        <a:gd name="connsiteY19" fmla="*/ 3079059 h 7154806"/>
                        <a:gd name="connsiteX20" fmla="*/ 0 w 6016174"/>
                        <a:gd name="connsiteY20" fmla="*/ 1868446 h 7154806"/>
                        <a:gd name="connsiteX21" fmla="*/ 160052 w 6016174"/>
                        <a:gd name="connsiteY21" fmla="*/ 455147 h 7154806"/>
                        <a:gd name="connsiteX0" fmla="*/ 160052 w 6012255"/>
                        <a:gd name="connsiteY0" fmla="*/ 514976 h 7214635"/>
                        <a:gd name="connsiteX1" fmla="*/ 427189 w 6012255"/>
                        <a:gd name="connsiteY1" fmla="*/ 259368 h 7214635"/>
                        <a:gd name="connsiteX2" fmla="*/ 1167084 w 6012255"/>
                        <a:gd name="connsiteY2" fmla="*/ 154154 h 7214635"/>
                        <a:gd name="connsiteX3" fmla="*/ 1487274 w 6012255"/>
                        <a:gd name="connsiteY3" fmla="*/ 141602 h 7214635"/>
                        <a:gd name="connsiteX4" fmla="*/ 1962823 w 6012255"/>
                        <a:gd name="connsiteY4" fmla="*/ 833570 h 7214635"/>
                        <a:gd name="connsiteX5" fmla="*/ 2398396 w 6012255"/>
                        <a:gd name="connsiteY5" fmla="*/ 157429 h 7214635"/>
                        <a:gd name="connsiteX6" fmla="*/ 2753808 w 6012255"/>
                        <a:gd name="connsiteY6" fmla="*/ 150676 h 7214635"/>
                        <a:gd name="connsiteX7" fmla="*/ 4211478 w 6012255"/>
                        <a:gd name="connsiteY7" fmla="*/ 537872 h 7214635"/>
                        <a:gd name="connsiteX8" fmla="*/ 5571145 w 6012255"/>
                        <a:gd name="connsiteY8" fmla="*/ 6553 h 7214635"/>
                        <a:gd name="connsiteX9" fmla="*/ 5766646 w 6012255"/>
                        <a:gd name="connsiteY9" fmla="*/ 811873 h 7214635"/>
                        <a:gd name="connsiteX10" fmla="*/ 4390604 w 6012255"/>
                        <a:gd name="connsiteY10" fmla="*/ 2013079 h 7214635"/>
                        <a:gd name="connsiteX11" fmla="*/ 3494430 w 6012255"/>
                        <a:gd name="connsiteY11" fmla="*/ 1826336 h 7214635"/>
                        <a:gd name="connsiteX12" fmla="*/ 3131750 w 6012255"/>
                        <a:gd name="connsiteY12" fmla="*/ 1433642 h 7214635"/>
                        <a:gd name="connsiteX13" fmla="*/ 2945814 w 6012255"/>
                        <a:gd name="connsiteY13" fmla="*/ 6860640 h 7214635"/>
                        <a:gd name="connsiteX14" fmla="*/ 2357188 w 6012255"/>
                        <a:gd name="connsiteY14" fmla="*/ 7213547 h 7214635"/>
                        <a:gd name="connsiteX15" fmla="*/ 1948801 w 6012255"/>
                        <a:gd name="connsiteY15" fmla="*/ 7027933 h 7214635"/>
                        <a:gd name="connsiteX16" fmla="*/ 1402934 w 6012255"/>
                        <a:gd name="connsiteY16" fmla="*/ 7210055 h 7214635"/>
                        <a:gd name="connsiteX17" fmla="*/ 934072 w 6012255"/>
                        <a:gd name="connsiteY17" fmla="*/ 6801184 h 7214635"/>
                        <a:gd name="connsiteX18" fmla="*/ 847774 w 6012255"/>
                        <a:gd name="connsiteY18" fmla="*/ 3652952 h 7214635"/>
                        <a:gd name="connsiteX19" fmla="*/ 172660 w 6012255"/>
                        <a:gd name="connsiteY19" fmla="*/ 3138888 h 7214635"/>
                        <a:gd name="connsiteX20" fmla="*/ 0 w 6012255"/>
                        <a:gd name="connsiteY20" fmla="*/ 1928275 h 7214635"/>
                        <a:gd name="connsiteX21" fmla="*/ 160052 w 6012255"/>
                        <a:gd name="connsiteY21" fmla="*/ 514976 h 7214635"/>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390604 w 6012255"/>
                        <a:gd name="connsiteY10" fmla="*/ 2006782 h 7208338"/>
                        <a:gd name="connsiteX11" fmla="*/ 3494430 w 6012255"/>
                        <a:gd name="connsiteY11" fmla="*/ 1820039 h 7208338"/>
                        <a:gd name="connsiteX12" fmla="*/ 3131750 w 6012255"/>
                        <a:gd name="connsiteY12" fmla="*/ 1427345 h 7208338"/>
                        <a:gd name="connsiteX13" fmla="*/ 2945814 w 6012255"/>
                        <a:gd name="connsiteY13" fmla="*/ 6854343 h 7208338"/>
                        <a:gd name="connsiteX14" fmla="*/ 2357188 w 6012255"/>
                        <a:gd name="connsiteY14" fmla="*/ 7207250 h 7208338"/>
                        <a:gd name="connsiteX15" fmla="*/ 1948801 w 6012255"/>
                        <a:gd name="connsiteY15" fmla="*/ 7021636 h 7208338"/>
                        <a:gd name="connsiteX16" fmla="*/ 1402934 w 6012255"/>
                        <a:gd name="connsiteY16" fmla="*/ 7203758 h 7208338"/>
                        <a:gd name="connsiteX17" fmla="*/ 934072 w 6012255"/>
                        <a:gd name="connsiteY17" fmla="*/ 6794887 h 7208338"/>
                        <a:gd name="connsiteX18" fmla="*/ 847774 w 6012255"/>
                        <a:gd name="connsiteY18" fmla="*/ 3646655 h 7208338"/>
                        <a:gd name="connsiteX19" fmla="*/ 172660 w 6012255"/>
                        <a:gd name="connsiteY19" fmla="*/ 3132591 h 7208338"/>
                        <a:gd name="connsiteX20" fmla="*/ 0 w 6012255"/>
                        <a:gd name="connsiteY20" fmla="*/ 1921978 h 7208338"/>
                        <a:gd name="connsiteX21" fmla="*/ 160052 w 6012255"/>
                        <a:gd name="connsiteY21"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584304 w 6012255"/>
                        <a:gd name="connsiteY10" fmla="*/ 1389368 h 7208338"/>
                        <a:gd name="connsiteX11" fmla="*/ 3494430 w 6012255"/>
                        <a:gd name="connsiteY11" fmla="*/ 1820039 h 7208338"/>
                        <a:gd name="connsiteX12" fmla="*/ 3131750 w 6012255"/>
                        <a:gd name="connsiteY12" fmla="*/ 1427345 h 7208338"/>
                        <a:gd name="connsiteX13" fmla="*/ 2945814 w 6012255"/>
                        <a:gd name="connsiteY13" fmla="*/ 6854343 h 7208338"/>
                        <a:gd name="connsiteX14" fmla="*/ 2357188 w 6012255"/>
                        <a:gd name="connsiteY14" fmla="*/ 7207250 h 7208338"/>
                        <a:gd name="connsiteX15" fmla="*/ 1948801 w 6012255"/>
                        <a:gd name="connsiteY15" fmla="*/ 7021636 h 7208338"/>
                        <a:gd name="connsiteX16" fmla="*/ 1402934 w 6012255"/>
                        <a:gd name="connsiteY16" fmla="*/ 7203758 h 7208338"/>
                        <a:gd name="connsiteX17" fmla="*/ 934072 w 6012255"/>
                        <a:gd name="connsiteY17" fmla="*/ 6794887 h 7208338"/>
                        <a:gd name="connsiteX18" fmla="*/ 847774 w 6012255"/>
                        <a:gd name="connsiteY18" fmla="*/ 3646655 h 7208338"/>
                        <a:gd name="connsiteX19" fmla="*/ 172660 w 6012255"/>
                        <a:gd name="connsiteY19" fmla="*/ 3132591 h 7208338"/>
                        <a:gd name="connsiteX20" fmla="*/ 0 w 6012255"/>
                        <a:gd name="connsiteY20" fmla="*/ 1921978 h 7208338"/>
                        <a:gd name="connsiteX21" fmla="*/ 160052 w 6012255"/>
                        <a:gd name="connsiteY21"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584304 w 6012255"/>
                        <a:gd name="connsiteY10" fmla="*/ 1389368 h 7208338"/>
                        <a:gd name="connsiteX11" fmla="*/ 3494430 w 6012255"/>
                        <a:gd name="connsiteY11" fmla="*/ 1820039 h 7208338"/>
                        <a:gd name="connsiteX12" fmla="*/ 3071218 w 6012255"/>
                        <a:gd name="connsiteY12" fmla="*/ 1039947 h 7208338"/>
                        <a:gd name="connsiteX13" fmla="*/ 2945814 w 6012255"/>
                        <a:gd name="connsiteY13" fmla="*/ 6854343 h 7208338"/>
                        <a:gd name="connsiteX14" fmla="*/ 2357188 w 6012255"/>
                        <a:gd name="connsiteY14" fmla="*/ 7207250 h 7208338"/>
                        <a:gd name="connsiteX15" fmla="*/ 1948801 w 6012255"/>
                        <a:gd name="connsiteY15" fmla="*/ 7021636 h 7208338"/>
                        <a:gd name="connsiteX16" fmla="*/ 1402934 w 6012255"/>
                        <a:gd name="connsiteY16" fmla="*/ 7203758 h 7208338"/>
                        <a:gd name="connsiteX17" fmla="*/ 934072 w 6012255"/>
                        <a:gd name="connsiteY17" fmla="*/ 6794887 h 7208338"/>
                        <a:gd name="connsiteX18" fmla="*/ 847774 w 6012255"/>
                        <a:gd name="connsiteY18" fmla="*/ 3646655 h 7208338"/>
                        <a:gd name="connsiteX19" fmla="*/ 172660 w 6012255"/>
                        <a:gd name="connsiteY19" fmla="*/ 3132591 h 7208338"/>
                        <a:gd name="connsiteX20" fmla="*/ 0 w 6012255"/>
                        <a:gd name="connsiteY20" fmla="*/ 1921978 h 7208338"/>
                        <a:gd name="connsiteX21" fmla="*/ 160052 w 6012255"/>
                        <a:gd name="connsiteY21"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584304 w 6012255"/>
                        <a:gd name="connsiteY10" fmla="*/ 1389368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584304 w 6012255"/>
                        <a:gd name="connsiteY10" fmla="*/ 1389368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2753808 w 6012255"/>
                        <a:gd name="connsiteY6" fmla="*/ 144379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98396 w 6012255"/>
                        <a:gd name="connsiteY5" fmla="*/ 151132 h 7208338"/>
                        <a:gd name="connsiteX6" fmla="*/ 3153311 w 6012255"/>
                        <a:gd name="connsiteY6" fmla="*/ 120166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62823 w 6012255"/>
                        <a:gd name="connsiteY4" fmla="*/ 827273 h 7208338"/>
                        <a:gd name="connsiteX5" fmla="*/ 2337865 w 6012255"/>
                        <a:gd name="connsiteY5" fmla="*/ 114812 h 7208338"/>
                        <a:gd name="connsiteX6" fmla="*/ 3153311 w 6012255"/>
                        <a:gd name="connsiteY6" fmla="*/ 120166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67084 w 6012255"/>
                        <a:gd name="connsiteY2" fmla="*/ 147857 h 7208338"/>
                        <a:gd name="connsiteX3" fmla="*/ 1487274 w 6012255"/>
                        <a:gd name="connsiteY3" fmla="*/ 135305 h 7208338"/>
                        <a:gd name="connsiteX4" fmla="*/ 1938611 w 6012255"/>
                        <a:gd name="connsiteY4" fmla="*/ 766741 h 7208338"/>
                        <a:gd name="connsiteX5" fmla="*/ 2337865 w 6012255"/>
                        <a:gd name="connsiteY5" fmla="*/ 114812 h 7208338"/>
                        <a:gd name="connsiteX6" fmla="*/ 3153311 w 6012255"/>
                        <a:gd name="connsiteY6" fmla="*/ 120166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27189 w 6012255"/>
                        <a:gd name="connsiteY1" fmla="*/ 253071 h 7208338"/>
                        <a:gd name="connsiteX2" fmla="*/ 1130765 w 6012255"/>
                        <a:gd name="connsiteY2" fmla="*/ 123646 h 7208338"/>
                        <a:gd name="connsiteX3" fmla="*/ 1487274 w 6012255"/>
                        <a:gd name="connsiteY3" fmla="*/ 135305 h 7208338"/>
                        <a:gd name="connsiteX4" fmla="*/ 1938611 w 6012255"/>
                        <a:gd name="connsiteY4" fmla="*/ 766741 h 7208338"/>
                        <a:gd name="connsiteX5" fmla="*/ 2337865 w 6012255"/>
                        <a:gd name="connsiteY5" fmla="*/ 114812 h 7208338"/>
                        <a:gd name="connsiteX6" fmla="*/ 3153311 w 6012255"/>
                        <a:gd name="connsiteY6" fmla="*/ 120166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02978 w 6012255"/>
                        <a:gd name="connsiteY1" fmla="*/ 204647 h 7208338"/>
                        <a:gd name="connsiteX2" fmla="*/ 1130765 w 6012255"/>
                        <a:gd name="connsiteY2" fmla="*/ 123646 h 7208338"/>
                        <a:gd name="connsiteX3" fmla="*/ 1487274 w 6012255"/>
                        <a:gd name="connsiteY3" fmla="*/ 135305 h 7208338"/>
                        <a:gd name="connsiteX4" fmla="*/ 1938611 w 6012255"/>
                        <a:gd name="connsiteY4" fmla="*/ 766741 h 7208338"/>
                        <a:gd name="connsiteX5" fmla="*/ 2337865 w 6012255"/>
                        <a:gd name="connsiteY5" fmla="*/ 114812 h 7208338"/>
                        <a:gd name="connsiteX6" fmla="*/ 3153311 w 6012255"/>
                        <a:gd name="connsiteY6" fmla="*/ 120166 h 7208338"/>
                        <a:gd name="connsiteX7" fmla="*/ 4211478 w 6012255"/>
                        <a:gd name="connsiteY7" fmla="*/ 531575 h 7208338"/>
                        <a:gd name="connsiteX8" fmla="*/ 5571145 w 6012255"/>
                        <a:gd name="connsiteY8" fmla="*/ 256 h 7208338"/>
                        <a:gd name="connsiteX9" fmla="*/ 5766646 w 6012255"/>
                        <a:gd name="connsiteY9" fmla="*/ 805576 h 7208338"/>
                        <a:gd name="connsiteX10" fmla="*/ 4451136 w 6012255"/>
                        <a:gd name="connsiteY10" fmla="*/ 1413580 h 7208338"/>
                        <a:gd name="connsiteX11" fmla="*/ 3071218 w 6012255"/>
                        <a:gd name="connsiteY11" fmla="*/ 1039947 h 7208338"/>
                        <a:gd name="connsiteX12" fmla="*/ 2945814 w 6012255"/>
                        <a:gd name="connsiteY12" fmla="*/ 6854343 h 7208338"/>
                        <a:gd name="connsiteX13" fmla="*/ 2357188 w 6012255"/>
                        <a:gd name="connsiteY13" fmla="*/ 7207250 h 7208338"/>
                        <a:gd name="connsiteX14" fmla="*/ 1948801 w 6012255"/>
                        <a:gd name="connsiteY14" fmla="*/ 7021636 h 7208338"/>
                        <a:gd name="connsiteX15" fmla="*/ 1402934 w 6012255"/>
                        <a:gd name="connsiteY15" fmla="*/ 7203758 h 7208338"/>
                        <a:gd name="connsiteX16" fmla="*/ 934072 w 6012255"/>
                        <a:gd name="connsiteY16" fmla="*/ 6794887 h 7208338"/>
                        <a:gd name="connsiteX17" fmla="*/ 847774 w 6012255"/>
                        <a:gd name="connsiteY17" fmla="*/ 3646655 h 7208338"/>
                        <a:gd name="connsiteX18" fmla="*/ 172660 w 6012255"/>
                        <a:gd name="connsiteY18" fmla="*/ 3132591 h 7208338"/>
                        <a:gd name="connsiteX19" fmla="*/ 0 w 6012255"/>
                        <a:gd name="connsiteY19" fmla="*/ 1921978 h 7208338"/>
                        <a:gd name="connsiteX20" fmla="*/ 160052 w 6012255"/>
                        <a:gd name="connsiteY20"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153311 w 6012255"/>
                        <a:gd name="connsiteY5" fmla="*/ 120166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153311 w 6012255"/>
                        <a:gd name="connsiteY5" fmla="*/ 120166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250160 w 6012255"/>
                        <a:gd name="connsiteY5" fmla="*/ 192803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250160 w 6012255"/>
                        <a:gd name="connsiteY5" fmla="*/ 192803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250160 w 6012255"/>
                        <a:gd name="connsiteY5" fmla="*/ 192803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679 h 7208338"/>
                        <a:gd name="connsiteX1" fmla="*/ 402978 w 6012255"/>
                        <a:gd name="connsiteY1" fmla="*/ 204647 h 7208338"/>
                        <a:gd name="connsiteX2" fmla="*/ 1487274 w 6012255"/>
                        <a:gd name="connsiteY2" fmla="*/ 135305 h 7208338"/>
                        <a:gd name="connsiteX3" fmla="*/ 1938611 w 6012255"/>
                        <a:gd name="connsiteY3" fmla="*/ 766741 h 7208338"/>
                        <a:gd name="connsiteX4" fmla="*/ 2337865 w 6012255"/>
                        <a:gd name="connsiteY4" fmla="*/ 114812 h 7208338"/>
                        <a:gd name="connsiteX5" fmla="*/ 3250160 w 6012255"/>
                        <a:gd name="connsiteY5" fmla="*/ 192803 h 7208338"/>
                        <a:gd name="connsiteX6" fmla="*/ 4211478 w 6012255"/>
                        <a:gd name="connsiteY6" fmla="*/ 531575 h 7208338"/>
                        <a:gd name="connsiteX7" fmla="*/ 5571145 w 6012255"/>
                        <a:gd name="connsiteY7" fmla="*/ 256 h 7208338"/>
                        <a:gd name="connsiteX8" fmla="*/ 5766646 w 6012255"/>
                        <a:gd name="connsiteY8" fmla="*/ 805576 h 7208338"/>
                        <a:gd name="connsiteX9" fmla="*/ 4451136 w 6012255"/>
                        <a:gd name="connsiteY9" fmla="*/ 1413580 h 7208338"/>
                        <a:gd name="connsiteX10" fmla="*/ 3071218 w 6012255"/>
                        <a:gd name="connsiteY10" fmla="*/ 1039947 h 7208338"/>
                        <a:gd name="connsiteX11" fmla="*/ 2945814 w 6012255"/>
                        <a:gd name="connsiteY11" fmla="*/ 6854343 h 7208338"/>
                        <a:gd name="connsiteX12" fmla="*/ 2357188 w 6012255"/>
                        <a:gd name="connsiteY12" fmla="*/ 7207250 h 7208338"/>
                        <a:gd name="connsiteX13" fmla="*/ 1948801 w 6012255"/>
                        <a:gd name="connsiteY13" fmla="*/ 7021636 h 7208338"/>
                        <a:gd name="connsiteX14" fmla="*/ 1402934 w 6012255"/>
                        <a:gd name="connsiteY14" fmla="*/ 7203758 h 7208338"/>
                        <a:gd name="connsiteX15" fmla="*/ 934072 w 6012255"/>
                        <a:gd name="connsiteY15" fmla="*/ 6794887 h 7208338"/>
                        <a:gd name="connsiteX16" fmla="*/ 847774 w 6012255"/>
                        <a:gd name="connsiteY16" fmla="*/ 3646655 h 7208338"/>
                        <a:gd name="connsiteX17" fmla="*/ 172660 w 6012255"/>
                        <a:gd name="connsiteY17" fmla="*/ 3132591 h 7208338"/>
                        <a:gd name="connsiteX18" fmla="*/ 0 w 6012255"/>
                        <a:gd name="connsiteY18" fmla="*/ 1921978 h 7208338"/>
                        <a:gd name="connsiteX19" fmla="*/ 160052 w 6012255"/>
                        <a:gd name="connsiteY19" fmla="*/ 508679 h 720833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337865 w 6012255"/>
                        <a:gd name="connsiteY4" fmla="*/ 114862 h 7208388"/>
                        <a:gd name="connsiteX5" fmla="*/ 3250160 w 6012255"/>
                        <a:gd name="connsiteY5" fmla="*/ 192853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337865 w 6012255"/>
                        <a:gd name="connsiteY4" fmla="*/ 114862 h 7208388"/>
                        <a:gd name="connsiteX5" fmla="*/ 3274372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337865 w 6012255"/>
                        <a:gd name="connsiteY4" fmla="*/ 114862 h 7208388"/>
                        <a:gd name="connsiteX5" fmla="*/ 3274372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289441 w 6012255"/>
                        <a:gd name="connsiteY4" fmla="*/ 163287 h 7208388"/>
                        <a:gd name="connsiteX5" fmla="*/ 3274372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289441 w 6012255"/>
                        <a:gd name="connsiteY4" fmla="*/ 163287 h 7208388"/>
                        <a:gd name="connsiteX5" fmla="*/ 3274372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289441 w 6012255"/>
                        <a:gd name="connsiteY4" fmla="*/ 163287 h 7208388"/>
                        <a:gd name="connsiteX5" fmla="*/ 3274372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289441 w 6012255"/>
                        <a:gd name="connsiteY4" fmla="*/ 163287 h 7208388"/>
                        <a:gd name="connsiteX5" fmla="*/ 3250160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8388"/>
                        <a:gd name="connsiteX1" fmla="*/ 402978 w 6012255"/>
                        <a:gd name="connsiteY1" fmla="*/ 204697 h 7208388"/>
                        <a:gd name="connsiteX2" fmla="*/ 1487274 w 6012255"/>
                        <a:gd name="connsiteY2" fmla="*/ 135355 h 7208388"/>
                        <a:gd name="connsiteX3" fmla="*/ 1938611 w 6012255"/>
                        <a:gd name="connsiteY3" fmla="*/ 766791 h 7208388"/>
                        <a:gd name="connsiteX4" fmla="*/ 2289441 w 6012255"/>
                        <a:gd name="connsiteY4" fmla="*/ 163287 h 7208388"/>
                        <a:gd name="connsiteX5" fmla="*/ 3250160 w 6012255"/>
                        <a:gd name="connsiteY5" fmla="*/ 144429 h 7208388"/>
                        <a:gd name="connsiteX6" fmla="*/ 4211478 w 6012255"/>
                        <a:gd name="connsiteY6" fmla="*/ 531625 h 7208388"/>
                        <a:gd name="connsiteX7" fmla="*/ 5571145 w 6012255"/>
                        <a:gd name="connsiteY7" fmla="*/ 306 h 7208388"/>
                        <a:gd name="connsiteX8" fmla="*/ 5766646 w 6012255"/>
                        <a:gd name="connsiteY8" fmla="*/ 805626 h 7208388"/>
                        <a:gd name="connsiteX9" fmla="*/ 4451136 w 6012255"/>
                        <a:gd name="connsiteY9" fmla="*/ 1413630 h 7208388"/>
                        <a:gd name="connsiteX10" fmla="*/ 3071218 w 6012255"/>
                        <a:gd name="connsiteY10" fmla="*/ 1039997 h 7208388"/>
                        <a:gd name="connsiteX11" fmla="*/ 2945814 w 6012255"/>
                        <a:gd name="connsiteY11" fmla="*/ 6854393 h 7208388"/>
                        <a:gd name="connsiteX12" fmla="*/ 2357188 w 6012255"/>
                        <a:gd name="connsiteY12" fmla="*/ 7207300 h 7208388"/>
                        <a:gd name="connsiteX13" fmla="*/ 1948801 w 6012255"/>
                        <a:gd name="connsiteY13" fmla="*/ 7021686 h 7208388"/>
                        <a:gd name="connsiteX14" fmla="*/ 1402934 w 6012255"/>
                        <a:gd name="connsiteY14" fmla="*/ 7203808 h 7208388"/>
                        <a:gd name="connsiteX15" fmla="*/ 934072 w 6012255"/>
                        <a:gd name="connsiteY15" fmla="*/ 6794937 h 7208388"/>
                        <a:gd name="connsiteX16" fmla="*/ 847774 w 6012255"/>
                        <a:gd name="connsiteY16" fmla="*/ 3646705 h 7208388"/>
                        <a:gd name="connsiteX17" fmla="*/ 172660 w 6012255"/>
                        <a:gd name="connsiteY17" fmla="*/ 3132641 h 7208388"/>
                        <a:gd name="connsiteX18" fmla="*/ 0 w 6012255"/>
                        <a:gd name="connsiteY18" fmla="*/ 1922028 h 7208388"/>
                        <a:gd name="connsiteX19" fmla="*/ 160052 w 6012255"/>
                        <a:gd name="connsiteY19" fmla="*/ 508729 h 7208388"/>
                        <a:gd name="connsiteX0" fmla="*/ 160052 w 6012255"/>
                        <a:gd name="connsiteY0" fmla="*/ 508729 h 7207575"/>
                        <a:gd name="connsiteX1" fmla="*/ 402978 w 6012255"/>
                        <a:gd name="connsiteY1" fmla="*/ 204697 h 7207575"/>
                        <a:gd name="connsiteX2" fmla="*/ 1487274 w 6012255"/>
                        <a:gd name="connsiteY2" fmla="*/ 135355 h 7207575"/>
                        <a:gd name="connsiteX3" fmla="*/ 1938611 w 6012255"/>
                        <a:gd name="connsiteY3" fmla="*/ 766791 h 7207575"/>
                        <a:gd name="connsiteX4" fmla="*/ 2289441 w 6012255"/>
                        <a:gd name="connsiteY4" fmla="*/ 163287 h 7207575"/>
                        <a:gd name="connsiteX5" fmla="*/ 3250160 w 6012255"/>
                        <a:gd name="connsiteY5" fmla="*/ 144429 h 7207575"/>
                        <a:gd name="connsiteX6" fmla="*/ 4211478 w 6012255"/>
                        <a:gd name="connsiteY6" fmla="*/ 531625 h 7207575"/>
                        <a:gd name="connsiteX7" fmla="*/ 5571145 w 6012255"/>
                        <a:gd name="connsiteY7" fmla="*/ 306 h 7207575"/>
                        <a:gd name="connsiteX8" fmla="*/ 5766646 w 6012255"/>
                        <a:gd name="connsiteY8" fmla="*/ 805626 h 7207575"/>
                        <a:gd name="connsiteX9" fmla="*/ 4451136 w 6012255"/>
                        <a:gd name="connsiteY9" fmla="*/ 1413630 h 7207575"/>
                        <a:gd name="connsiteX10" fmla="*/ 3071218 w 6012255"/>
                        <a:gd name="connsiteY10" fmla="*/ 1039997 h 7207575"/>
                        <a:gd name="connsiteX11" fmla="*/ 3006345 w 6012255"/>
                        <a:gd name="connsiteY11" fmla="*/ 6842288 h 7207575"/>
                        <a:gd name="connsiteX12" fmla="*/ 2357188 w 6012255"/>
                        <a:gd name="connsiteY12" fmla="*/ 7207300 h 7207575"/>
                        <a:gd name="connsiteX13" fmla="*/ 1948801 w 6012255"/>
                        <a:gd name="connsiteY13" fmla="*/ 7021686 h 7207575"/>
                        <a:gd name="connsiteX14" fmla="*/ 1402934 w 6012255"/>
                        <a:gd name="connsiteY14" fmla="*/ 7203808 h 7207575"/>
                        <a:gd name="connsiteX15" fmla="*/ 934072 w 6012255"/>
                        <a:gd name="connsiteY15" fmla="*/ 6794937 h 7207575"/>
                        <a:gd name="connsiteX16" fmla="*/ 847774 w 6012255"/>
                        <a:gd name="connsiteY16" fmla="*/ 3646705 h 7207575"/>
                        <a:gd name="connsiteX17" fmla="*/ 172660 w 6012255"/>
                        <a:gd name="connsiteY17" fmla="*/ 3132641 h 7207575"/>
                        <a:gd name="connsiteX18" fmla="*/ 0 w 6012255"/>
                        <a:gd name="connsiteY18" fmla="*/ 1922028 h 7207575"/>
                        <a:gd name="connsiteX19" fmla="*/ 160052 w 6012255"/>
                        <a:gd name="connsiteY19" fmla="*/ 508729 h 7207575"/>
                        <a:gd name="connsiteX0" fmla="*/ 160052 w 6012255"/>
                        <a:gd name="connsiteY0" fmla="*/ 508729 h 7207300"/>
                        <a:gd name="connsiteX1" fmla="*/ 402978 w 6012255"/>
                        <a:gd name="connsiteY1" fmla="*/ 204697 h 7207300"/>
                        <a:gd name="connsiteX2" fmla="*/ 1487274 w 6012255"/>
                        <a:gd name="connsiteY2" fmla="*/ 135355 h 7207300"/>
                        <a:gd name="connsiteX3" fmla="*/ 1938611 w 6012255"/>
                        <a:gd name="connsiteY3" fmla="*/ 766791 h 7207300"/>
                        <a:gd name="connsiteX4" fmla="*/ 2289441 w 6012255"/>
                        <a:gd name="connsiteY4" fmla="*/ 163287 h 7207300"/>
                        <a:gd name="connsiteX5" fmla="*/ 3250160 w 6012255"/>
                        <a:gd name="connsiteY5" fmla="*/ 144429 h 7207300"/>
                        <a:gd name="connsiteX6" fmla="*/ 4211478 w 6012255"/>
                        <a:gd name="connsiteY6" fmla="*/ 531625 h 7207300"/>
                        <a:gd name="connsiteX7" fmla="*/ 5571145 w 6012255"/>
                        <a:gd name="connsiteY7" fmla="*/ 306 h 7207300"/>
                        <a:gd name="connsiteX8" fmla="*/ 5766646 w 6012255"/>
                        <a:gd name="connsiteY8" fmla="*/ 805626 h 7207300"/>
                        <a:gd name="connsiteX9" fmla="*/ 4451136 w 6012255"/>
                        <a:gd name="connsiteY9" fmla="*/ 1413630 h 7207300"/>
                        <a:gd name="connsiteX10" fmla="*/ 3071218 w 6012255"/>
                        <a:gd name="connsiteY10" fmla="*/ 1039997 h 7207300"/>
                        <a:gd name="connsiteX11" fmla="*/ 3042663 w 6012255"/>
                        <a:gd name="connsiteY11" fmla="*/ 6830182 h 7207300"/>
                        <a:gd name="connsiteX12" fmla="*/ 2357188 w 6012255"/>
                        <a:gd name="connsiteY12" fmla="*/ 7207300 h 7207300"/>
                        <a:gd name="connsiteX13" fmla="*/ 1948801 w 6012255"/>
                        <a:gd name="connsiteY13" fmla="*/ 7021686 h 7207300"/>
                        <a:gd name="connsiteX14" fmla="*/ 1402934 w 6012255"/>
                        <a:gd name="connsiteY14" fmla="*/ 7203808 h 7207300"/>
                        <a:gd name="connsiteX15" fmla="*/ 934072 w 6012255"/>
                        <a:gd name="connsiteY15" fmla="*/ 6794937 h 7207300"/>
                        <a:gd name="connsiteX16" fmla="*/ 847774 w 6012255"/>
                        <a:gd name="connsiteY16" fmla="*/ 3646705 h 7207300"/>
                        <a:gd name="connsiteX17" fmla="*/ 172660 w 6012255"/>
                        <a:gd name="connsiteY17" fmla="*/ 3132641 h 7207300"/>
                        <a:gd name="connsiteX18" fmla="*/ 0 w 6012255"/>
                        <a:gd name="connsiteY18" fmla="*/ 1922028 h 7207300"/>
                        <a:gd name="connsiteX19" fmla="*/ 160052 w 6012255"/>
                        <a:gd name="connsiteY19" fmla="*/ 508729 h 7207300"/>
                        <a:gd name="connsiteX0" fmla="*/ 160052 w 6012255"/>
                        <a:gd name="connsiteY0" fmla="*/ 508729 h 7207300"/>
                        <a:gd name="connsiteX1" fmla="*/ 402978 w 6012255"/>
                        <a:gd name="connsiteY1" fmla="*/ 204697 h 7207300"/>
                        <a:gd name="connsiteX2" fmla="*/ 1487274 w 6012255"/>
                        <a:gd name="connsiteY2" fmla="*/ 135355 h 7207300"/>
                        <a:gd name="connsiteX3" fmla="*/ 1938611 w 6012255"/>
                        <a:gd name="connsiteY3" fmla="*/ 766791 h 7207300"/>
                        <a:gd name="connsiteX4" fmla="*/ 2289441 w 6012255"/>
                        <a:gd name="connsiteY4" fmla="*/ 163287 h 7207300"/>
                        <a:gd name="connsiteX5" fmla="*/ 3250160 w 6012255"/>
                        <a:gd name="connsiteY5" fmla="*/ 144429 h 7207300"/>
                        <a:gd name="connsiteX6" fmla="*/ 4211478 w 6012255"/>
                        <a:gd name="connsiteY6" fmla="*/ 531625 h 7207300"/>
                        <a:gd name="connsiteX7" fmla="*/ 5571145 w 6012255"/>
                        <a:gd name="connsiteY7" fmla="*/ 306 h 7207300"/>
                        <a:gd name="connsiteX8" fmla="*/ 5766646 w 6012255"/>
                        <a:gd name="connsiteY8" fmla="*/ 805626 h 7207300"/>
                        <a:gd name="connsiteX9" fmla="*/ 4451136 w 6012255"/>
                        <a:gd name="connsiteY9" fmla="*/ 1413630 h 7207300"/>
                        <a:gd name="connsiteX10" fmla="*/ 3071218 w 6012255"/>
                        <a:gd name="connsiteY10" fmla="*/ 1039997 h 7207300"/>
                        <a:gd name="connsiteX11" fmla="*/ 2933708 w 6012255"/>
                        <a:gd name="connsiteY11" fmla="*/ 6830182 h 7207300"/>
                        <a:gd name="connsiteX12" fmla="*/ 2357188 w 6012255"/>
                        <a:gd name="connsiteY12" fmla="*/ 7207300 h 7207300"/>
                        <a:gd name="connsiteX13" fmla="*/ 1948801 w 6012255"/>
                        <a:gd name="connsiteY13" fmla="*/ 7021686 h 7207300"/>
                        <a:gd name="connsiteX14" fmla="*/ 1402934 w 6012255"/>
                        <a:gd name="connsiteY14" fmla="*/ 7203808 h 7207300"/>
                        <a:gd name="connsiteX15" fmla="*/ 934072 w 6012255"/>
                        <a:gd name="connsiteY15" fmla="*/ 6794937 h 7207300"/>
                        <a:gd name="connsiteX16" fmla="*/ 847774 w 6012255"/>
                        <a:gd name="connsiteY16" fmla="*/ 3646705 h 7207300"/>
                        <a:gd name="connsiteX17" fmla="*/ 172660 w 6012255"/>
                        <a:gd name="connsiteY17" fmla="*/ 3132641 h 7207300"/>
                        <a:gd name="connsiteX18" fmla="*/ 0 w 6012255"/>
                        <a:gd name="connsiteY18" fmla="*/ 1922028 h 7207300"/>
                        <a:gd name="connsiteX19" fmla="*/ 160052 w 6012255"/>
                        <a:gd name="connsiteY19" fmla="*/ 508729 h 7207300"/>
                        <a:gd name="connsiteX0" fmla="*/ 160052 w 6012255"/>
                        <a:gd name="connsiteY0" fmla="*/ 508729 h 7207300"/>
                        <a:gd name="connsiteX1" fmla="*/ 402978 w 6012255"/>
                        <a:gd name="connsiteY1" fmla="*/ 204697 h 7207300"/>
                        <a:gd name="connsiteX2" fmla="*/ 1487274 w 6012255"/>
                        <a:gd name="connsiteY2" fmla="*/ 135355 h 7207300"/>
                        <a:gd name="connsiteX3" fmla="*/ 1938611 w 6012255"/>
                        <a:gd name="connsiteY3" fmla="*/ 766791 h 7207300"/>
                        <a:gd name="connsiteX4" fmla="*/ 2289441 w 6012255"/>
                        <a:gd name="connsiteY4" fmla="*/ 163287 h 7207300"/>
                        <a:gd name="connsiteX5" fmla="*/ 3250160 w 6012255"/>
                        <a:gd name="connsiteY5" fmla="*/ 144429 h 7207300"/>
                        <a:gd name="connsiteX6" fmla="*/ 4211478 w 6012255"/>
                        <a:gd name="connsiteY6" fmla="*/ 531625 h 7207300"/>
                        <a:gd name="connsiteX7" fmla="*/ 5571145 w 6012255"/>
                        <a:gd name="connsiteY7" fmla="*/ 306 h 7207300"/>
                        <a:gd name="connsiteX8" fmla="*/ 5766646 w 6012255"/>
                        <a:gd name="connsiteY8" fmla="*/ 805626 h 7207300"/>
                        <a:gd name="connsiteX9" fmla="*/ 4451136 w 6012255"/>
                        <a:gd name="connsiteY9" fmla="*/ 1413630 h 7207300"/>
                        <a:gd name="connsiteX10" fmla="*/ 3071218 w 6012255"/>
                        <a:gd name="connsiteY10" fmla="*/ 1039997 h 7207300"/>
                        <a:gd name="connsiteX11" fmla="*/ 2933708 w 6012255"/>
                        <a:gd name="connsiteY11" fmla="*/ 6830182 h 7207300"/>
                        <a:gd name="connsiteX12" fmla="*/ 2357188 w 6012255"/>
                        <a:gd name="connsiteY12" fmla="*/ 7207300 h 7207300"/>
                        <a:gd name="connsiteX13" fmla="*/ 1948801 w 6012255"/>
                        <a:gd name="connsiteY13" fmla="*/ 7021686 h 7207300"/>
                        <a:gd name="connsiteX14" fmla="*/ 1366615 w 6012255"/>
                        <a:gd name="connsiteY14" fmla="*/ 7191701 h 7207300"/>
                        <a:gd name="connsiteX15" fmla="*/ 934072 w 6012255"/>
                        <a:gd name="connsiteY15" fmla="*/ 6794937 h 7207300"/>
                        <a:gd name="connsiteX16" fmla="*/ 847774 w 6012255"/>
                        <a:gd name="connsiteY16" fmla="*/ 3646705 h 7207300"/>
                        <a:gd name="connsiteX17" fmla="*/ 172660 w 6012255"/>
                        <a:gd name="connsiteY17" fmla="*/ 3132641 h 7207300"/>
                        <a:gd name="connsiteX18" fmla="*/ 0 w 6012255"/>
                        <a:gd name="connsiteY18" fmla="*/ 1922028 h 7207300"/>
                        <a:gd name="connsiteX19" fmla="*/ 160052 w 6012255"/>
                        <a:gd name="connsiteY19" fmla="*/ 508729 h 7207300"/>
                        <a:gd name="connsiteX0" fmla="*/ 160052 w 6012255"/>
                        <a:gd name="connsiteY0" fmla="*/ 508729 h 7194929"/>
                        <a:gd name="connsiteX1" fmla="*/ 402978 w 6012255"/>
                        <a:gd name="connsiteY1" fmla="*/ 204697 h 7194929"/>
                        <a:gd name="connsiteX2" fmla="*/ 1487274 w 6012255"/>
                        <a:gd name="connsiteY2" fmla="*/ 135355 h 7194929"/>
                        <a:gd name="connsiteX3" fmla="*/ 1938611 w 6012255"/>
                        <a:gd name="connsiteY3" fmla="*/ 766791 h 7194929"/>
                        <a:gd name="connsiteX4" fmla="*/ 2289441 w 6012255"/>
                        <a:gd name="connsiteY4" fmla="*/ 163287 h 7194929"/>
                        <a:gd name="connsiteX5" fmla="*/ 3250160 w 6012255"/>
                        <a:gd name="connsiteY5" fmla="*/ 144429 h 7194929"/>
                        <a:gd name="connsiteX6" fmla="*/ 4211478 w 6012255"/>
                        <a:gd name="connsiteY6" fmla="*/ 531625 h 7194929"/>
                        <a:gd name="connsiteX7" fmla="*/ 5571145 w 6012255"/>
                        <a:gd name="connsiteY7" fmla="*/ 306 h 7194929"/>
                        <a:gd name="connsiteX8" fmla="*/ 5766646 w 6012255"/>
                        <a:gd name="connsiteY8" fmla="*/ 805626 h 7194929"/>
                        <a:gd name="connsiteX9" fmla="*/ 4451136 w 6012255"/>
                        <a:gd name="connsiteY9" fmla="*/ 1413630 h 7194929"/>
                        <a:gd name="connsiteX10" fmla="*/ 3071218 w 6012255"/>
                        <a:gd name="connsiteY10" fmla="*/ 1039997 h 7194929"/>
                        <a:gd name="connsiteX11" fmla="*/ 2933708 w 6012255"/>
                        <a:gd name="connsiteY11" fmla="*/ 6830182 h 7194929"/>
                        <a:gd name="connsiteX12" fmla="*/ 2332975 w 6012255"/>
                        <a:gd name="connsiteY12" fmla="*/ 7183088 h 7194929"/>
                        <a:gd name="connsiteX13" fmla="*/ 1948801 w 6012255"/>
                        <a:gd name="connsiteY13" fmla="*/ 7021686 h 7194929"/>
                        <a:gd name="connsiteX14" fmla="*/ 1366615 w 6012255"/>
                        <a:gd name="connsiteY14" fmla="*/ 7191701 h 7194929"/>
                        <a:gd name="connsiteX15" fmla="*/ 934072 w 6012255"/>
                        <a:gd name="connsiteY15" fmla="*/ 6794937 h 7194929"/>
                        <a:gd name="connsiteX16" fmla="*/ 847774 w 6012255"/>
                        <a:gd name="connsiteY16" fmla="*/ 3646705 h 7194929"/>
                        <a:gd name="connsiteX17" fmla="*/ 172660 w 6012255"/>
                        <a:gd name="connsiteY17" fmla="*/ 3132641 h 7194929"/>
                        <a:gd name="connsiteX18" fmla="*/ 0 w 6012255"/>
                        <a:gd name="connsiteY18" fmla="*/ 1922028 h 7194929"/>
                        <a:gd name="connsiteX19" fmla="*/ 160052 w 6012255"/>
                        <a:gd name="connsiteY19" fmla="*/ 508729 h 7194929"/>
                        <a:gd name="connsiteX0" fmla="*/ 160052 w 6012255"/>
                        <a:gd name="connsiteY0" fmla="*/ 508729 h 7194929"/>
                        <a:gd name="connsiteX1" fmla="*/ 402978 w 6012255"/>
                        <a:gd name="connsiteY1" fmla="*/ 204697 h 7194929"/>
                        <a:gd name="connsiteX2" fmla="*/ 1487274 w 6012255"/>
                        <a:gd name="connsiteY2" fmla="*/ 135355 h 7194929"/>
                        <a:gd name="connsiteX3" fmla="*/ 1938611 w 6012255"/>
                        <a:gd name="connsiteY3" fmla="*/ 766791 h 7194929"/>
                        <a:gd name="connsiteX4" fmla="*/ 2289441 w 6012255"/>
                        <a:gd name="connsiteY4" fmla="*/ 163287 h 7194929"/>
                        <a:gd name="connsiteX5" fmla="*/ 3250160 w 6012255"/>
                        <a:gd name="connsiteY5" fmla="*/ 144429 h 7194929"/>
                        <a:gd name="connsiteX6" fmla="*/ 4211478 w 6012255"/>
                        <a:gd name="connsiteY6" fmla="*/ 531625 h 7194929"/>
                        <a:gd name="connsiteX7" fmla="*/ 5571145 w 6012255"/>
                        <a:gd name="connsiteY7" fmla="*/ 306 h 7194929"/>
                        <a:gd name="connsiteX8" fmla="*/ 5766646 w 6012255"/>
                        <a:gd name="connsiteY8" fmla="*/ 805626 h 7194929"/>
                        <a:gd name="connsiteX9" fmla="*/ 4451136 w 6012255"/>
                        <a:gd name="connsiteY9" fmla="*/ 1413630 h 7194929"/>
                        <a:gd name="connsiteX10" fmla="*/ 3071218 w 6012255"/>
                        <a:gd name="connsiteY10" fmla="*/ 1039997 h 7194929"/>
                        <a:gd name="connsiteX11" fmla="*/ 2933708 w 6012255"/>
                        <a:gd name="connsiteY11" fmla="*/ 6830182 h 7194929"/>
                        <a:gd name="connsiteX12" fmla="*/ 2332975 w 6012255"/>
                        <a:gd name="connsiteY12" fmla="*/ 7183088 h 7194929"/>
                        <a:gd name="connsiteX13" fmla="*/ 1948801 w 6012255"/>
                        <a:gd name="connsiteY13" fmla="*/ 7021686 h 7194929"/>
                        <a:gd name="connsiteX14" fmla="*/ 1390827 w 6012255"/>
                        <a:gd name="connsiteY14" fmla="*/ 7191701 h 7194929"/>
                        <a:gd name="connsiteX15" fmla="*/ 934072 w 6012255"/>
                        <a:gd name="connsiteY15" fmla="*/ 6794937 h 7194929"/>
                        <a:gd name="connsiteX16" fmla="*/ 847774 w 6012255"/>
                        <a:gd name="connsiteY16" fmla="*/ 3646705 h 7194929"/>
                        <a:gd name="connsiteX17" fmla="*/ 172660 w 6012255"/>
                        <a:gd name="connsiteY17" fmla="*/ 3132641 h 7194929"/>
                        <a:gd name="connsiteX18" fmla="*/ 0 w 6012255"/>
                        <a:gd name="connsiteY18" fmla="*/ 1922028 h 7194929"/>
                        <a:gd name="connsiteX19" fmla="*/ 160052 w 6012255"/>
                        <a:gd name="connsiteY19" fmla="*/ 508729 h 7194929"/>
                        <a:gd name="connsiteX0" fmla="*/ 160052 w 6012255"/>
                        <a:gd name="connsiteY0" fmla="*/ 508729 h 7194929"/>
                        <a:gd name="connsiteX1" fmla="*/ 402978 w 6012255"/>
                        <a:gd name="connsiteY1" fmla="*/ 204697 h 7194929"/>
                        <a:gd name="connsiteX2" fmla="*/ 1487274 w 6012255"/>
                        <a:gd name="connsiteY2" fmla="*/ 135355 h 7194929"/>
                        <a:gd name="connsiteX3" fmla="*/ 1938611 w 6012255"/>
                        <a:gd name="connsiteY3" fmla="*/ 766791 h 7194929"/>
                        <a:gd name="connsiteX4" fmla="*/ 2289441 w 6012255"/>
                        <a:gd name="connsiteY4" fmla="*/ 163287 h 7194929"/>
                        <a:gd name="connsiteX5" fmla="*/ 3250160 w 6012255"/>
                        <a:gd name="connsiteY5" fmla="*/ 144429 h 7194929"/>
                        <a:gd name="connsiteX6" fmla="*/ 4211478 w 6012255"/>
                        <a:gd name="connsiteY6" fmla="*/ 531625 h 7194929"/>
                        <a:gd name="connsiteX7" fmla="*/ 5571145 w 6012255"/>
                        <a:gd name="connsiteY7" fmla="*/ 306 h 7194929"/>
                        <a:gd name="connsiteX8" fmla="*/ 5766646 w 6012255"/>
                        <a:gd name="connsiteY8" fmla="*/ 805626 h 7194929"/>
                        <a:gd name="connsiteX9" fmla="*/ 4451136 w 6012255"/>
                        <a:gd name="connsiteY9" fmla="*/ 1413630 h 7194929"/>
                        <a:gd name="connsiteX10" fmla="*/ 3071218 w 6012255"/>
                        <a:gd name="connsiteY10" fmla="*/ 1039997 h 7194929"/>
                        <a:gd name="connsiteX11" fmla="*/ 2933708 w 6012255"/>
                        <a:gd name="connsiteY11" fmla="*/ 6830182 h 7194929"/>
                        <a:gd name="connsiteX12" fmla="*/ 2332975 w 6012255"/>
                        <a:gd name="connsiteY12" fmla="*/ 7183088 h 7194929"/>
                        <a:gd name="connsiteX13" fmla="*/ 1948801 w 6012255"/>
                        <a:gd name="connsiteY13" fmla="*/ 7021686 h 7194929"/>
                        <a:gd name="connsiteX14" fmla="*/ 1390827 w 6012255"/>
                        <a:gd name="connsiteY14" fmla="*/ 7191701 h 7194929"/>
                        <a:gd name="connsiteX15" fmla="*/ 934072 w 6012255"/>
                        <a:gd name="connsiteY15" fmla="*/ 6794937 h 7194929"/>
                        <a:gd name="connsiteX16" fmla="*/ 847774 w 6012255"/>
                        <a:gd name="connsiteY16" fmla="*/ 3646705 h 7194929"/>
                        <a:gd name="connsiteX17" fmla="*/ 172660 w 6012255"/>
                        <a:gd name="connsiteY17" fmla="*/ 3132641 h 7194929"/>
                        <a:gd name="connsiteX18" fmla="*/ 0 w 6012255"/>
                        <a:gd name="connsiteY18" fmla="*/ 1922028 h 7194929"/>
                        <a:gd name="connsiteX19" fmla="*/ 160052 w 6012255"/>
                        <a:gd name="connsiteY19" fmla="*/ 508729 h 7194929"/>
                        <a:gd name="connsiteX0" fmla="*/ 160052 w 6012255"/>
                        <a:gd name="connsiteY0" fmla="*/ 508729 h 7194929"/>
                        <a:gd name="connsiteX1" fmla="*/ 402978 w 6012255"/>
                        <a:gd name="connsiteY1" fmla="*/ 204697 h 7194929"/>
                        <a:gd name="connsiteX2" fmla="*/ 1487274 w 6012255"/>
                        <a:gd name="connsiteY2" fmla="*/ 135355 h 7194929"/>
                        <a:gd name="connsiteX3" fmla="*/ 1938611 w 6012255"/>
                        <a:gd name="connsiteY3" fmla="*/ 766791 h 7194929"/>
                        <a:gd name="connsiteX4" fmla="*/ 2289441 w 6012255"/>
                        <a:gd name="connsiteY4" fmla="*/ 163287 h 7194929"/>
                        <a:gd name="connsiteX5" fmla="*/ 3250160 w 6012255"/>
                        <a:gd name="connsiteY5" fmla="*/ 144429 h 7194929"/>
                        <a:gd name="connsiteX6" fmla="*/ 4211478 w 6012255"/>
                        <a:gd name="connsiteY6" fmla="*/ 531625 h 7194929"/>
                        <a:gd name="connsiteX7" fmla="*/ 5571145 w 6012255"/>
                        <a:gd name="connsiteY7" fmla="*/ 306 h 7194929"/>
                        <a:gd name="connsiteX8" fmla="*/ 5766646 w 6012255"/>
                        <a:gd name="connsiteY8" fmla="*/ 805626 h 7194929"/>
                        <a:gd name="connsiteX9" fmla="*/ 4451136 w 6012255"/>
                        <a:gd name="connsiteY9" fmla="*/ 1413630 h 7194929"/>
                        <a:gd name="connsiteX10" fmla="*/ 3071218 w 6012255"/>
                        <a:gd name="connsiteY10" fmla="*/ 1039997 h 7194929"/>
                        <a:gd name="connsiteX11" fmla="*/ 2933708 w 6012255"/>
                        <a:gd name="connsiteY11" fmla="*/ 6830182 h 7194929"/>
                        <a:gd name="connsiteX12" fmla="*/ 2332975 w 6012255"/>
                        <a:gd name="connsiteY12" fmla="*/ 7183088 h 7194929"/>
                        <a:gd name="connsiteX13" fmla="*/ 1948801 w 6012255"/>
                        <a:gd name="connsiteY13" fmla="*/ 7021686 h 7194929"/>
                        <a:gd name="connsiteX14" fmla="*/ 1390827 w 6012255"/>
                        <a:gd name="connsiteY14" fmla="*/ 7191701 h 7194929"/>
                        <a:gd name="connsiteX15" fmla="*/ 934072 w 6012255"/>
                        <a:gd name="connsiteY15" fmla="*/ 6794937 h 7194929"/>
                        <a:gd name="connsiteX16" fmla="*/ 847774 w 6012255"/>
                        <a:gd name="connsiteY16" fmla="*/ 3646705 h 7194929"/>
                        <a:gd name="connsiteX17" fmla="*/ 172660 w 6012255"/>
                        <a:gd name="connsiteY17" fmla="*/ 3132641 h 7194929"/>
                        <a:gd name="connsiteX18" fmla="*/ 0 w 6012255"/>
                        <a:gd name="connsiteY18" fmla="*/ 1922028 h 7194929"/>
                        <a:gd name="connsiteX19" fmla="*/ 160052 w 6012255"/>
                        <a:gd name="connsiteY19" fmla="*/ 508729 h 719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12255" h="7194929">
                          <a:moveTo>
                            <a:pt x="160052" y="508729"/>
                          </a:moveTo>
                          <a:cubicBezTo>
                            <a:pt x="216010" y="408914"/>
                            <a:pt x="176231" y="307435"/>
                            <a:pt x="402978" y="204697"/>
                          </a:cubicBezTo>
                          <a:cubicBezTo>
                            <a:pt x="624182" y="142468"/>
                            <a:pt x="1231335" y="41673"/>
                            <a:pt x="1487274" y="135355"/>
                          </a:cubicBezTo>
                          <a:lnTo>
                            <a:pt x="1938611" y="766791"/>
                          </a:lnTo>
                          <a:lnTo>
                            <a:pt x="2289441" y="163287"/>
                          </a:lnTo>
                          <a:cubicBezTo>
                            <a:pt x="2382342" y="39136"/>
                            <a:pt x="2939393" y="45384"/>
                            <a:pt x="3250160" y="144429"/>
                          </a:cubicBezTo>
                          <a:cubicBezTo>
                            <a:pt x="3594712" y="254242"/>
                            <a:pt x="3797745" y="422084"/>
                            <a:pt x="4211478" y="531625"/>
                          </a:cubicBezTo>
                          <a:cubicBezTo>
                            <a:pt x="4763760" y="416809"/>
                            <a:pt x="5297827" y="-13079"/>
                            <a:pt x="5571145" y="306"/>
                          </a:cubicBezTo>
                          <a:cubicBezTo>
                            <a:pt x="5967408" y="29024"/>
                            <a:pt x="6228529" y="622487"/>
                            <a:pt x="5766646" y="805626"/>
                          </a:cubicBezTo>
                          <a:cubicBezTo>
                            <a:pt x="5414623" y="1061057"/>
                            <a:pt x="4969297" y="1284927"/>
                            <a:pt x="4451136" y="1413630"/>
                          </a:cubicBezTo>
                          <a:cubicBezTo>
                            <a:pt x="4014003" y="1476904"/>
                            <a:pt x="3646955" y="1376102"/>
                            <a:pt x="3071218" y="1039997"/>
                          </a:cubicBezTo>
                          <a:cubicBezTo>
                            <a:pt x="3012757" y="1862115"/>
                            <a:pt x="2980880" y="5931331"/>
                            <a:pt x="2933708" y="6830182"/>
                          </a:cubicBezTo>
                          <a:cubicBezTo>
                            <a:pt x="2835457" y="7228941"/>
                            <a:pt x="2471065" y="7181688"/>
                            <a:pt x="2332975" y="7183088"/>
                          </a:cubicBezTo>
                          <a:cubicBezTo>
                            <a:pt x="2028738" y="7145387"/>
                            <a:pt x="2065359" y="7050797"/>
                            <a:pt x="1948801" y="7021686"/>
                          </a:cubicBezTo>
                          <a:cubicBezTo>
                            <a:pt x="1811173" y="7009430"/>
                            <a:pt x="1777507" y="7223513"/>
                            <a:pt x="1390827" y="7191701"/>
                          </a:cubicBezTo>
                          <a:cubicBezTo>
                            <a:pt x="1247392" y="7179901"/>
                            <a:pt x="1028427" y="7145787"/>
                            <a:pt x="934072" y="6794937"/>
                          </a:cubicBezTo>
                          <a:cubicBezTo>
                            <a:pt x="906783" y="6012369"/>
                            <a:pt x="843507" y="4697235"/>
                            <a:pt x="847774" y="3646705"/>
                          </a:cubicBezTo>
                          <a:cubicBezTo>
                            <a:pt x="188805" y="3567285"/>
                            <a:pt x="188777" y="3222756"/>
                            <a:pt x="172660" y="3132641"/>
                          </a:cubicBezTo>
                          <a:cubicBezTo>
                            <a:pt x="108266" y="2716224"/>
                            <a:pt x="6440" y="2370642"/>
                            <a:pt x="0" y="1922028"/>
                          </a:cubicBezTo>
                          <a:cubicBezTo>
                            <a:pt x="18856" y="1558678"/>
                            <a:pt x="101292" y="832787"/>
                            <a:pt x="160052" y="508729"/>
                          </a:cubicBezTo>
                          <a:close/>
                        </a:path>
                      </a:pathLst>
                    </a:cu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grpSp>
              <p:grpSp>
                <p:nvGrpSpPr>
                  <p:cNvPr id="167" name="Group 166"/>
                  <p:cNvGrpSpPr/>
                  <p:nvPr/>
                </p:nvGrpSpPr>
                <p:grpSpPr>
                  <a:xfrm>
                    <a:off x="4251365" y="2481942"/>
                    <a:ext cx="2268188" cy="2268188"/>
                    <a:chOff x="4251367" y="2481944"/>
                    <a:chExt cx="2268186" cy="2268186"/>
                  </a:xfrm>
                  <a:grpFill/>
                </p:grpSpPr>
                <p:sp>
                  <p:nvSpPr>
                    <p:cNvPr id="168" name="Donut 167"/>
                    <p:cNvSpPr/>
                    <p:nvPr/>
                  </p:nvSpPr>
                  <p:spPr>
                    <a:xfrm>
                      <a:off x="4251367" y="2481944"/>
                      <a:ext cx="2268186" cy="2268186"/>
                    </a:xfrm>
                    <a:prstGeom prst="donut">
                      <a:avLst>
                        <a:gd name="adj" fmla="val 12079"/>
                      </a:avLst>
                    </a:prstGeom>
                    <a:grpFill/>
                    <a:ln w="12700" cap="flat" cmpd="sng" algn="ctr">
                      <a:noFill/>
                      <a:prstDash val="solid"/>
                      <a:miter lim="800000"/>
                    </a:ln>
                    <a:effectLst/>
                  </p:spPr>
                  <p:txBody>
                    <a:bodyPr rtlCol="0" anchor="ctr"/>
                    <a:lstStyle/>
                    <a:p>
                      <a:pPr algn="ctr">
                        <a:defRPr/>
                      </a:pPr>
                      <a:endParaRPr lang="en-US" kern="0" dirty="0">
                        <a:solidFill>
                          <a:prstClr val="black"/>
                        </a:solidFill>
                        <a:latin typeface="Arial" panose="020B0604020202020204" pitchFamily="34" charset="0"/>
                        <a:cs typeface="Arial" panose="020B0604020202020204" pitchFamily="34" charset="0"/>
                      </a:endParaRPr>
                    </a:p>
                  </p:txBody>
                </p:sp>
                <p:sp>
                  <p:nvSpPr>
                    <p:cNvPr id="169" name="Rectangle 98"/>
                    <p:cNvSpPr/>
                    <p:nvPr/>
                  </p:nvSpPr>
                  <p:spPr>
                    <a:xfrm>
                      <a:off x="4767280" y="2682529"/>
                      <a:ext cx="675786" cy="1863469"/>
                    </a:xfrm>
                    <a:custGeom>
                      <a:avLst/>
                      <a:gdLst>
                        <a:gd name="connsiteX0" fmla="*/ 0 w 199348"/>
                        <a:gd name="connsiteY0" fmla="*/ 0 h 2015147"/>
                        <a:gd name="connsiteX1" fmla="*/ 199348 w 199348"/>
                        <a:gd name="connsiteY1" fmla="*/ 0 h 2015147"/>
                        <a:gd name="connsiteX2" fmla="*/ 199348 w 199348"/>
                        <a:gd name="connsiteY2" fmla="*/ 2015147 h 2015147"/>
                        <a:gd name="connsiteX3" fmla="*/ 0 w 199348"/>
                        <a:gd name="connsiteY3" fmla="*/ 2015147 h 2015147"/>
                        <a:gd name="connsiteX4" fmla="*/ 0 w 199348"/>
                        <a:gd name="connsiteY4" fmla="*/ 0 h 2015147"/>
                        <a:gd name="connsiteX0" fmla="*/ 0 w 390029"/>
                        <a:gd name="connsiteY0" fmla="*/ 0 h 2015147"/>
                        <a:gd name="connsiteX1" fmla="*/ 199348 w 390029"/>
                        <a:gd name="connsiteY1" fmla="*/ 0 h 2015147"/>
                        <a:gd name="connsiteX2" fmla="*/ 390029 w 390029"/>
                        <a:gd name="connsiteY2" fmla="*/ 1928474 h 2015147"/>
                        <a:gd name="connsiteX3" fmla="*/ 0 w 390029"/>
                        <a:gd name="connsiteY3" fmla="*/ 2015147 h 2015147"/>
                        <a:gd name="connsiteX4" fmla="*/ 0 w 390029"/>
                        <a:gd name="connsiteY4" fmla="*/ 0 h 2015147"/>
                        <a:gd name="connsiteX0" fmla="*/ 0 w 390029"/>
                        <a:gd name="connsiteY0" fmla="*/ 0 h 1928474"/>
                        <a:gd name="connsiteX1" fmla="*/ 199348 w 390029"/>
                        <a:gd name="connsiteY1" fmla="*/ 0 h 1928474"/>
                        <a:gd name="connsiteX2" fmla="*/ 390029 w 390029"/>
                        <a:gd name="connsiteY2" fmla="*/ 1928474 h 1928474"/>
                        <a:gd name="connsiteX3" fmla="*/ 65005 w 390029"/>
                        <a:gd name="connsiteY3" fmla="*/ 1854802 h 1928474"/>
                        <a:gd name="connsiteX4" fmla="*/ 0 w 390029"/>
                        <a:gd name="connsiteY4" fmla="*/ 0 h 1928474"/>
                        <a:gd name="connsiteX0" fmla="*/ 257659 w 647688"/>
                        <a:gd name="connsiteY0" fmla="*/ 0 h 1928474"/>
                        <a:gd name="connsiteX1" fmla="*/ 457007 w 647688"/>
                        <a:gd name="connsiteY1" fmla="*/ 0 h 1928474"/>
                        <a:gd name="connsiteX2" fmla="*/ 647688 w 647688"/>
                        <a:gd name="connsiteY2" fmla="*/ 1928474 h 1928474"/>
                        <a:gd name="connsiteX3" fmla="*/ 322664 w 647688"/>
                        <a:gd name="connsiteY3" fmla="*/ 1854802 h 1928474"/>
                        <a:gd name="connsiteX4" fmla="*/ 257659 w 647688"/>
                        <a:gd name="connsiteY4" fmla="*/ 0 h 1928474"/>
                        <a:gd name="connsiteX0" fmla="*/ 257659 w 647688"/>
                        <a:gd name="connsiteY0" fmla="*/ 0 h 1928474"/>
                        <a:gd name="connsiteX1" fmla="*/ 630353 w 647688"/>
                        <a:gd name="connsiteY1" fmla="*/ 17335 h 1928474"/>
                        <a:gd name="connsiteX2" fmla="*/ 647688 w 647688"/>
                        <a:gd name="connsiteY2" fmla="*/ 1928474 h 1928474"/>
                        <a:gd name="connsiteX3" fmla="*/ 322664 w 647688"/>
                        <a:gd name="connsiteY3" fmla="*/ 1854802 h 1928474"/>
                        <a:gd name="connsiteX4" fmla="*/ 257659 w 647688"/>
                        <a:gd name="connsiteY4" fmla="*/ 0 h 1928474"/>
                        <a:gd name="connsiteX0" fmla="*/ 236056 w 626085"/>
                        <a:gd name="connsiteY0" fmla="*/ 0 h 1928474"/>
                        <a:gd name="connsiteX1" fmla="*/ 608750 w 626085"/>
                        <a:gd name="connsiteY1" fmla="*/ 17335 h 1928474"/>
                        <a:gd name="connsiteX2" fmla="*/ 626085 w 626085"/>
                        <a:gd name="connsiteY2" fmla="*/ 1928474 h 1928474"/>
                        <a:gd name="connsiteX3" fmla="*/ 301061 w 626085"/>
                        <a:gd name="connsiteY3" fmla="*/ 1854802 h 1928474"/>
                        <a:gd name="connsiteX4" fmla="*/ 236056 w 626085"/>
                        <a:gd name="connsiteY4" fmla="*/ 0 h 1928474"/>
                        <a:gd name="connsiteX0" fmla="*/ 257658 w 647687"/>
                        <a:gd name="connsiteY0" fmla="*/ 0 h 1928474"/>
                        <a:gd name="connsiteX1" fmla="*/ 630352 w 647687"/>
                        <a:gd name="connsiteY1" fmla="*/ 17335 h 1928474"/>
                        <a:gd name="connsiteX2" fmla="*/ 647687 w 647687"/>
                        <a:gd name="connsiteY2" fmla="*/ 1928474 h 1928474"/>
                        <a:gd name="connsiteX3" fmla="*/ 322663 w 647687"/>
                        <a:gd name="connsiteY3" fmla="*/ 1854802 h 1928474"/>
                        <a:gd name="connsiteX4" fmla="*/ 257658 w 647687"/>
                        <a:gd name="connsiteY4" fmla="*/ 0 h 1928474"/>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307425 w 675786"/>
                        <a:gd name="connsiteY0" fmla="*/ 82339 h 1863469"/>
                        <a:gd name="connsiteX1" fmla="*/ 675786 w 675786"/>
                        <a:gd name="connsiteY1" fmla="*/ 0 h 1863469"/>
                        <a:gd name="connsiteX2" fmla="*/ 667119 w 675786"/>
                        <a:gd name="connsiteY2" fmla="*/ 1863469 h 1863469"/>
                        <a:gd name="connsiteX3" fmla="*/ 324760 w 675786"/>
                        <a:gd name="connsiteY3" fmla="*/ 1802798 h 1863469"/>
                        <a:gd name="connsiteX4" fmla="*/ 307425 w 675786"/>
                        <a:gd name="connsiteY4" fmla="*/ 82339 h 186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786" h="1863469">
                          <a:moveTo>
                            <a:pt x="307425" y="82339"/>
                          </a:moveTo>
                          <a:lnTo>
                            <a:pt x="675786" y="0"/>
                          </a:lnTo>
                          <a:cubicBezTo>
                            <a:pt x="-267505" y="810392"/>
                            <a:pt x="362319" y="1672788"/>
                            <a:pt x="667119" y="1863469"/>
                          </a:cubicBezTo>
                          <a:lnTo>
                            <a:pt x="324760" y="1802798"/>
                          </a:lnTo>
                          <a:cubicBezTo>
                            <a:pt x="-372957" y="881175"/>
                            <a:pt x="264089" y="215237"/>
                            <a:pt x="307425" y="82339"/>
                          </a:cubicBezTo>
                          <a:close/>
                        </a:path>
                      </a:pathLst>
                    </a:cu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170" name="Rectangle 98"/>
                    <p:cNvSpPr/>
                    <p:nvPr/>
                  </p:nvSpPr>
                  <p:spPr>
                    <a:xfrm flipH="1">
                      <a:off x="5360988" y="2678194"/>
                      <a:ext cx="675786" cy="1863469"/>
                    </a:xfrm>
                    <a:custGeom>
                      <a:avLst/>
                      <a:gdLst>
                        <a:gd name="connsiteX0" fmla="*/ 0 w 199348"/>
                        <a:gd name="connsiteY0" fmla="*/ 0 h 2015147"/>
                        <a:gd name="connsiteX1" fmla="*/ 199348 w 199348"/>
                        <a:gd name="connsiteY1" fmla="*/ 0 h 2015147"/>
                        <a:gd name="connsiteX2" fmla="*/ 199348 w 199348"/>
                        <a:gd name="connsiteY2" fmla="*/ 2015147 h 2015147"/>
                        <a:gd name="connsiteX3" fmla="*/ 0 w 199348"/>
                        <a:gd name="connsiteY3" fmla="*/ 2015147 h 2015147"/>
                        <a:gd name="connsiteX4" fmla="*/ 0 w 199348"/>
                        <a:gd name="connsiteY4" fmla="*/ 0 h 2015147"/>
                        <a:gd name="connsiteX0" fmla="*/ 0 w 390029"/>
                        <a:gd name="connsiteY0" fmla="*/ 0 h 2015147"/>
                        <a:gd name="connsiteX1" fmla="*/ 199348 w 390029"/>
                        <a:gd name="connsiteY1" fmla="*/ 0 h 2015147"/>
                        <a:gd name="connsiteX2" fmla="*/ 390029 w 390029"/>
                        <a:gd name="connsiteY2" fmla="*/ 1928474 h 2015147"/>
                        <a:gd name="connsiteX3" fmla="*/ 0 w 390029"/>
                        <a:gd name="connsiteY3" fmla="*/ 2015147 h 2015147"/>
                        <a:gd name="connsiteX4" fmla="*/ 0 w 390029"/>
                        <a:gd name="connsiteY4" fmla="*/ 0 h 2015147"/>
                        <a:gd name="connsiteX0" fmla="*/ 0 w 390029"/>
                        <a:gd name="connsiteY0" fmla="*/ 0 h 1928474"/>
                        <a:gd name="connsiteX1" fmla="*/ 199348 w 390029"/>
                        <a:gd name="connsiteY1" fmla="*/ 0 h 1928474"/>
                        <a:gd name="connsiteX2" fmla="*/ 390029 w 390029"/>
                        <a:gd name="connsiteY2" fmla="*/ 1928474 h 1928474"/>
                        <a:gd name="connsiteX3" fmla="*/ 65005 w 390029"/>
                        <a:gd name="connsiteY3" fmla="*/ 1854802 h 1928474"/>
                        <a:gd name="connsiteX4" fmla="*/ 0 w 390029"/>
                        <a:gd name="connsiteY4" fmla="*/ 0 h 1928474"/>
                        <a:gd name="connsiteX0" fmla="*/ 257659 w 647688"/>
                        <a:gd name="connsiteY0" fmla="*/ 0 h 1928474"/>
                        <a:gd name="connsiteX1" fmla="*/ 457007 w 647688"/>
                        <a:gd name="connsiteY1" fmla="*/ 0 h 1928474"/>
                        <a:gd name="connsiteX2" fmla="*/ 647688 w 647688"/>
                        <a:gd name="connsiteY2" fmla="*/ 1928474 h 1928474"/>
                        <a:gd name="connsiteX3" fmla="*/ 322664 w 647688"/>
                        <a:gd name="connsiteY3" fmla="*/ 1854802 h 1928474"/>
                        <a:gd name="connsiteX4" fmla="*/ 257659 w 647688"/>
                        <a:gd name="connsiteY4" fmla="*/ 0 h 1928474"/>
                        <a:gd name="connsiteX0" fmla="*/ 257659 w 647688"/>
                        <a:gd name="connsiteY0" fmla="*/ 0 h 1928474"/>
                        <a:gd name="connsiteX1" fmla="*/ 630353 w 647688"/>
                        <a:gd name="connsiteY1" fmla="*/ 17335 h 1928474"/>
                        <a:gd name="connsiteX2" fmla="*/ 647688 w 647688"/>
                        <a:gd name="connsiteY2" fmla="*/ 1928474 h 1928474"/>
                        <a:gd name="connsiteX3" fmla="*/ 322664 w 647688"/>
                        <a:gd name="connsiteY3" fmla="*/ 1854802 h 1928474"/>
                        <a:gd name="connsiteX4" fmla="*/ 257659 w 647688"/>
                        <a:gd name="connsiteY4" fmla="*/ 0 h 1928474"/>
                        <a:gd name="connsiteX0" fmla="*/ 236056 w 626085"/>
                        <a:gd name="connsiteY0" fmla="*/ 0 h 1928474"/>
                        <a:gd name="connsiteX1" fmla="*/ 608750 w 626085"/>
                        <a:gd name="connsiteY1" fmla="*/ 17335 h 1928474"/>
                        <a:gd name="connsiteX2" fmla="*/ 626085 w 626085"/>
                        <a:gd name="connsiteY2" fmla="*/ 1928474 h 1928474"/>
                        <a:gd name="connsiteX3" fmla="*/ 301061 w 626085"/>
                        <a:gd name="connsiteY3" fmla="*/ 1854802 h 1928474"/>
                        <a:gd name="connsiteX4" fmla="*/ 236056 w 626085"/>
                        <a:gd name="connsiteY4" fmla="*/ 0 h 1928474"/>
                        <a:gd name="connsiteX0" fmla="*/ 257658 w 647687"/>
                        <a:gd name="connsiteY0" fmla="*/ 0 h 1928474"/>
                        <a:gd name="connsiteX1" fmla="*/ 630352 w 647687"/>
                        <a:gd name="connsiteY1" fmla="*/ 17335 h 1928474"/>
                        <a:gd name="connsiteX2" fmla="*/ 647687 w 647687"/>
                        <a:gd name="connsiteY2" fmla="*/ 1928474 h 1928474"/>
                        <a:gd name="connsiteX3" fmla="*/ 322663 w 647687"/>
                        <a:gd name="connsiteY3" fmla="*/ 1854802 h 1928474"/>
                        <a:gd name="connsiteX4" fmla="*/ 257658 w 647687"/>
                        <a:gd name="connsiteY4" fmla="*/ 0 h 1928474"/>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34800"/>
                        <a:gd name="connsiteY0" fmla="*/ 117008 h 1911139"/>
                        <a:gd name="connsiteX1" fmla="*/ 617465 w 634800"/>
                        <a:gd name="connsiteY1" fmla="*/ 0 h 1911139"/>
                        <a:gd name="connsiteX2" fmla="*/ 634800 w 634800"/>
                        <a:gd name="connsiteY2" fmla="*/ 1911139 h 1911139"/>
                        <a:gd name="connsiteX3" fmla="*/ 309776 w 634800"/>
                        <a:gd name="connsiteY3" fmla="*/ 1837467 h 1911139"/>
                        <a:gd name="connsiteX4" fmla="*/ 292441 w 634800"/>
                        <a:gd name="connsiteY4" fmla="*/ 117008 h 1911139"/>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76470"/>
                        <a:gd name="connsiteX1" fmla="*/ 660802 w 660802"/>
                        <a:gd name="connsiteY1" fmla="*/ 0 h 1876470"/>
                        <a:gd name="connsiteX2" fmla="*/ 634800 w 660802"/>
                        <a:gd name="connsiteY2" fmla="*/ 1876470 h 1876470"/>
                        <a:gd name="connsiteX3" fmla="*/ 309776 w 660802"/>
                        <a:gd name="connsiteY3" fmla="*/ 1802798 h 1876470"/>
                        <a:gd name="connsiteX4" fmla="*/ 292441 w 660802"/>
                        <a:gd name="connsiteY4" fmla="*/ 82339 h 1876470"/>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292441 w 660802"/>
                        <a:gd name="connsiteY0" fmla="*/ 82339 h 1863469"/>
                        <a:gd name="connsiteX1" fmla="*/ 660802 w 660802"/>
                        <a:gd name="connsiteY1" fmla="*/ 0 h 1863469"/>
                        <a:gd name="connsiteX2" fmla="*/ 652135 w 660802"/>
                        <a:gd name="connsiteY2" fmla="*/ 1863469 h 1863469"/>
                        <a:gd name="connsiteX3" fmla="*/ 309776 w 660802"/>
                        <a:gd name="connsiteY3" fmla="*/ 1802798 h 1863469"/>
                        <a:gd name="connsiteX4" fmla="*/ 292441 w 660802"/>
                        <a:gd name="connsiteY4" fmla="*/ 82339 h 1863469"/>
                        <a:gd name="connsiteX0" fmla="*/ 307425 w 675786"/>
                        <a:gd name="connsiteY0" fmla="*/ 82339 h 1863469"/>
                        <a:gd name="connsiteX1" fmla="*/ 675786 w 675786"/>
                        <a:gd name="connsiteY1" fmla="*/ 0 h 1863469"/>
                        <a:gd name="connsiteX2" fmla="*/ 667119 w 675786"/>
                        <a:gd name="connsiteY2" fmla="*/ 1863469 h 1863469"/>
                        <a:gd name="connsiteX3" fmla="*/ 324760 w 675786"/>
                        <a:gd name="connsiteY3" fmla="*/ 1802798 h 1863469"/>
                        <a:gd name="connsiteX4" fmla="*/ 307425 w 675786"/>
                        <a:gd name="connsiteY4" fmla="*/ 82339 h 1863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786" h="1863469">
                          <a:moveTo>
                            <a:pt x="307425" y="82339"/>
                          </a:moveTo>
                          <a:lnTo>
                            <a:pt x="675786" y="0"/>
                          </a:lnTo>
                          <a:cubicBezTo>
                            <a:pt x="-267505" y="810392"/>
                            <a:pt x="362319" y="1672788"/>
                            <a:pt x="667119" y="1863469"/>
                          </a:cubicBezTo>
                          <a:lnTo>
                            <a:pt x="324760" y="1802798"/>
                          </a:lnTo>
                          <a:cubicBezTo>
                            <a:pt x="-372957" y="881175"/>
                            <a:pt x="264089" y="215237"/>
                            <a:pt x="307425" y="82339"/>
                          </a:cubicBezTo>
                          <a:close/>
                        </a:path>
                      </a:pathLst>
                    </a:cu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171" name="Rectangle 170"/>
                    <p:cNvSpPr/>
                    <p:nvPr/>
                  </p:nvSpPr>
                  <p:spPr>
                    <a:xfrm>
                      <a:off x="4453247" y="3277591"/>
                      <a:ext cx="1852550" cy="180662"/>
                    </a:xfrm>
                    <a:prstGeom prst="rect">
                      <a:avLst/>
                    </a:pr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172" name="Rectangle 171"/>
                    <p:cNvSpPr/>
                    <p:nvPr/>
                  </p:nvSpPr>
                  <p:spPr>
                    <a:xfrm>
                      <a:off x="4448913" y="3810630"/>
                      <a:ext cx="1852550" cy="180662"/>
                    </a:xfrm>
                    <a:prstGeom prst="rect">
                      <a:avLst/>
                    </a:pr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sp>
                  <p:nvSpPr>
                    <p:cNvPr id="173" name="Rectangle 172"/>
                    <p:cNvSpPr/>
                    <p:nvPr/>
                  </p:nvSpPr>
                  <p:spPr>
                    <a:xfrm>
                      <a:off x="5321720" y="2600190"/>
                      <a:ext cx="173347" cy="1958809"/>
                    </a:xfrm>
                    <a:prstGeom prst="rect">
                      <a:avLst/>
                    </a:prstGeom>
                    <a:grpFill/>
                    <a:ln w="12700" cap="flat" cmpd="sng" algn="ctr">
                      <a:noFill/>
                      <a:prstDash val="solid"/>
                      <a:miter lim="800000"/>
                    </a:ln>
                    <a:effectLst/>
                  </p:spPr>
                  <p:txBody>
                    <a:bodyPr rtlCol="0" anchor="ctr"/>
                    <a:lstStyle/>
                    <a:p>
                      <a:pPr algn="ctr">
                        <a:defRPr/>
                      </a:pPr>
                      <a:endParaRPr lang="en-US" kern="0" dirty="0">
                        <a:solidFill>
                          <a:prstClr val="white"/>
                        </a:solidFill>
                        <a:latin typeface="Arial" panose="020B0604020202020204" pitchFamily="34" charset="0"/>
                        <a:cs typeface="Arial" panose="020B0604020202020204" pitchFamily="34" charset="0"/>
                      </a:endParaRPr>
                    </a:p>
                  </p:txBody>
                </p:sp>
              </p:grpSp>
            </p:grpSp>
          </p:grpSp>
          <p:grpSp>
            <p:nvGrpSpPr>
              <p:cNvPr id="9" name="Group 8"/>
              <p:cNvGrpSpPr/>
              <p:nvPr/>
            </p:nvGrpSpPr>
            <p:grpSpPr>
              <a:xfrm>
                <a:off x="6091300" y="5533822"/>
                <a:ext cx="370354" cy="281017"/>
                <a:chOff x="6122328" y="5533822"/>
                <a:chExt cx="370354" cy="281017"/>
              </a:xfrm>
            </p:grpSpPr>
            <p:sp>
              <p:nvSpPr>
                <p:cNvPr id="30" name="Oval 29"/>
                <p:cNvSpPr/>
                <p:nvPr/>
              </p:nvSpPr>
              <p:spPr>
                <a:xfrm rot="16200000">
                  <a:off x="6165215" y="5536591"/>
                  <a:ext cx="281017" cy="275480"/>
                </a:xfrm>
                <a:prstGeom prst="ellipse">
                  <a:avLst/>
                </a:prstGeom>
                <a:solidFill>
                  <a:srgbClr val="51315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6" name="TextBox 205"/>
                <p:cNvSpPr txBox="1"/>
                <p:nvPr/>
              </p:nvSpPr>
              <p:spPr>
                <a:xfrm>
                  <a:off x="6122328" y="5535831"/>
                  <a:ext cx="370354" cy="276999"/>
                </a:xfrm>
                <a:prstGeom prst="rect">
                  <a:avLst/>
                </a:prstGeom>
                <a:noFill/>
              </p:spPr>
              <p:txBody>
                <a:bodyPr wrap="square" rtlCol="0" anchor="ctr">
                  <a:spAutoFit/>
                </a:bodyPr>
                <a:lstStyle/>
                <a:p>
                  <a:pPr lvl="0" algn="ctr">
                    <a:defRPr/>
                  </a:pPr>
                  <a:r>
                    <a:rPr lang="en-US" sz="1200" b="1" kern="0" dirty="0" smtClean="0">
                      <a:solidFill>
                        <a:schemeClr val="bg1"/>
                      </a:solidFill>
                      <a:latin typeface="Arial" panose="020B0604020202020204" pitchFamily="34" charset="0"/>
                      <a:cs typeface="Arial" panose="020B0604020202020204" pitchFamily="34" charset="0"/>
                    </a:rPr>
                    <a:t>04</a:t>
                  </a:r>
                  <a:endParaRPr lang="en-US" b="1" kern="0" dirty="0">
                    <a:solidFill>
                      <a:schemeClr val="bg1"/>
                    </a:solidFill>
                    <a:latin typeface="Arial" panose="020B0604020202020204" pitchFamily="34" charset="0"/>
                    <a:cs typeface="Arial" panose="020B0604020202020204" pitchFamily="34" charset="0"/>
                  </a:endParaRPr>
                </a:p>
              </p:txBody>
            </p:sp>
          </p:grpSp>
        </p:grpSp>
        <p:grpSp>
          <p:nvGrpSpPr>
            <p:cNvPr id="27" name="Group 26"/>
            <p:cNvGrpSpPr/>
            <p:nvPr/>
          </p:nvGrpSpPr>
          <p:grpSpPr>
            <a:xfrm>
              <a:off x="7200484" y="3260173"/>
              <a:ext cx="1381489" cy="3216654"/>
              <a:chOff x="7200484" y="3260173"/>
              <a:chExt cx="1381489" cy="3216654"/>
            </a:xfrm>
          </p:grpSpPr>
          <p:grpSp>
            <p:nvGrpSpPr>
              <p:cNvPr id="221" name="Group 220"/>
              <p:cNvGrpSpPr/>
              <p:nvPr/>
            </p:nvGrpSpPr>
            <p:grpSpPr>
              <a:xfrm>
                <a:off x="7200484" y="3260173"/>
                <a:ext cx="1381489" cy="2953411"/>
                <a:chOff x="4698821" y="2648432"/>
                <a:chExt cx="1071563" cy="2290837"/>
              </a:xfrm>
            </p:grpSpPr>
            <p:sp>
              <p:nvSpPr>
                <p:cNvPr id="234" name="Rectangle 233"/>
                <p:cNvSpPr/>
                <p:nvPr/>
              </p:nvSpPr>
              <p:spPr>
                <a:xfrm rot="5400000">
                  <a:off x="4522534" y="4223653"/>
                  <a:ext cx="1424137" cy="7095"/>
                </a:xfrm>
                <a:prstGeom prst="rect">
                  <a:avLst/>
                </a:prstGeom>
                <a:ln>
                  <a:solidFill>
                    <a:srgbClr val="BA184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235" name="Group 234"/>
                <p:cNvGrpSpPr/>
                <p:nvPr/>
              </p:nvGrpSpPr>
              <p:grpSpPr>
                <a:xfrm>
                  <a:off x="4698821" y="2648432"/>
                  <a:ext cx="1071563" cy="914399"/>
                  <a:chOff x="3600450" y="1016795"/>
                  <a:chExt cx="1071563" cy="914399"/>
                </a:xfrm>
              </p:grpSpPr>
              <p:sp>
                <p:nvSpPr>
                  <p:cNvPr id="236" name="Hexagon 235"/>
                  <p:cNvSpPr/>
                  <p:nvPr/>
                </p:nvSpPr>
                <p:spPr>
                  <a:xfrm>
                    <a:off x="3600450" y="1016795"/>
                    <a:ext cx="1071563" cy="914399"/>
                  </a:xfrm>
                  <a:prstGeom prst="hexagon">
                    <a:avLst>
                      <a:gd name="adj" fmla="val 29364"/>
                      <a:gd name="vf" fmla="val 115470"/>
                    </a:avLst>
                  </a:prstGeom>
                  <a:solidFill>
                    <a:srgbClr val="EA5C8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7" name="Oval 236"/>
                  <p:cNvSpPr/>
                  <p:nvPr/>
                </p:nvSpPr>
                <p:spPr>
                  <a:xfrm>
                    <a:off x="3771866" y="1109630"/>
                    <a:ext cx="728731" cy="72872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grpSp>
            <p:nvGrpSpPr>
              <p:cNvPr id="19" name="Group 18"/>
              <p:cNvGrpSpPr/>
              <p:nvPr/>
            </p:nvGrpSpPr>
            <p:grpSpPr>
              <a:xfrm>
                <a:off x="7710629" y="6195810"/>
                <a:ext cx="370354" cy="281017"/>
                <a:chOff x="7704634" y="5533822"/>
                <a:chExt cx="370354" cy="281017"/>
              </a:xfrm>
            </p:grpSpPr>
            <p:sp>
              <p:nvSpPr>
                <p:cNvPr id="126" name="Oval 125"/>
                <p:cNvSpPr/>
                <p:nvPr/>
              </p:nvSpPr>
              <p:spPr>
                <a:xfrm rot="16200000">
                  <a:off x="7745141" y="5536591"/>
                  <a:ext cx="281017" cy="275480"/>
                </a:xfrm>
                <a:prstGeom prst="ellipse">
                  <a:avLst/>
                </a:prstGeom>
                <a:solidFill>
                  <a:srgbClr val="BA184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7" name="TextBox 126"/>
                <p:cNvSpPr txBox="1"/>
                <p:nvPr/>
              </p:nvSpPr>
              <p:spPr>
                <a:xfrm>
                  <a:off x="7704634" y="5535831"/>
                  <a:ext cx="370354" cy="276999"/>
                </a:xfrm>
                <a:prstGeom prst="rect">
                  <a:avLst/>
                </a:prstGeom>
                <a:noFill/>
              </p:spPr>
              <p:txBody>
                <a:bodyPr wrap="square" rtlCol="0" anchor="ctr">
                  <a:spAutoFit/>
                </a:bodyPr>
                <a:lstStyle/>
                <a:p>
                  <a:pPr lvl="0" algn="ctr">
                    <a:defRPr/>
                  </a:pPr>
                  <a:r>
                    <a:rPr lang="en-US" sz="1200" b="1" kern="0" dirty="0" smtClean="0">
                      <a:solidFill>
                        <a:schemeClr val="bg1"/>
                      </a:solidFill>
                      <a:latin typeface="Arial" panose="020B0604020202020204" pitchFamily="34" charset="0"/>
                      <a:cs typeface="Arial" panose="020B0604020202020204" pitchFamily="34" charset="0"/>
                    </a:rPr>
                    <a:t>05</a:t>
                  </a:r>
                  <a:endParaRPr lang="en-US" b="1" kern="0" dirty="0">
                    <a:solidFill>
                      <a:schemeClr val="bg1"/>
                    </a:solidFill>
                    <a:latin typeface="Arial" panose="020B0604020202020204" pitchFamily="34" charset="0"/>
                    <a:cs typeface="Arial" panose="020B0604020202020204" pitchFamily="34" charset="0"/>
                  </a:endParaRPr>
                </a:p>
              </p:txBody>
            </p:sp>
          </p:grpSp>
          <p:grpSp>
            <p:nvGrpSpPr>
              <p:cNvPr id="133" name="Group 132"/>
              <p:cNvGrpSpPr/>
              <p:nvPr/>
            </p:nvGrpSpPr>
            <p:grpSpPr>
              <a:xfrm>
                <a:off x="7708939" y="3653303"/>
                <a:ext cx="380084" cy="422151"/>
                <a:chOff x="-369887" y="6397747"/>
                <a:chExt cx="1489324" cy="1654162"/>
              </a:xfrm>
              <a:solidFill>
                <a:srgbClr val="EA5C8A"/>
              </a:solidFill>
              <a:effectLst/>
            </p:grpSpPr>
            <p:sp>
              <p:nvSpPr>
                <p:cNvPr id="134" name="Freeform 178"/>
                <p:cNvSpPr>
                  <a:spLocks/>
                </p:cNvSpPr>
                <p:nvPr/>
              </p:nvSpPr>
              <p:spPr bwMode="auto">
                <a:xfrm>
                  <a:off x="-250493" y="6397747"/>
                  <a:ext cx="921752" cy="804876"/>
                </a:xfrm>
                <a:custGeom>
                  <a:avLst/>
                  <a:gdLst>
                    <a:gd name="T0" fmla="*/ 359 w 359"/>
                    <a:gd name="T1" fmla="*/ 0 h 310"/>
                    <a:gd name="T2" fmla="*/ 359 w 359"/>
                    <a:gd name="T3" fmla="*/ 4 h 310"/>
                    <a:gd name="T4" fmla="*/ 359 w 359"/>
                    <a:gd name="T5" fmla="*/ 30 h 310"/>
                    <a:gd name="T6" fmla="*/ 358 w 359"/>
                    <a:gd name="T7" fmla="*/ 68 h 310"/>
                    <a:gd name="T8" fmla="*/ 358 w 359"/>
                    <a:gd name="T9" fmla="*/ 108 h 310"/>
                    <a:gd name="T10" fmla="*/ 358 w 359"/>
                    <a:gd name="T11" fmla="*/ 125 h 310"/>
                    <a:gd name="T12" fmla="*/ 358 w 359"/>
                    <a:gd name="T13" fmla="*/ 132 h 310"/>
                    <a:gd name="T14" fmla="*/ 356 w 359"/>
                    <a:gd name="T15" fmla="*/ 133 h 310"/>
                    <a:gd name="T16" fmla="*/ 354 w 359"/>
                    <a:gd name="T17" fmla="*/ 133 h 310"/>
                    <a:gd name="T18" fmla="*/ 352 w 359"/>
                    <a:gd name="T19" fmla="*/ 133 h 310"/>
                    <a:gd name="T20" fmla="*/ 341 w 359"/>
                    <a:gd name="T21" fmla="*/ 123 h 310"/>
                    <a:gd name="T22" fmla="*/ 324 w 359"/>
                    <a:gd name="T23" fmla="*/ 110 h 310"/>
                    <a:gd name="T24" fmla="*/ 316 w 359"/>
                    <a:gd name="T25" fmla="*/ 103 h 310"/>
                    <a:gd name="T26" fmla="*/ 263 w 359"/>
                    <a:gd name="T27" fmla="*/ 174 h 310"/>
                    <a:gd name="T28" fmla="*/ 201 w 359"/>
                    <a:gd name="T29" fmla="*/ 226 h 310"/>
                    <a:gd name="T30" fmla="*/ 136 w 359"/>
                    <a:gd name="T31" fmla="*/ 264 h 310"/>
                    <a:gd name="T32" fmla="*/ 78 w 359"/>
                    <a:gd name="T33" fmla="*/ 289 h 310"/>
                    <a:gd name="T34" fmla="*/ 30 w 359"/>
                    <a:gd name="T35" fmla="*/ 303 h 310"/>
                    <a:gd name="T36" fmla="*/ 4 w 359"/>
                    <a:gd name="T37" fmla="*/ 310 h 310"/>
                    <a:gd name="T38" fmla="*/ 49 w 359"/>
                    <a:gd name="T39" fmla="*/ 290 h 310"/>
                    <a:gd name="T40" fmla="*/ 127 w 359"/>
                    <a:gd name="T41" fmla="*/ 243 h 310"/>
                    <a:gd name="T42" fmla="*/ 185 w 359"/>
                    <a:gd name="T43" fmla="*/ 192 h 310"/>
                    <a:gd name="T44" fmla="*/ 225 w 359"/>
                    <a:gd name="T45" fmla="*/ 144 h 310"/>
                    <a:gd name="T46" fmla="*/ 250 w 359"/>
                    <a:gd name="T47" fmla="*/ 103 h 310"/>
                    <a:gd name="T48" fmla="*/ 263 w 359"/>
                    <a:gd name="T49" fmla="*/ 74 h 310"/>
                    <a:gd name="T50" fmla="*/ 266 w 359"/>
                    <a:gd name="T51" fmla="*/ 64 h 310"/>
                    <a:gd name="T52" fmla="*/ 266 w 359"/>
                    <a:gd name="T53" fmla="*/ 64 h 310"/>
                    <a:gd name="T54" fmla="*/ 229 w 359"/>
                    <a:gd name="T55" fmla="*/ 34 h 310"/>
                    <a:gd name="T56" fmla="*/ 228 w 359"/>
                    <a:gd name="T57" fmla="*/ 31 h 310"/>
                    <a:gd name="T58" fmla="*/ 231 w 359"/>
                    <a:gd name="T59" fmla="*/ 30 h 310"/>
                    <a:gd name="T60" fmla="*/ 233 w 359"/>
                    <a:gd name="T61" fmla="*/ 28 h 310"/>
                    <a:gd name="T62" fmla="*/ 240 w 359"/>
                    <a:gd name="T63" fmla="*/ 27 h 310"/>
                    <a:gd name="T64" fmla="*/ 258 w 359"/>
                    <a:gd name="T65" fmla="*/ 23 h 310"/>
                    <a:gd name="T66" fmla="*/ 295 w 359"/>
                    <a:gd name="T67" fmla="*/ 14 h 310"/>
                    <a:gd name="T68" fmla="*/ 331 w 359"/>
                    <a:gd name="T69" fmla="*/ 6 h 310"/>
                    <a:gd name="T70" fmla="*/ 355 w 359"/>
                    <a:gd name="T71" fmla="*/ 0 h 310"/>
                    <a:gd name="connsiteX0" fmla="*/ 9861 w 9889"/>
                    <a:gd name="connsiteY0" fmla="*/ 0 h 10000"/>
                    <a:gd name="connsiteX1" fmla="*/ 9889 w 9889"/>
                    <a:gd name="connsiteY1" fmla="*/ 0 h 10000"/>
                    <a:gd name="connsiteX2" fmla="*/ 9889 w 9889"/>
                    <a:gd name="connsiteY2" fmla="*/ 32 h 10000"/>
                    <a:gd name="connsiteX3" fmla="*/ 9889 w 9889"/>
                    <a:gd name="connsiteY3" fmla="*/ 129 h 10000"/>
                    <a:gd name="connsiteX4" fmla="*/ 9889 w 9889"/>
                    <a:gd name="connsiteY4" fmla="*/ 452 h 10000"/>
                    <a:gd name="connsiteX5" fmla="*/ 9889 w 9889"/>
                    <a:gd name="connsiteY5" fmla="*/ 968 h 10000"/>
                    <a:gd name="connsiteX6" fmla="*/ 9889 w 9889"/>
                    <a:gd name="connsiteY6" fmla="*/ 1548 h 10000"/>
                    <a:gd name="connsiteX7" fmla="*/ 9861 w 9889"/>
                    <a:gd name="connsiteY7" fmla="*/ 2194 h 10000"/>
                    <a:gd name="connsiteX8" fmla="*/ 9861 w 9889"/>
                    <a:gd name="connsiteY8" fmla="*/ 2871 h 10000"/>
                    <a:gd name="connsiteX9" fmla="*/ 9861 w 9889"/>
                    <a:gd name="connsiteY9" fmla="*/ 3484 h 10000"/>
                    <a:gd name="connsiteX10" fmla="*/ 9861 w 9889"/>
                    <a:gd name="connsiteY10" fmla="*/ 4000 h 10000"/>
                    <a:gd name="connsiteX11" fmla="*/ 9861 w 9889"/>
                    <a:gd name="connsiteY11" fmla="*/ 4032 h 10000"/>
                    <a:gd name="connsiteX12" fmla="*/ 9861 w 9889"/>
                    <a:gd name="connsiteY12" fmla="*/ 4161 h 10000"/>
                    <a:gd name="connsiteX13" fmla="*/ 9861 w 9889"/>
                    <a:gd name="connsiteY13" fmla="*/ 4258 h 10000"/>
                    <a:gd name="connsiteX14" fmla="*/ 9805 w 9889"/>
                    <a:gd name="connsiteY14" fmla="*/ 4290 h 10000"/>
                    <a:gd name="connsiteX15" fmla="*/ 9805 w 9889"/>
                    <a:gd name="connsiteY15" fmla="*/ 4290 h 10000"/>
                    <a:gd name="connsiteX16" fmla="*/ 9778 w 9889"/>
                    <a:gd name="connsiteY16" fmla="*/ 4290 h 10000"/>
                    <a:gd name="connsiteX17" fmla="*/ 9750 w 9889"/>
                    <a:gd name="connsiteY17" fmla="*/ 4290 h 10000"/>
                    <a:gd name="connsiteX18" fmla="*/ 9750 w 9889"/>
                    <a:gd name="connsiteY18" fmla="*/ 4290 h 10000"/>
                    <a:gd name="connsiteX19" fmla="*/ 9694 w 9889"/>
                    <a:gd name="connsiteY19" fmla="*/ 4290 h 10000"/>
                    <a:gd name="connsiteX20" fmla="*/ 9610 w 9889"/>
                    <a:gd name="connsiteY20" fmla="*/ 4161 h 10000"/>
                    <a:gd name="connsiteX21" fmla="*/ 9388 w 9889"/>
                    <a:gd name="connsiteY21" fmla="*/ 3968 h 10000"/>
                    <a:gd name="connsiteX22" fmla="*/ 9109 w 9889"/>
                    <a:gd name="connsiteY22" fmla="*/ 3742 h 10000"/>
                    <a:gd name="connsiteX23" fmla="*/ 8914 w 9889"/>
                    <a:gd name="connsiteY23" fmla="*/ 3548 h 10000"/>
                    <a:gd name="connsiteX24" fmla="*/ 8747 w 9889"/>
                    <a:gd name="connsiteY24" fmla="*/ 3355 h 10000"/>
                    <a:gd name="connsiteX25" fmla="*/ 8691 w 9889"/>
                    <a:gd name="connsiteY25" fmla="*/ 3323 h 10000"/>
                    <a:gd name="connsiteX26" fmla="*/ 7995 w 9889"/>
                    <a:gd name="connsiteY26" fmla="*/ 4548 h 10000"/>
                    <a:gd name="connsiteX27" fmla="*/ 7215 w 9889"/>
                    <a:gd name="connsiteY27" fmla="*/ 5613 h 10000"/>
                    <a:gd name="connsiteX28" fmla="*/ 6379 w 9889"/>
                    <a:gd name="connsiteY28" fmla="*/ 6484 h 10000"/>
                    <a:gd name="connsiteX29" fmla="*/ 5488 w 9889"/>
                    <a:gd name="connsiteY29" fmla="*/ 7290 h 10000"/>
                    <a:gd name="connsiteX30" fmla="*/ 4597 w 9889"/>
                    <a:gd name="connsiteY30" fmla="*/ 7968 h 10000"/>
                    <a:gd name="connsiteX31" fmla="*/ 3677 w 9889"/>
                    <a:gd name="connsiteY31" fmla="*/ 8516 h 10000"/>
                    <a:gd name="connsiteX32" fmla="*/ 2842 w 9889"/>
                    <a:gd name="connsiteY32" fmla="*/ 8968 h 10000"/>
                    <a:gd name="connsiteX33" fmla="*/ 2062 w 9889"/>
                    <a:gd name="connsiteY33" fmla="*/ 9323 h 10000"/>
                    <a:gd name="connsiteX34" fmla="*/ 1365 w 9889"/>
                    <a:gd name="connsiteY34" fmla="*/ 9613 h 10000"/>
                    <a:gd name="connsiteX35" fmla="*/ 725 w 9889"/>
                    <a:gd name="connsiteY35" fmla="*/ 9774 h 10000"/>
                    <a:gd name="connsiteX36" fmla="*/ 307 w 9889"/>
                    <a:gd name="connsiteY36" fmla="*/ 9903 h 10000"/>
                    <a:gd name="connsiteX37" fmla="*/ 0 w 9889"/>
                    <a:gd name="connsiteY37" fmla="*/ 10000 h 10000"/>
                    <a:gd name="connsiteX38" fmla="*/ 1254 w 9889"/>
                    <a:gd name="connsiteY38" fmla="*/ 9355 h 10000"/>
                    <a:gd name="connsiteX39" fmla="*/ 2424 w 9889"/>
                    <a:gd name="connsiteY39" fmla="*/ 8613 h 10000"/>
                    <a:gd name="connsiteX40" fmla="*/ 3427 w 9889"/>
                    <a:gd name="connsiteY40" fmla="*/ 7839 h 10000"/>
                    <a:gd name="connsiteX41" fmla="*/ 4318 w 9889"/>
                    <a:gd name="connsiteY41" fmla="*/ 7000 h 10000"/>
                    <a:gd name="connsiteX42" fmla="*/ 5042 w 9889"/>
                    <a:gd name="connsiteY42" fmla="*/ 6194 h 10000"/>
                    <a:gd name="connsiteX43" fmla="*/ 5655 w 9889"/>
                    <a:gd name="connsiteY43" fmla="*/ 5387 h 10000"/>
                    <a:gd name="connsiteX44" fmla="*/ 6156 w 9889"/>
                    <a:gd name="connsiteY44" fmla="*/ 4645 h 10000"/>
                    <a:gd name="connsiteX45" fmla="*/ 6574 w 9889"/>
                    <a:gd name="connsiteY45" fmla="*/ 3968 h 10000"/>
                    <a:gd name="connsiteX46" fmla="*/ 6853 w 9889"/>
                    <a:gd name="connsiteY46" fmla="*/ 3323 h 10000"/>
                    <a:gd name="connsiteX47" fmla="*/ 7076 w 9889"/>
                    <a:gd name="connsiteY47" fmla="*/ 2806 h 10000"/>
                    <a:gd name="connsiteX48" fmla="*/ 7215 w 9889"/>
                    <a:gd name="connsiteY48" fmla="*/ 2387 h 10000"/>
                    <a:gd name="connsiteX49" fmla="*/ 7298 w 9889"/>
                    <a:gd name="connsiteY49" fmla="*/ 2129 h 10000"/>
                    <a:gd name="connsiteX50" fmla="*/ 7298 w 9889"/>
                    <a:gd name="connsiteY50" fmla="*/ 2065 h 10000"/>
                    <a:gd name="connsiteX51" fmla="*/ 7298 w 9889"/>
                    <a:gd name="connsiteY51" fmla="*/ 2065 h 10000"/>
                    <a:gd name="connsiteX52" fmla="*/ 7298 w 9889"/>
                    <a:gd name="connsiteY52" fmla="*/ 2065 h 10000"/>
                    <a:gd name="connsiteX53" fmla="*/ 6351 w 9889"/>
                    <a:gd name="connsiteY53" fmla="*/ 1161 h 10000"/>
                    <a:gd name="connsiteX54" fmla="*/ 6268 w 9889"/>
                    <a:gd name="connsiteY54" fmla="*/ 1097 h 10000"/>
                    <a:gd name="connsiteX55" fmla="*/ 6240 w 9889"/>
                    <a:gd name="connsiteY55" fmla="*/ 1032 h 10000"/>
                    <a:gd name="connsiteX56" fmla="*/ 6240 w 9889"/>
                    <a:gd name="connsiteY56" fmla="*/ 1000 h 10000"/>
                    <a:gd name="connsiteX57" fmla="*/ 6268 w 9889"/>
                    <a:gd name="connsiteY57" fmla="*/ 968 h 10000"/>
                    <a:gd name="connsiteX58" fmla="*/ 6324 w 9889"/>
                    <a:gd name="connsiteY58" fmla="*/ 968 h 10000"/>
                    <a:gd name="connsiteX59" fmla="*/ 6351 w 9889"/>
                    <a:gd name="connsiteY59" fmla="*/ 903 h 10000"/>
                    <a:gd name="connsiteX60" fmla="*/ 6379 w 9889"/>
                    <a:gd name="connsiteY60" fmla="*/ 903 h 10000"/>
                    <a:gd name="connsiteX61" fmla="*/ 6463 w 9889"/>
                    <a:gd name="connsiteY61" fmla="*/ 903 h 10000"/>
                    <a:gd name="connsiteX62" fmla="*/ 6574 w 9889"/>
                    <a:gd name="connsiteY62" fmla="*/ 871 h 10000"/>
                    <a:gd name="connsiteX63" fmla="*/ 6630 w 9889"/>
                    <a:gd name="connsiteY63" fmla="*/ 871 h 10000"/>
                    <a:gd name="connsiteX64" fmla="*/ 7076 w 9889"/>
                    <a:gd name="connsiteY64" fmla="*/ 742 h 10000"/>
                    <a:gd name="connsiteX65" fmla="*/ 7549 w 9889"/>
                    <a:gd name="connsiteY65" fmla="*/ 613 h 10000"/>
                    <a:gd name="connsiteX66" fmla="*/ 8106 w 9889"/>
                    <a:gd name="connsiteY66" fmla="*/ 452 h 10000"/>
                    <a:gd name="connsiteX67" fmla="*/ 8636 w 9889"/>
                    <a:gd name="connsiteY67" fmla="*/ 323 h 10000"/>
                    <a:gd name="connsiteX68" fmla="*/ 9109 w 9889"/>
                    <a:gd name="connsiteY68" fmla="*/ 194 h 10000"/>
                    <a:gd name="connsiteX69" fmla="*/ 9499 w 9889"/>
                    <a:gd name="connsiteY69" fmla="*/ 65 h 10000"/>
                    <a:gd name="connsiteX70" fmla="*/ 9778 w 9889"/>
                    <a:gd name="connsiteY70" fmla="*/ 0 h 10000"/>
                    <a:gd name="connsiteX71" fmla="*/ 9861 w 9889"/>
                    <a:gd name="connsiteY7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2451 w 10000"/>
                    <a:gd name="connsiteY38" fmla="*/ 8613 h 10000"/>
                    <a:gd name="connsiteX39" fmla="*/ 3465 w 10000"/>
                    <a:gd name="connsiteY39" fmla="*/ 7839 h 10000"/>
                    <a:gd name="connsiteX40" fmla="*/ 4366 w 10000"/>
                    <a:gd name="connsiteY40" fmla="*/ 7000 h 10000"/>
                    <a:gd name="connsiteX41" fmla="*/ 5099 w 10000"/>
                    <a:gd name="connsiteY41" fmla="*/ 6194 h 10000"/>
                    <a:gd name="connsiteX42" fmla="*/ 5718 w 10000"/>
                    <a:gd name="connsiteY42" fmla="*/ 5387 h 10000"/>
                    <a:gd name="connsiteX43" fmla="*/ 6225 w 10000"/>
                    <a:gd name="connsiteY43" fmla="*/ 4645 h 10000"/>
                    <a:gd name="connsiteX44" fmla="*/ 6648 w 10000"/>
                    <a:gd name="connsiteY44" fmla="*/ 3968 h 10000"/>
                    <a:gd name="connsiteX45" fmla="*/ 6930 w 10000"/>
                    <a:gd name="connsiteY45" fmla="*/ 3323 h 10000"/>
                    <a:gd name="connsiteX46" fmla="*/ 7155 w 10000"/>
                    <a:gd name="connsiteY46" fmla="*/ 2806 h 10000"/>
                    <a:gd name="connsiteX47" fmla="*/ 7296 w 10000"/>
                    <a:gd name="connsiteY47" fmla="*/ 2387 h 10000"/>
                    <a:gd name="connsiteX48" fmla="*/ 7380 w 10000"/>
                    <a:gd name="connsiteY48" fmla="*/ 2129 h 10000"/>
                    <a:gd name="connsiteX49" fmla="*/ 7380 w 10000"/>
                    <a:gd name="connsiteY49" fmla="*/ 2065 h 10000"/>
                    <a:gd name="connsiteX50" fmla="*/ 7380 w 10000"/>
                    <a:gd name="connsiteY50" fmla="*/ 2065 h 10000"/>
                    <a:gd name="connsiteX51" fmla="*/ 7380 w 10000"/>
                    <a:gd name="connsiteY51" fmla="*/ 2065 h 10000"/>
                    <a:gd name="connsiteX52" fmla="*/ 6422 w 10000"/>
                    <a:gd name="connsiteY52" fmla="*/ 1161 h 10000"/>
                    <a:gd name="connsiteX53" fmla="*/ 6338 w 10000"/>
                    <a:gd name="connsiteY53" fmla="*/ 1097 h 10000"/>
                    <a:gd name="connsiteX54" fmla="*/ 6310 w 10000"/>
                    <a:gd name="connsiteY54" fmla="*/ 1032 h 10000"/>
                    <a:gd name="connsiteX55" fmla="*/ 6310 w 10000"/>
                    <a:gd name="connsiteY55" fmla="*/ 1000 h 10000"/>
                    <a:gd name="connsiteX56" fmla="*/ 6338 w 10000"/>
                    <a:gd name="connsiteY56" fmla="*/ 968 h 10000"/>
                    <a:gd name="connsiteX57" fmla="*/ 6395 w 10000"/>
                    <a:gd name="connsiteY57" fmla="*/ 968 h 10000"/>
                    <a:gd name="connsiteX58" fmla="*/ 6422 w 10000"/>
                    <a:gd name="connsiteY58" fmla="*/ 903 h 10000"/>
                    <a:gd name="connsiteX59" fmla="*/ 6451 w 10000"/>
                    <a:gd name="connsiteY59" fmla="*/ 903 h 10000"/>
                    <a:gd name="connsiteX60" fmla="*/ 6536 w 10000"/>
                    <a:gd name="connsiteY60" fmla="*/ 903 h 10000"/>
                    <a:gd name="connsiteX61" fmla="*/ 6648 w 10000"/>
                    <a:gd name="connsiteY61" fmla="*/ 871 h 10000"/>
                    <a:gd name="connsiteX62" fmla="*/ 6704 w 10000"/>
                    <a:gd name="connsiteY62" fmla="*/ 871 h 10000"/>
                    <a:gd name="connsiteX63" fmla="*/ 7155 w 10000"/>
                    <a:gd name="connsiteY63" fmla="*/ 742 h 10000"/>
                    <a:gd name="connsiteX64" fmla="*/ 7634 w 10000"/>
                    <a:gd name="connsiteY64" fmla="*/ 613 h 10000"/>
                    <a:gd name="connsiteX65" fmla="*/ 8197 w 10000"/>
                    <a:gd name="connsiteY65" fmla="*/ 452 h 10000"/>
                    <a:gd name="connsiteX66" fmla="*/ 8733 w 10000"/>
                    <a:gd name="connsiteY66" fmla="*/ 323 h 10000"/>
                    <a:gd name="connsiteX67" fmla="*/ 9211 w 10000"/>
                    <a:gd name="connsiteY67" fmla="*/ 194 h 10000"/>
                    <a:gd name="connsiteX68" fmla="*/ 9606 w 10000"/>
                    <a:gd name="connsiteY68" fmla="*/ 65 h 10000"/>
                    <a:gd name="connsiteX69" fmla="*/ 9888 w 10000"/>
                    <a:gd name="connsiteY69" fmla="*/ 0 h 10000"/>
                    <a:gd name="connsiteX70" fmla="*/ 9972 w 10000"/>
                    <a:gd name="connsiteY7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3465 w 10000"/>
                    <a:gd name="connsiteY38" fmla="*/ 7839 h 10000"/>
                    <a:gd name="connsiteX39" fmla="*/ 4366 w 10000"/>
                    <a:gd name="connsiteY39" fmla="*/ 7000 h 10000"/>
                    <a:gd name="connsiteX40" fmla="*/ 5099 w 10000"/>
                    <a:gd name="connsiteY40" fmla="*/ 6194 h 10000"/>
                    <a:gd name="connsiteX41" fmla="*/ 5718 w 10000"/>
                    <a:gd name="connsiteY41" fmla="*/ 5387 h 10000"/>
                    <a:gd name="connsiteX42" fmla="*/ 6225 w 10000"/>
                    <a:gd name="connsiteY42" fmla="*/ 4645 h 10000"/>
                    <a:gd name="connsiteX43" fmla="*/ 6648 w 10000"/>
                    <a:gd name="connsiteY43" fmla="*/ 3968 h 10000"/>
                    <a:gd name="connsiteX44" fmla="*/ 6930 w 10000"/>
                    <a:gd name="connsiteY44" fmla="*/ 3323 h 10000"/>
                    <a:gd name="connsiteX45" fmla="*/ 7155 w 10000"/>
                    <a:gd name="connsiteY45" fmla="*/ 2806 h 10000"/>
                    <a:gd name="connsiteX46" fmla="*/ 7296 w 10000"/>
                    <a:gd name="connsiteY46" fmla="*/ 2387 h 10000"/>
                    <a:gd name="connsiteX47" fmla="*/ 7380 w 10000"/>
                    <a:gd name="connsiteY47" fmla="*/ 2129 h 10000"/>
                    <a:gd name="connsiteX48" fmla="*/ 7380 w 10000"/>
                    <a:gd name="connsiteY48" fmla="*/ 2065 h 10000"/>
                    <a:gd name="connsiteX49" fmla="*/ 7380 w 10000"/>
                    <a:gd name="connsiteY49" fmla="*/ 2065 h 10000"/>
                    <a:gd name="connsiteX50" fmla="*/ 7380 w 10000"/>
                    <a:gd name="connsiteY50" fmla="*/ 2065 h 10000"/>
                    <a:gd name="connsiteX51" fmla="*/ 6422 w 10000"/>
                    <a:gd name="connsiteY51" fmla="*/ 1161 h 10000"/>
                    <a:gd name="connsiteX52" fmla="*/ 6338 w 10000"/>
                    <a:gd name="connsiteY52" fmla="*/ 1097 h 10000"/>
                    <a:gd name="connsiteX53" fmla="*/ 6310 w 10000"/>
                    <a:gd name="connsiteY53" fmla="*/ 1032 h 10000"/>
                    <a:gd name="connsiteX54" fmla="*/ 6310 w 10000"/>
                    <a:gd name="connsiteY54" fmla="*/ 1000 h 10000"/>
                    <a:gd name="connsiteX55" fmla="*/ 6338 w 10000"/>
                    <a:gd name="connsiteY55" fmla="*/ 968 h 10000"/>
                    <a:gd name="connsiteX56" fmla="*/ 6395 w 10000"/>
                    <a:gd name="connsiteY56" fmla="*/ 968 h 10000"/>
                    <a:gd name="connsiteX57" fmla="*/ 6422 w 10000"/>
                    <a:gd name="connsiteY57" fmla="*/ 903 h 10000"/>
                    <a:gd name="connsiteX58" fmla="*/ 6451 w 10000"/>
                    <a:gd name="connsiteY58" fmla="*/ 903 h 10000"/>
                    <a:gd name="connsiteX59" fmla="*/ 6536 w 10000"/>
                    <a:gd name="connsiteY59" fmla="*/ 903 h 10000"/>
                    <a:gd name="connsiteX60" fmla="*/ 6648 w 10000"/>
                    <a:gd name="connsiteY60" fmla="*/ 871 h 10000"/>
                    <a:gd name="connsiteX61" fmla="*/ 6704 w 10000"/>
                    <a:gd name="connsiteY61" fmla="*/ 871 h 10000"/>
                    <a:gd name="connsiteX62" fmla="*/ 7155 w 10000"/>
                    <a:gd name="connsiteY62" fmla="*/ 742 h 10000"/>
                    <a:gd name="connsiteX63" fmla="*/ 7634 w 10000"/>
                    <a:gd name="connsiteY63" fmla="*/ 613 h 10000"/>
                    <a:gd name="connsiteX64" fmla="*/ 8197 w 10000"/>
                    <a:gd name="connsiteY64" fmla="*/ 452 h 10000"/>
                    <a:gd name="connsiteX65" fmla="*/ 8733 w 10000"/>
                    <a:gd name="connsiteY65" fmla="*/ 323 h 10000"/>
                    <a:gd name="connsiteX66" fmla="*/ 9211 w 10000"/>
                    <a:gd name="connsiteY66" fmla="*/ 194 h 10000"/>
                    <a:gd name="connsiteX67" fmla="*/ 9606 w 10000"/>
                    <a:gd name="connsiteY67" fmla="*/ 65 h 10000"/>
                    <a:gd name="connsiteX68" fmla="*/ 9888 w 10000"/>
                    <a:gd name="connsiteY68" fmla="*/ 0 h 10000"/>
                    <a:gd name="connsiteX69" fmla="*/ 9972 w 10000"/>
                    <a:gd name="connsiteY6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4366 w 10000"/>
                    <a:gd name="connsiteY38" fmla="*/ 7000 h 10000"/>
                    <a:gd name="connsiteX39" fmla="*/ 5099 w 10000"/>
                    <a:gd name="connsiteY39" fmla="*/ 6194 h 10000"/>
                    <a:gd name="connsiteX40" fmla="*/ 5718 w 10000"/>
                    <a:gd name="connsiteY40" fmla="*/ 5387 h 10000"/>
                    <a:gd name="connsiteX41" fmla="*/ 6225 w 10000"/>
                    <a:gd name="connsiteY41" fmla="*/ 4645 h 10000"/>
                    <a:gd name="connsiteX42" fmla="*/ 6648 w 10000"/>
                    <a:gd name="connsiteY42" fmla="*/ 3968 h 10000"/>
                    <a:gd name="connsiteX43" fmla="*/ 6930 w 10000"/>
                    <a:gd name="connsiteY43" fmla="*/ 3323 h 10000"/>
                    <a:gd name="connsiteX44" fmla="*/ 7155 w 10000"/>
                    <a:gd name="connsiteY44" fmla="*/ 2806 h 10000"/>
                    <a:gd name="connsiteX45" fmla="*/ 7296 w 10000"/>
                    <a:gd name="connsiteY45" fmla="*/ 2387 h 10000"/>
                    <a:gd name="connsiteX46" fmla="*/ 7380 w 10000"/>
                    <a:gd name="connsiteY46" fmla="*/ 2129 h 10000"/>
                    <a:gd name="connsiteX47" fmla="*/ 7380 w 10000"/>
                    <a:gd name="connsiteY47" fmla="*/ 2065 h 10000"/>
                    <a:gd name="connsiteX48" fmla="*/ 7380 w 10000"/>
                    <a:gd name="connsiteY48" fmla="*/ 2065 h 10000"/>
                    <a:gd name="connsiteX49" fmla="*/ 7380 w 10000"/>
                    <a:gd name="connsiteY49" fmla="*/ 2065 h 10000"/>
                    <a:gd name="connsiteX50" fmla="*/ 6422 w 10000"/>
                    <a:gd name="connsiteY50" fmla="*/ 1161 h 10000"/>
                    <a:gd name="connsiteX51" fmla="*/ 6338 w 10000"/>
                    <a:gd name="connsiteY51" fmla="*/ 1097 h 10000"/>
                    <a:gd name="connsiteX52" fmla="*/ 6310 w 10000"/>
                    <a:gd name="connsiteY52" fmla="*/ 1032 h 10000"/>
                    <a:gd name="connsiteX53" fmla="*/ 6310 w 10000"/>
                    <a:gd name="connsiteY53" fmla="*/ 1000 h 10000"/>
                    <a:gd name="connsiteX54" fmla="*/ 6338 w 10000"/>
                    <a:gd name="connsiteY54" fmla="*/ 968 h 10000"/>
                    <a:gd name="connsiteX55" fmla="*/ 6395 w 10000"/>
                    <a:gd name="connsiteY55" fmla="*/ 968 h 10000"/>
                    <a:gd name="connsiteX56" fmla="*/ 6422 w 10000"/>
                    <a:gd name="connsiteY56" fmla="*/ 903 h 10000"/>
                    <a:gd name="connsiteX57" fmla="*/ 6451 w 10000"/>
                    <a:gd name="connsiteY57" fmla="*/ 903 h 10000"/>
                    <a:gd name="connsiteX58" fmla="*/ 6536 w 10000"/>
                    <a:gd name="connsiteY58" fmla="*/ 903 h 10000"/>
                    <a:gd name="connsiteX59" fmla="*/ 6648 w 10000"/>
                    <a:gd name="connsiteY59" fmla="*/ 871 h 10000"/>
                    <a:gd name="connsiteX60" fmla="*/ 6704 w 10000"/>
                    <a:gd name="connsiteY60" fmla="*/ 871 h 10000"/>
                    <a:gd name="connsiteX61" fmla="*/ 7155 w 10000"/>
                    <a:gd name="connsiteY61" fmla="*/ 742 h 10000"/>
                    <a:gd name="connsiteX62" fmla="*/ 7634 w 10000"/>
                    <a:gd name="connsiteY62" fmla="*/ 613 h 10000"/>
                    <a:gd name="connsiteX63" fmla="*/ 8197 w 10000"/>
                    <a:gd name="connsiteY63" fmla="*/ 452 h 10000"/>
                    <a:gd name="connsiteX64" fmla="*/ 8733 w 10000"/>
                    <a:gd name="connsiteY64" fmla="*/ 323 h 10000"/>
                    <a:gd name="connsiteX65" fmla="*/ 9211 w 10000"/>
                    <a:gd name="connsiteY65" fmla="*/ 194 h 10000"/>
                    <a:gd name="connsiteX66" fmla="*/ 9606 w 10000"/>
                    <a:gd name="connsiteY66" fmla="*/ 65 h 10000"/>
                    <a:gd name="connsiteX67" fmla="*/ 9888 w 10000"/>
                    <a:gd name="connsiteY67" fmla="*/ 0 h 10000"/>
                    <a:gd name="connsiteX68" fmla="*/ 9972 w 10000"/>
                    <a:gd name="connsiteY6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099 w 10000"/>
                    <a:gd name="connsiteY38" fmla="*/ 6194 h 10000"/>
                    <a:gd name="connsiteX39" fmla="*/ 5718 w 10000"/>
                    <a:gd name="connsiteY39" fmla="*/ 5387 h 10000"/>
                    <a:gd name="connsiteX40" fmla="*/ 6225 w 10000"/>
                    <a:gd name="connsiteY40" fmla="*/ 4645 h 10000"/>
                    <a:gd name="connsiteX41" fmla="*/ 6648 w 10000"/>
                    <a:gd name="connsiteY41" fmla="*/ 3968 h 10000"/>
                    <a:gd name="connsiteX42" fmla="*/ 6930 w 10000"/>
                    <a:gd name="connsiteY42" fmla="*/ 3323 h 10000"/>
                    <a:gd name="connsiteX43" fmla="*/ 7155 w 10000"/>
                    <a:gd name="connsiteY43" fmla="*/ 2806 h 10000"/>
                    <a:gd name="connsiteX44" fmla="*/ 7296 w 10000"/>
                    <a:gd name="connsiteY44" fmla="*/ 2387 h 10000"/>
                    <a:gd name="connsiteX45" fmla="*/ 7380 w 10000"/>
                    <a:gd name="connsiteY45" fmla="*/ 2129 h 10000"/>
                    <a:gd name="connsiteX46" fmla="*/ 7380 w 10000"/>
                    <a:gd name="connsiteY46" fmla="*/ 2065 h 10000"/>
                    <a:gd name="connsiteX47" fmla="*/ 7380 w 10000"/>
                    <a:gd name="connsiteY47" fmla="*/ 2065 h 10000"/>
                    <a:gd name="connsiteX48" fmla="*/ 7380 w 10000"/>
                    <a:gd name="connsiteY48" fmla="*/ 2065 h 10000"/>
                    <a:gd name="connsiteX49" fmla="*/ 6422 w 10000"/>
                    <a:gd name="connsiteY49" fmla="*/ 1161 h 10000"/>
                    <a:gd name="connsiteX50" fmla="*/ 6338 w 10000"/>
                    <a:gd name="connsiteY50" fmla="*/ 1097 h 10000"/>
                    <a:gd name="connsiteX51" fmla="*/ 6310 w 10000"/>
                    <a:gd name="connsiteY51" fmla="*/ 1032 h 10000"/>
                    <a:gd name="connsiteX52" fmla="*/ 6310 w 10000"/>
                    <a:gd name="connsiteY52" fmla="*/ 1000 h 10000"/>
                    <a:gd name="connsiteX53" fmla="*/ 6338 w 10000"/>
                    <a:gd name="connsiteY53" fmla="*/ 968 h 10000"/>
                    <a:gd name="connsiteX54" fmla="*/ 6395 w 10000"/>
                    <a:gd name="connsiteY54" fmla="*/ 968 h 10000"/>
                    <a:gd name="connsiteX55" fmla="*/ 6422 w 10000"/>
                    <a:gd name="connsiteY55" fmla="*/ 903 h 10000"/>
                    <a:gd name="connsiteX56" fmla="*/ 6451 w 10000"/>
                    <a:gd name="connsiteY56" fmla="*/ 903 h 10000"/>
                    <a:gd name="connsiteX57" fmla="*/ 6536 w 10000"/>
                    <a:gd name="connsiteY57" fmla="*/ 903 h 10000"/>
                    <a:gd name="connsiteX58" fmla="*/ 6648 w 10000"/>
                    <a:gd name="connsiteY58" fmla="*/ 871 h 10000"/>
                    <a:gd name="connsiteX59" fmla="*/ 6704 w 10000"/>
                    <a:gd name="connsiteY59" fmla="*/ 871 h 10000"/>
                    <a:gd name="connsiteX60" fmla="*/ 7155 w 10000"/>
                    <a:gd name="connsiteY60" fmla="*/ 742 h 10000"/>
                    <a:gd name="connsiteX61" fmla="*/ 7634 w 10000"/>
                    <a:gd name="connsiteY61" fmla="*/ 613 h 10000"/>
                    <a:gd name="connsiteX62" fmla="*/ 8197 w 10000"/>
                    <a:gd name="connsiteY62" fmla="*/ 452 h 10000"/>
                    <a:gd name="connsiteX63" fmla="*/ 8733 w 10000"/>
                    <a:gd name="connsiteY63" fmla="*/ 323 h 10000"/>
                    <a:gd name="connsiteX64" fmla="*/ 9211 w 10000"/>
                    <a:gd name="connsiteY64" fmla="*/ 194 h 10000"/>
                    <a:gd name="connsiteX65" fmla="*/ 9606 w 10000"/>
                    <a:gd name="connsiteY65" fmla="*/ 65 h 10000"/>
                    <a:gd name="connsiteX66" fmla="*/ 9888 w 10000"/>
                    <a:gd name="connsiteY66" fmla="*/ 0 h 10000"/>
                    <a:gd name="connsiteX67" fmla="*/ 9972 w 10000"/>
                    <a:gd name="connsiteY6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225 w 10000"/>
                    <a:gd name="connsiteY39" fmla="*/ 4645 h 10000"/>
                    <a:gd name="connsiteX40" fmla="*/ 6648 w 10000"/>
                    <a:gd name="connsiteY40" fmla="*/ 3968 h 10000"/>
                    <a:gd name="connsiteX41" fmla="*/ 6930 w 10000"/>
                    <a:gd name="connsiteY41" fmla="*/ 3323 h 10000"/>
                    <a:gd name="connsiteX42" fmla="*/ 7155 w 10000"/>
                    <a:gd name="connsiteY42" fmla="*/ 2806 h 10000"/>
                    <a:gd name="connsiteX43" fmla="*/ 7296 w 10000"/>
                    <a:gd name="connsiteY43" fmla="*/ 2387 h 10000"/>
                    <a:gd name="connsiteX44" fmla="*/ 7380 w 10000"/>
                    <a:gd name="connsiteY44" fmla="*/ 2129 h 10000"/>
                    <a:gd name="connsiteX45" fmla="*/ 7380 w 10000"/>
                    <a:gd name="connsiteY45" fmla="*/ 2065 h 10000"/>
                    <a:gd name="connsiteX46" fmla="*/ 7380 w 10000"/>
                    <a:gd name="connsiteY46" fmla="*/ 2065 h 10000"/>
                    <a:gd name="connsiteX47" fmla="*/ 7380 w 10000"/>
                    <a:gd name="connsiteY47" fmla="*/ 2065 h 10000"/>
                    <a:gd name="connsiteX48" fmla="*/ 6422 w 10000"/>
                    <a:gd name="connsiteY48" fmla="*/ 1161 h 10000"/>
                    <a:gd name="connsiteX49" fmla="*/ 6338 w 10000"/>
                    <a:gd name="connsiteY49" fmla="*/ 1097 h 10000"/>
                    <a:gd name="connsiteX50" fmla="*/ 6310 w 10000"/>
                    <a:gd name="connsiteY50" fmla="*/ 1032 h 10000"/>
                    <a:gd name="connsiteX51" fmla="*/ 6310 w 10000"/>
                    <a:gd name="connsiteY51" fmla="*/ 1000 h 10000"/>
                    <a:gd name="connsiteX52" fmla="*/ 6338 w 10000"/>
                    <a:gd name="connsiteY52" fmla="*/ 968 h 10000"/>
                    <a:gd name="connsiteX53" fmla="*/ 6395 w 10000"/>
                    <a:gd name="connsiteY53" fmla="*/ 968 h 10000"/>
                    <a:gd name="connsiteX54" fmla="*/ 6422 w 10000"/>
                    <a:gd name="connsiteY54" fmla="*/ 903 h 10000"/>
                    <a:gd name="connsiteX55" fmla="*/ 6451 w 10000"/>
                    <a:gd name="connsiteY55" fmla="*/ 903 h 10000"/>
                    <a:gd name="connsiteX56" fmla="*/ 6536 w 10000"/>
                    <a:gd name="connsiteY56" fmla="*/ 903 h 10000"/>
                    <a:gd name="connsiteX57" fmla="*/ 6648 w 10000"/>
                    <a:gd name="connsiteY57" fmla="*/ 871 h 10000"/>
                    <a:gd name="connsiteX58" fmla="*/ 6704 w 10000"/>
                    <a:gd name="connsiteY58" fmla="*/ 871 h 10000"/>
                    <a:gd name="connsiteX59" fmla="*/ 7155 w 10000"/>
                    <a:gd name="connsiteY59" fmla="*/ 742 h 10000"/>
                    <a:gd name="connsiteX60" fmla="*/ 7634 w 10000"/>
                    <a:gd name="connsiteY60" fmla="*/ 613 h 10000"/>
                    <a:gd name="connsiteX61" fmla="*/ 8197 w 10000"/>
                    <a:gd name="connsiteY61" fmla="*/ 452 h 10000"/>
                    <a:gd name="connsiteX62" fmla="*/ 8733 w 10000"/>
                    <a:gd name="connsiteY62" fmla="*/ 323 h 10000"/>
                    <a:gd name="connsiteX63" fmla="*/ 9211 w 10000"/>
                    <a:gd name="connsiteY63" fmla="*/ 194 h 10000"/>
                    <a:gd name="connsiteX64" fmla="*/ 9606 w 10000"/>
                    <a:gd name="connsiteY64" fmla="*/ 65 h 10000"/>
                    <a:gd name="connsiteX65" fmla="*/ 9888 w 10000"/>
                    <a:gd name="connsiteY65" fmla="*/ 0 h 10000"/>
                    <a:gd name="connsiteX66" fmla="*/ 9972 w 10000"/>
                    <a:gd name="connsiteY6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648 w 10000"/>
                    <a:gd name="connsiteY39" fmla="*/ 3968 h 10000"/>
                    <a:gd name="connsiteX40" fmla="*/ 6930 w 10000"/>
                    <a:gd name="connsiteY40" fmla="*/ 3323 h 10000"/>
                    <a:gd name="connsiteX41" fmla="*/ 7155 w 10000"/>
                    <a:gd name="connsiteY41" fmla="*/ 2806 h 10000"/>
                    <a:gd name="connsiteX42" fmla="*/ 7296 w 10000"/>
                    <a:gd name="connsiteY42" fmla="*/ 2387 h 10000"/>
                    <a:gd name="connsiteX43" fmla="*/ 7380 w 10000"/>
                    <a:gd name="connsiteY43" fmla="*/ 2129 h 10000"/>
                    <a:gd name="connsiteX44" fmla="*/ 7380 w 10000"/>
                    <a:gd name="connsiteY44" fmla="*/ 2065 h 10000"/>
                    <a:gd name="connsiteX45" fmla="*/ 7380 w 10000"/>
                    <a:gd name="connsiteY45" fmla="*/ 2065 h 10000"/>
                    <a:gd name="connsiteX46" fmla="*/ 7380 w 10000"/>
                    <a:gd name="connsiteY46" fmla="*/ 2065 h 10000"/>
                    <a:gd name="connsiteX47" fmla="*/ 6422 w 10000"/>
                    <a:gd name="connsiteY47" fmla="*/ 1161 h 10000"/>
                    <a:gd name="connsiteX48" fmla="*/ 6338 w 10000"/>
                    <a:gd name="connsiteY48" fmla="*/ 1097 h 10000"/>
                    <a:gd name="connsiteX49" fmla="*/ 6310 w 10000"/>
                    <a:gd name="connsiteY49" fmla="*/ 1032 h 10000"/>
                    <a:gd name="connsiteX50" fmla="*/ 6310 w 10000"/>
                    <a:gd name="connsiteY50" fmla="*/ 1000 h 10000"/>
                    <a:gd name="connsiteX51" fmla="*/ 6338 w 10000"/>
                    <a:gd name="connsiteY51" fmla="*/ 968 h 10000"/>
                    <a:gd name="connsiteX52" fmla="*/ 6395 w 10000"/>
                    <a:gd name="connsiteY52" fmla="*/ 968 h 10000"/>
                    <a:gd name="connsiteX53" fmla="*/ 6422 w 10000"/>
                    <a:gd name="connsiteY53" fmla="*/ 903 h 10000"/>
                    <a:gd name="connsiteX54" fmla="*/ 6451 w 10000"/>
                    <a:gd name="connsiteY54" fmla="*/ 903 h 10000"/>
                    <a:gd name="connsiteX55" fmla="*/ 6536 w 10000"/>
                    <a:gd name="connsiteY55" fmla="*/ 903 h 10000"/>
                    <a:gd name="connsiteX56" fmla="*/ 6648 w 10000"/>
                    <a:gd name="connsiteY56" fmla="*/ 871 h 10000"/>
                    <a:gd name="connsiteX57" fmla="*/ 6704 w 10000"/>
                    <a:gd name="connsiteY57" fmla="*/ 871 h 10000"/>
                    <a:gd name="connsiteX58" fmla="*/ 7155 w 10000"/>
                    <a:gd name="connsiteY58" fmla="*/ 742 h 10000"/>
                    <a:gd name="connsiteX59" fmla="*/ 7634 w 10000"/>
                    <a:gd name="connsiteY59" fmla="*/ 613 h 10000"/>
                    <a:gd name="connsiteX60" fmla="*/ 8197 w 10000"/>
                    <a:gd name="connsiteY60" fmla="*/ 452 h 10000"/>
                    <a:gd name="connsiteX61" fmla="*/ 8733 w 10000"/>
                    <a:gd name="connsiteY61" fmla="*/ 323 h 10000"/>
                    <a:gd name="connsiteX62" fmla="*/ 9211 w 10000"/>
                    <a:gd name="connsiteY62" fmla="*/ 194 h 10000"/>
                    <a:gd name="connsiteX63" fmla="*/ 9606 w 10000"/>
                    <a:gd name="connsiteY63" fmla="*/ 65 h 10000"/>
                    <a:gd name="connsiteX64" fmla="*/ 9888 w 10000"/>
                    <a:gd name="connsiteY64" fmla="*/ 0 h 10000"/>
                    <a:gd name="connsiteX65" fmla="*/ 9972 w 10000"/>
                    <a:gd name="connsiteY6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6930 w 10000"/>
                    <a:gd name="connsiteY39" fmla="*/ 3323 h 10000"/>
                    <a:gd name="connsiteX40" fmla="*/ 7155 w 10000"/>
                    <a:gd name="connsiteY40" fmla="*/ 2806 h 10000"/>
                    <a:gd name="connsiteX41" fmla="*/ 7296 w 10000"/>
                    <a:gd name="connsiteY41" fmla="*/ 2387 h 10000"/>
                    <a:gd name="connsiteX42" fmla="*/ 7380 w 10000"/>
                    <a:gd name="connsiteY42" fmla="*/ 2129 h 10000"/>
                    <a:gd name="connsiteX43" fmla="*/ 7380 w 10000"/>
                    <a:gd name="connsiteY43" fmla="*/ 2065 h 10000"/>
                    <a:gd name="connsiteX44" fmla="*/ 7380 w 10000"/>
                    <a:gd name="connsiteY44" fmla="*/ 2065 h 10000"/>
                    <a:gd name="connsiteX45" fmla="*/ 7380 w 10000"/>
                    <a:gd name="connsiteY45" fmla="*/ 2065 h 10000"/>
                    <a:gd name="connsiteX46" fmla="*/ 6422 w 10000"/>
                    <a:gd name="connsiteY46" fmla="*/ 1161 h 10000"/>
                    <a:gd name="connsiteX47" fmla="*/ 6338 w 10000"/>
                    <a:gd name="connsiteY47" fmla="*/ 1097 h 10000"/>
                    <a:gd name="connsiteX48" fmla="*/ 6310 w 10000"/>
                    <a:gd name="connsiteY48" fmla="*/ 1032 h 10000"/>
                    <a:gd name="connsiteX49" fmla="*/ 6310 w 10000"/>
                    <a:gd name="connsiteY49" fmla="*/ 1000 h 10000"/>
                    <a:gd name="connsiteX50" fmla="*/ 6338 w 10000"/>
                    <a:gd name="connsiteY50" fmla="*/ 968 h 10000"/>
                    <a:gd name="connsiteX51" fmla="*/ 6395 w 10000"/>
                    <a:gd name="connsiteY51" fmla="*/ 968 h 10000"/>
                    <a:gd name="connsiteX52" fmla="*/ 6422 w 10000"/>
                    <a:gd name="connsiteY52" fmla="*/ 903 h 10000"/>
                    <a:gd name="connsiteX53" fmla="*/ 6451 w 10000"/>
                    <a:gd name="connsiteY53" fmla="*/ 903 h 10000"/>
                    <a:gd name="connsiteX54" fmla="*/ 6536 w 10000"/>
                    <a:gd name="connsiteY54" fmla="*/ 903 h 10000"/>
                    <a:gd name="connsiteX55" fmla="*/ 6648 w 10000"/>
                    <a:gd name="connsiteY55" fmla="*/ 871 h 10000"/>
                    <a:gd name="connsiteX56" fmla="*/ 6704 w 10000"/>
                    <a:gd name="connsiteY56" fmla="*/ 871 h 10000"/>
                    <a:gd name="connsiteX57" fmla="*/ 7155 w 10000"/>
                    <a:gd name="connsiteY57" fmla="*/ 742 h 10000"/>
                    <a:gd name="connsiteX58" fmla="*/ 7634 w 10000"/>
                    <a:gd name="connsiteY58" fmla="*/ 613 h 10000"/>
                    <a:gd name="connsiteX59" fmla="*/ 8197 w 10000"/>
                    <a:gd name="connsiteY59" fmla="*/ 452 h 10000"/>
                    <a:gd name="connsiteX60" fmla="*/ 8733 w 10000"/>
                    <a:gd name="connsiteY60" fmla="*/ 323 h 10000"/>
                    <a:gd name="connsiteX61" fmla="*/ 9211 w 10000"/>
                    <a:gd name="connsiteY61" fmla="*/ 194 h 10000"/>
                    <a:gd name="connsiteX62" fmla="*/ 9606 w 10000"/>
                    <a:gd name="connsiteY62" fmla="*/ 65 h 10000"/>
                    <a:gd name="connsiteX63" fmla="*/ 9888 w 10000"/>
                    <a:gd name="connsiteY63" fmla="*/ 0 h 10000"/>
                    <a:gd name="connsiteX64" fmla="*/ 9972 w 10000"/>
                    <a:gd name="connsiteY6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155 w 10000"/>
                    <a:gd name="connsiteY39" fmla="*/ 2806 h 10000"/>
                    <a:gd name="connsiteX40" fmla="*/ 7296 w 10000"/>
                    <a:gd name="connsiteY40" fmla="*/ 2387 h 10000"/>
                    <a:gd name="connsiteX41" fmla="*/ 7380 w 10000"/>
                    <a:gd name="connsiteY41" fmla="*/ 2129 h 10000"/>
                    <a:gd name="connsiteX42" fmla="*/ 7380 w 10000"/>
                    <a:gd name="connsiteY42" fmla="*/ 2065 h 10000"/>
                    <a:gd name="connsiteX43" fmla="*/ 7380 w 10000"/>
                    <a:gd name="connsiteY43" fmla="*/ 2065 h 10000"/>
                    <a:gd name="connsiteX44" fmla="*/ 7380 w 10000"/>
                    <a:gd name="connsiteY44" fmla="*/ 2065 h 10000"/>
                    <a:gd name="connsiteX45" fmla="*/ 6422 w 10000"/>
                    <a:gd name="connsiteY45" fmla="*/ 1161 h 10000"/>
                    <a:gd name="connsiteX46" fmla="*/ 6338 w 10000"/>
                    <a:gd name="connsiteY46" fmla="*/ 1097 h 10000"/>
                    <a:gd name="connsiteX47" fmla="*/ 6310 w 10000"/>
                    <a:gd name="connsiteY47" fmla="*/ 1032 h 10000"/>
                    <a:gd name="connsiteX48" fmla="*/ 6310 w 10000"/>
                    <a:gd name="connsiteY48" fmla="*/ 1000 h 10000"/>
                    <a:gd name="connsiteX49" fmla="*/ 6338 w 10000"/>
                    <a:gd name="connsiteY49" fmla="*/ 968 h 10000"/>
                    <a:gd name="connsiteX50" fmla="*/ 6395 w 10000"/>
                    <a:gd name="connsiteY50" fmla="*/ 968 h 10000"/>
                    <a:gd name="connsiteX51" fmla="*/ 6422 w 10000"/>
                    <a:gd name="connsiteY51" fmla="*/ 903 h 10000"/>
                    <a:gd name="connsiteX52" fmla="*/ 6451 w 10000"/>
                    <a:gd name="connsiteY52" fmla="*/ 903 h 10000"/>
                    <a:gd name="connsiteX53" fmla="*/ 6536 w 10000"/>
                    <a:gd name="connsiteY53" fmla="*/ 903 h 10000"/>
                    <a:gd name="connsiteX54" fmla="*/ 6648 w 10000"/>
                    <a:gd name="connsiteY54" fmla="*/ 871 h 10000"/>
                    <a:gd name="connsiteX55" fmla="*/ 6704 w 10000"/>
                    <a:gd name="connsiteY55" fmla="*/ 871 h 10000"/>
                    <a:gd name="connsiteX56" fmla="*/ 7155 w 10000"/>
                    <a:gd name="connsiteY56" fmla="*/ 742 h 10000"/>
                    <a:gd name="connsiteX57" fmla="*/ 7634 w 10000"/>
                    <a:gd name="connsiteY57" fmla="*/ 613 h 10000"/>
                    <a:gd name="connsiteX58" fmla="*/ 8197 w 10000"/>
                    <a:gd name="connsiteY58" fmla="*/ 452 h 10000"/>
                    <a:gd name="connsiteX59" fmla="*/ 8733 w 10000"/>
                    <a:gd name="connsiteY59" fmla="*/ 323 h 10000"/>
                    <a:gd name="connsiteX60" fmla="*/ 9211 w 10000"/>
                    <a:gd name="connsiteY60" fmla="*/ 194 h 10000"/>
                    <a:gd name="connsiteX61" fmla="*/ 9606 w 10000"/>
                    <a:gd name="connsiteY61" fmla="*/ 65 h 10000"/>
                    <a:gd name="connsiteX62" fmla="*/ 9888 w 10000"/>
                    <a:gd name="connsiteY62" fmla="*/ 0 h 10000"/>
                    <a:gd name="connsiteX63" fmla="*/ 9972 w 10000"/>
                    <a:gd name="connsiteY6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296 w 10000"/>
                    <a:gd name="connsiteY39" fmla="*/ 2387 h 10000"/>
                    <a:gd name="connsiteX40" fmla="*/ 7380 w 10000"/>
                    <a:gd name="connsiteY40" fmla="*/ 2129 h 10000"/>
                    <a:gd name="connsiteX41" fmla="*/ 7380 w 10000"/>
                    <a:gd name="connsiteY41" fmla="*/ 2065 h 10000"/>
                    <a:gd name="connsiteX42" fmla="*/ 7380 w 10000"/>
                    <a:gd name="connsiteY42" fmla="*/ 2065 h 10000"/>
                    <a:gd name="connsiteX43" fmla="*/ 7380 w 10000"/>
                    <a:gd name="connsiteY43" fmla="*/ 2065 h 10000"/>
                    <a:gd name="connsiteX44" fmla="*/ 6422 w 10000"/>
                    <a:gd name="connsiteY44" fmla="*/ 1161 h 10000"/>
                    <a:gd name="connsiteX45" fmla="*/ 6338 w 10000"/>
                    <a:gd name="connsiteY45" fmla="*/ 1097 h 10000"/>
                    <a:gd name="connsiteX46" fmla="*/ 6310 w 10000"/>
                    <a:gd name="connsiteY46" fmla="*/ 1032 h 10000"/>
                    <a:gd name="connsiteX47" fmla="*/ 6310 w 10000"/>
                    <a:gd name="connsiteY47" fmla="*/ 1000 h 10000"/>
                    <a:gd name="connsiteX48" fmla="*/ 6338 w 10000"/>
                    <a:gd name="connsiteY48" fmla="*/ 968 h 10000"/>
                    <a:gd name="connsiteX49" fmla="*/ 6395 w 10000"/>
                    <a:gd name="connsiteY49" fmla="*/ 968 h 10000"/>
                    <a:gd name="connsiteX50" fmla="*/ 6422 w 10000"/>
                    <a:gd name="connsiteY50" fmla="*/ 903 h 10000"/>
                    <a:gd name="connsiteX51" fmla="*/ 6451 w 10000"/>
                    <a:gd name="connsiteY51" fmla="*/ 903 h 10000"/>
                    <a:gd name="connsiteX52" fmla="*/ 6536 w 10000"/>
                    <a:gd name="connsiteY52" fmla="*/ 903 h 10000"/>
                    <a:gd name="connsiteX53" fmla="*/ 6648 w 10000"/>
                    <a:gd name="connsiteY53" fmla="*/ 871 h 10000"/>
                    <a:gd name="connsiteX54" fmla="*/ 6704 w 10000"/>
                    <a:gd name="connsiteY54" fmla="*/ 871 h 10000"/>
                    <a:gd name="connsiteX55" fmla="*/ 7155 w 10000"/>
                    <a:gd name="connsiteY55" fmla="*/ 742 h 10000"/>
                    <a:gd name="connsiteX56" fmla="*/ 7634 w 10000"/>
                    <a:gd name="connsiteY56" fmla="*/ 613 h 10000"/>
                    <a:gd name="connsiteX57" fmla="*/ 8197 w 10000"/>
                    <a:gd name="connsiteY57" fmla="*/ 452 h 10000"/>
                    <a:gd name="connsiteX58" fmla="*/ 8733 w 10000"/>
                    <a:gd name="connsiteY58" fmla="*/ 323 h 10000"/>
                    <a:gd name="connsiteX59" fmla="*/ 9211 w 10000"/>
                    <a:gd name="connsiteY59" fmla="*/ 194 h 10000"/>
                    <a:gd name="connsiteX60" fmla="*/ 9606 w 10000"/>
                    <a:gd name="connsiteY60" fmla="*/ 65 h 10000"/>
                    <a:gd name="connsiteX61" fmla="*/ 9888 w 10000"/>
                    <a:gd name="connsiteY61" fmla="*/ 0 h 10000"/>
                    <a:gd name="connsiteX62" fmla="*/ 9972 w 10000"/>
                    <a:gd name="connsiteY6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129 h 10000"/>
                    <a:gd name="connsiteX40" fmla="*/ 7380 w 10000"/>
                    <a:gd name="connsiteY40" fmla="*/ 2065 h 10000"/>
                    <a:gd name="connsiteX41" fmla="*/ 7380 w 10000"/>
                    <a:gd name="connsiteY41" fmla="*/ 2065 h 10000"/>
                    <a:gd name="connsiteX42" fmla="*/ 7380 w 10000"/>
                    <a:gd name="connsiteY42" fmla="*/ 2065 h 10000"/>
                    <a:gd name="connsiteX43" fmla="*/ 6422 w 10000"/>
                    <a:gd name="connsiteY43" fmla="*/ 1161 h 10000"/>
                    <a:gd name="connsiteX44" fmla="*/ 6338 w 10000"/>
                    <a:gd name="connsiteY44" fmla="*/ 1097 h 10000"/>
                    <a:gd name="connsiteX45" fmla="*/ 6310 w 10000"/>
                    <a:gd name="connsiteY45" fmla="*/ 1032 h 10000"/>
                    <a:gd name="connsiteX46" fmla="*/ 6310 w 10000"/>
                    <a:gd name="connsiteY46" fmla="*/ 1000 h 10000"/>
                    <a:gd name="connsiteX47" fmla="*/ 6338 w 10000"/>
                    <a:gd name="connsiteY47" fmla="*/ 968 h 10000"/>
                    <a:gd name="connsiteX48" fmla="*/ 6395 w 10000"/>
                    <a:gd name="connsiteY48" fmla="*/ 968 h 10000"/>
                    <a:gd name="connsiteX49" fmla="*/ 6422 w 10000"/>
                    <a:gd name="connsiteY49" fmla="*/ 903 h 10000"/>
                    <a:gd name="connsiteX50" fmla="*/ 6451 w 10000"/>
                    <a:gd name="connsiteY50" fmla="*/ 903 h 10000"/>
                    <a:gd name="connsiteX51" fmla="*/ 6536 w 10000"/>
                    <a:gd name="connsiteY51" fmla="*/ 903 h 10000"/>
                    <a:gd name="connsiteX52" fmla="*/ 6648 w 10000"/>
                    <a:gd name="connsiteY52" fmla="*/ 871 h 10000"/>
                    <a:gd name="connsiteX53" fmla="*/ 6704 w 10000"/>
                    <a:gd name="connsiteY53" fmla="*/ 871 h 10000"/>
                    <a:gd name="connsiteX54" fmla="*/ 7155 w 10000"/>
                    <a:gd name="connsiteY54" fmla="*/ 742 h 10000"/>
                    <a:gd name="connsiteX55" fmla="*/ 7634 w 10000"/>
                    <a:gd name="connsiteY55" fmla="*/ 613 h 10000"/>
                    <a:gd name="connsiteX56" fmla="*/ 8197 w 10000"/>
                    <a:gd name="connsiteY56" fmla="*/ 452 h 10000"/>
                    <a:gd name="connsiteX57" fmla="*/ 8733 w 10000"/>
                    <a:gd name="connsiteY57" fmla="*/ 323 h 10000"/>
                    <a:gd name="connsiteX58" fmla="*/ 9211 w 10000"/>
                    <a:gd name="connsiteY58" fmla="*/ 194 h 10000"/>
                    <a:gd name="connsiteX59" fmla="*/ 9606 w 10000"/>
                    <a:gd name="connsiteY59" fmla="*/ 65 h 10000"/>
                    <a:gd name="connsiteX60" fmla="*/ 9888 w 10000"/>
                    <a:gd name="connsiteY60" fmla="*/ 0 h 10000"/>
                    <a:gd name="connsiteX61" fmla="*/ 9972 w 10000"/>
                    <a:gd name="connsiteY6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310 w 10000"/>
                    <a:gd name="connsiteY36" fmla="*/ 9903 h 10000"/>
                    <a:gd name="connsiteX37" fmla="*/ 0 w 10000"/>
                    <a:gd name="connsiteY37" fmla="*/ 10000 h 10000"/>
                    <a:gd name="connsiteX38" fmla="*/ 5718 w 10000"/>
                    <a:gd name="connsiteY38" fmla="*/ 5387 h 10000"/>
                    <a:gd name="connsiteX39" fmla="*/ 7380 w 10000"/>
                    <a:gd name="connsiteY39" fmla="*/ 2065 h 10000"/>
                    <a:gd name="connsiteX40" fmla="*/ 7380 w 10000"/>
                    <a:gd name="connsiteY40" fmla="*/ 2065 h 10000"/>
                    <a:gd name="connsiteX41" fmla="*/ 7380 w 10000"/>
                    <a:gd name="connsiteY41" fmla="*/ 2065 h 10000"/>
                    <a:gd name="connsiteX42" fmla="*/ 6422 w 10000"/>
                    <a:gd name="connsiteY42" fmla="*/ 1161 h 10000"/>
                    <a:gd name="connsiteX43" fmla="*/ 6338 w 10000"/>
                    <a:gd name="connsiteY43" fmla="*/ 1097 h 10000"/>
                    <a:gd name="connsiteX44" fmla="*/ 6310 w 10000"/>
                    <a:gd name="connsiteY44" fmla="*/ 1032 h 10000"/>
                    <a:gd name="connsiteX45" fmla="*/ 6310 w 10000"/>
                    <a:gd name="connsiteY45" fmla="*/ 1000 h 10000"/>
                    <a:gd name="connsiteX46" fmla="*/ 6338 w 10000"/>
                    <a:gd name="connsiteY46" fmla="*/ 968 h 10000"/>
                    <a:gd name="connsiteX47" fmla="*/ 6395 w 10000"/>
                    <a:gd name="connsiteY47" fmla="*/ 968 h 10000"/>
                    <a:gd name="connsiteX48" fmla="*/ 6422 w 10000"/>
                    <a:gd name="connsiteY48" fmla="*/ 903 h 10000"/>
                    <a:gd name="connsiteX49" fmla="*/ 6451 w 10000"/>
                    <a:gd name="connsiteY49" fmla="*/ 903 h 10000"/>
                    <a:gd name="connsiteX50" fmla="*/ 6536 w 10000"/>
                    <a:gd name="connsiteY50" fmla="*/ 903 h 10000"/>
                    <a:gd name="connsiteX51" fmla="*/ 6648 w 10000"/>
                    <a:gd name="connsiteY51" fmla="*/ 871 h 10000"/>
                    <a:gd name="connsiteX52" fmla="*/ 6704 w 10000"/>
                    <a:gd name="connsiteY52" fmla="*/ 871 h 10000"/>
                    <a:gd name="connsiteX53" fmla="*/ 7155 w 10000"/>
                    <a:gd name="connsiteY53" fmla="*/ 742 h 10000"/>
                    <a:gd name="connsiteX54" fmla="*/ 7634 w 10000"/>
                    <a:gd name="connsiteY54" fmla="*/ 613 h 10000"/>
                    <a:gd name="connsiteX55" fmla="*/ 8197 w 10000"/>
                    <a:gd name="connsiteY55" fmla="*/ 452 h 10000"/>
                    <a:gd name="connsiteX56" fmla="*/ 8733 w 10000"/>
                    <a:gd name="connsiteY56" fmla="*/ 323 h 10000"/>
                    <a:gd name="connsiteX57" fmla="*/ 9211 w 10000"/>
                    <a:gd name="connsiteY57" fmla="*/ 194 h 10000"/>
                    <a:gd name="connsiteX58" fmla="*/ 9606 w 10000"/>
                    <a:gd name="connsiteY58" fmla="*/ 65 h 10000"/>
                    <a:gd name="connsiteX59" fmla="*/ 9888 w 10000"/>
                    <a:gd name="connsiteY59" fmla="*/ 0 h 10000"/>
                    <a:gd name="connsiteX60" fmla="*/ 9972 w 10000"/>
                    <a:gd name="connsiteY6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733 w 10000"/>
                    <a:gd name="connsiteY35" fmla="*/ 9774 h 10000"/>
                    <a:gd name="connsiteX36" fmla="*/ 0 w 10000"/>
                    <a:gd name="connsiteY36" fmla="*/ 10000 h 10000"/>
                    <a:gd name="connsiteX37" fmla="*/ 5718 w 10000"/>
                    <a:gd name="connsiteY37" fmla="*/ 5387 h 10000"/>
                    <a:gd name="connsiteX38" fmla="*/ 7380 w 10000"/>
                    <a:gd name="connsiteY38" fmla="*/ 2065 h 10000"/>
                    <a:gd name="connsiteX39" fmla="*/ 7380 w 10000"/>
                    <a:gd name="connsiteY39" fmla="*/ 2065 h 10000"/>
                    <a:gd name="connsiteX40" fmla="*/ 7380 w 10000"/>
                    <a:gd name="connsiteY40" fmla="*/ 2065 h 10000"/>
                    <a:gd name="connsiteX41" fmla="*/ 6422 w 10000"/>
                    <a:gd name="connsiteY41" fmla="*/ 1161 h 10000"/>
                    <a:gd name="connsiteX42" fmla="*/ 6338 w 10000"/>
                    <a:gd name="connsiteY42" fmla="*/ 1097 h 10000"/>
                    <a:gd name="connsiteX43" fmla="*/ 6310 w 10000"/>
                    <a:gd name="connsiteY43" fmla="*/ 1032 h 10000"/>
                    <a:gd name="connsiteX44" fmla="*/ 6310 w 10000"/>
                    <a:gd name="connsiteY44" fmla="*/ 1000 h 10000"/>
                    <a:gd name="connsiteX45" fmla="*/ 6338 w 10000"/>
                    <a:gd name="connsiteY45" fmla="*/ 968 h 10000"/>
                    <a:gd name="connsiteX46" fmla="*/ 6395 w 10000"/>
                    <a:gd name="connsiteY46" fmla="*/ 968 h 10000"/>
                    <a:gd name="connsiteX47" fmla="*/ 6422 w 10000"/>
                    <a:gd name="connsiteY47" fmla="*/ 903 h 10000"/>
                    <a:gd name="connsiteX48" fmla="*/ 6451 w 10000"/>
                    <a:gd name="connsiteY48" fmla="*/ 903 h 10000"/>
                    <a:gd name="connsiteX49" fmla="*/ 6536 w 10000"/>
                    <a:gd name="connsiteY49" fmla="*/ 903 h 10000"/>
                    <a:gd name="connsiteX50" fmla="*/ 6648 w 10000"/>
                    <a:gd name="connsiteY50" fmla="*/ 871 h 10000"/>
                    <a:gd name="connsiteX51" fmla="*/ 6704 w 10000"/>
                    <a:gd name="connsiteY51" fmla="*/ 871 h 10000"/>
                    <a:gd name="connsiteX52" fmla="*/ 7155 w 10000"/>
                    <a:gd name="connsiteY52" fmla="*/ 742 h 10000"/>
                    <a:gd name="connsiteX53" fmla="*/ 7634 w 10000"/>
                    <a:gd name="connsiteY53" fmla="*/ 613 h 10000"/>
                    <a:gd name="connsiteX54" fmla="*/ 8197 w 10000"/>
                    <a:gd name="connsiteY54" fmla="*/ 452 h 10000"/>
                    <a:gd name="connsiteX55" fmla="*/ 8733 w 10000"/>
                    <a:gd name="connsiteY55" fmla="*/ 323 h 10000"/>
                    <a:gd name="connsiteX56" fmla="*/ 9211 w 10000"/>
                    <a:gd name="connsiteY56" fmla="*/ 194 h 10000"/>
                    <a:gd name="connsiteX57" fmla="*/ 9606 w 10000"/>
                    <a:gd name="connsiteY57" fmla="*/ 65 h 10000"/>
                    <a:gd name="connsiteX58" fmla="*/ 9888 w 10000"/>
                    <a:gd name="connsiteY58" fmla="*/ 0 h 10000"/>
                    <a:gd name="connsiteX59" fmla="*/ 9972 w 10000"/>
                    <a:gd name="connsiteY5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1380 w 10000"/>
                    <a:gd name="connsiteY34" fmla="*/ 9613 h 10000"/>
                    <a:gd name="connsiteX35" fmla="*/ 0 w 10000"/>
                    <a:gd name="connsiteY35" fmla="*/ 10000 h 10000"/>
                    <a:gd name="connsiteX36" fmla="*/ 5718 w 10000"/>
                    <a:gd name="connsiteY36" fmla="*/ 5387 h 10000"/>
                    <a:gd name="connsiteX37" fmla="*/ 7380 w 10000"/>
                    <a:gd name="connsiteY37" fmla="*/ 2065 h 10000"/>
                    <a:gd name="connsiteX38" fmla="*/ 7380 w 10000"/>
                    <a:gd name="connsiteY38" fmla="*/ 2065 h 10000"/>
                    <a:gd name="connsiteX39" fmla="*/ 7380 w 10000"/>
                    <a:gd name="connsiteY39" fmla="*/ 2065 h 10000"/>
                    <a:gd name="connsiteX40" fmla="*/ 6422 w 10000"/>
                    <a:gd name="connsiteY40" fmla="*/ 1161 h 10000"/>
                    <a:gd name="connsiteX41" fmla="*/ 6338 w 10000"/>
                    <a:gd name="connsiteY41" fmla="*/ 1097 h 10000"/>
                    <a:gd name="connsiteX42" fmla="*/ 6310 w 10000"/>
                    <a:gd name="connsiteY42" fmla="*/ 1032 h 10000"/>
                    <a:gd name="connsiteX43" fmla="*/ 6310 w 10000"/>
                    <a:gd name="connsiteY43" fmla="*/ 1000 h 10000"/>
                    <a:gd name="connsiteX44" fmla="*/ 6338 w 10000"/>
                    <a:gd name="connsiteY44" fmla="*/ 968 h 10000"/>
                    <a:gd name="connsiteX45" fmla="*/ 6395 w 10000"/>
                    <a:gd name="connsiteY45" fmla="*/ 968 h 10000"/>
                    <a:gd name="connsiteX46" fmla="*/ 6422 w 10000"/>
                    <a:gd name="connsiteY46" fmla="*/ 903 h 10000"/>
                    <a:gd name="connsiteX47" fmla="*/ 6451 w 10000"/>
                    <a:gd name="connsiteY47" fmla="*/ 903 h 10000"/>
                    <a:gd name="connsiteX48" fmla="*/ 6536 w 10000"/>
                    <a:gd name="connsiteY48" fmla="*/ 903 h 10000"/>
                    <a:gd name="connsiteX49" fmla="*/ 6648 w 10000"/>
                    <a:gd name="connsiteY49" fmla="*/ 871 h 10000"/>
                    <a:gd name="connsiteX50" fmla="*/ 6704 w 10000"/>
                    <a:gd name="connsiteY50" fmla="*/ 871 h 10000"/>
                    <a:gd name="connsiteX51" fmla="*/ 7155 w 10000"/>
                    <a:gd name="connsiteY51" fmla="*/ 742 h 10000"/>
                    <a:gd name="connsiteX52" fmla="*/ 7634 w 10000"/>
                    <a:gd name="connsiteY52" fmla="*/ 613 h 10000"/>
                    <a:gd name="connsiteX53" fmla="*/ 8197 w 10000"/>
                    <a:gd name="connsiteY53" fmla="*/ 452 h 10000"/>
                    <a:gd name="connsiteX54" fmla="*/ 8733 w 10000"/>
                    <a:gd name="connsiteY54" fmla="*/ 323 h 10000"/>
                    <a:gd name="connsiteX55" fmla="*/ 9211 w 10000"/>
                    <a:gd name="connsiteY55" fmla="*/ 194 h 10000"/>
                    <a:gd name="connsiteX56" fmla="*/ 9606 w 10000"/>
                    <a:gd name="connsiteY56" fmla="*/ 65 h 10000"/>
                    <a:gd name="connsiteX57" fmla="*/ 9888 w 10000"/>
                    <a:gd name="connsiteY57" fmla="*/ 0 h 10000"/>
                    <a:gd name="connsiteX58" fmla="*/ 9972 w 10000"/>
                    <a:gd name="connsiteY5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2085 w 10000"/>
                    <a:gd name="connsiteY33" fmla="*/ 9323 h 10000"/>
                    <a:gd name="connsiteX34" fmla="*/ 0 w 10000"/>
                    <a:gd name="connsiteY34" fmla="*/ 10000 h 10000"/>
                    <a:gd name="connsiteX35" fmla="*/ 5718 w 10000"/>
                    <a:gd name="connsiteY35" fmla="*/ 5387 h 10000"/>
                    <a:gd name="connsiteX36" fmla="*/ 7380 w 10000"/>
                    <a:gd name="connsiteY36" fmla="*/ 2065 h 10000"/>
                    <a:gd name="connsiteX37" fmla="*/ 7380 w 10000"/>
                    <a:gd name="connsiteY37" fmla="*/ 2065 h 10000"/>
                    <a:gd name="connsiteX38" fmla="*/ 7380 w 10000"/>
                    <a:gd name="connsiteY38" fmla="*/ 2065 h 10000"/>
                    <a:gd name="connsiteX39" fmla="*/ 6422 w 10000"/>
                    <a:gd name="connsiteY39" fmla="*/ 1161 h 10000"/>
                    <a:gd name="connsiteX40" fmla="*/ 6338 w 10000"/>
                    <a:gd name="connsiteY40" fmla="*/ 1097 h 10000"/>
                    <a:gd name="connsiteX41" fmla="*/ 6310 w 10000"/>
                    <a:gd name="connsiteY41" fmla="*/ 1032 h 10000"/>
                    <a:gd name="connsiteX42" fmla="*/ 6310 w 10000"/>
                    <a:gd name="connsiteY42" fmla="*/ 1000 h 10000"/>
                    <a:gd name="connsiteX43" fmla="*/ 6338 w 10000"/>
                    <a:gd name="connsiteY43" fmla="*/ 968 h 10000"/>
                    <a:gd name="connsiteX44" fmla="*/ 6395 w 10000"/>
                    <a:gd name="connsiteY44" fmla="*/ 968 h 10000"/>
                    <a:gd name="connsiteX45" fmla="*/ 6422 w 10000"/>
                    <a:gd name="connsiteY45" fmla="*/ 903 h 10000"/>
                    <a:gd name="connsiteX46" fmla="*/ 6451 w 10000"/>
                    <a:gd name="connsiteY46" fmla="*/ 903 h 10000"/>
                    <a:gd name="connsiteX47" fmla="*/ 6536 w 10000"/>
                    <a:gd name="connsiteY47" fmla="*/ 903 h 10000"/>
                    <a:gd name="connsiteX48" fmla="*/ 6648 w 10000"/>
                    <a:gd name="connsiteY48" fmla="*/ 871 h 10000"/>
                    <a:gd name="connsiteX49" fmla="*/ 6704 w 10000"/>
                    <a:gd name="connsiteY49" fmla="*/ 871 h 10000"/>
                    <a:gd name="connsiteX50" fmla="*/ 7155 w 10000"/>
                    <a:gd name="connsiteY50" fmla="*/ 742 h 10000"/>
                    <a:gd name="connsiteX51" fmla="*/ 7634 w 10000"/>
                    <a:gd name="connsiteY51" fmla="*/ 613 h 10000"/>
                    <a:gd name="connsiteX52" fmla="*/ 8197 w 10000"/>
                    <a:gd name="connsiteY52" fmla="*/ 452 h 10000"/>
                    <a:gd name="connsiteX53" fmla="*/ 8733 w 10000"/>
                    <a:gd name="connsiteY53" fmla="*/ 323 h 10000"/>
                    <a:gd name="connsiteX54" fmla="*/ 9211 w 10000"/>
                    <a:gd name="connsiteY54" fmla="*/ 194 h 10000"/>
                    <a:gd name="connsiteX55" fmla="*/ 9606 w 10000"/>
                    <a:gd name="connsiteY55" fmla="*/ 65 h 10000"/>
                    <a:gd name="connsiteX56" fmla="*/ 9888 w 10000"/>
                    <a:gd name="connsiteY56" fmla="*/ 0 h 10000"/>
                    <a:gd name="connsiteX57" fmla="*/ 9972 w 10000"/>
                    <a:gd name="connsiteY5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2874 w 10000"/>
                    <a:gd name="connsiteY32" fmla="*/ 8968 h 10000"/>
                    <a:gd name="connsiteX33" fmla="*/ 0 w 10000"/>
                    <a:gd name="connsiteY33" fmla="*/ 10000 h 10000"/>
                    <a:gd name="connsiteX34" fmla="*/ 5718 w 10000"/>
                    <a:gd name="connsiteY34" fmla="*/ 5387 h 10000"/>
                    <a:gd name="connsiteX35" fmla="*/ 7380 w 10000"/>
                    <a:gd name="connsiteY35" fmla="*/ 2065 h 10000"/>
                    <a:gd name="connsiteX36" fmla="*/ 7380 w 10000"/>
                    <a:gd name="connsiteY36" fmla="*/ 2065 h 10000"/>
                    <a:gd name="connsiteX37" fmla="*/ 7380 w 10000"/>
                    <a:gd name="connsiteY37" fmla="*/ 2065 h 10000"/>
                    <a:gd name="connsiteX38" fmla="*/ 6422 w 10000"/>
                    <a:gd name="connsiteY38" fmla="*/ 1161 h 10000"/>
                    <a:gd name="connsiteX39" fmla="*/ 6338 w 10000"/>
                    <a:gd name="connsiteY39" fmla="*/ 1097 h 10000"/>
                    <a:gd name="connsiteX40" fmla="*/ 6310 w 10000"/>
                    <a:gd name="connsiteY40" fmla="*/ 1032 h 10000"/>
                    <a:gd name="connsiteX41" fmla="*/ 6310 w 10000"/>
                    <a:gd name="connsiteY41" fmla="*/ 1000 h 10000"/>
                    <a:gd name="connsiteX42" fmla="*/ 6338 w 10000"/>
                    <a:gd name="connsiteY42" fmla="*/ 968 h 10000"/>
                    <a:gd name="connsiteX43" fmla="*/ 6395 w 10000"/>
                    <a:gd name="connsiteY43" fmla="*/ 968 h 10000"/>
                    <a:gd name="connsiteX44" fmla="*/ 6422 w 10000"/>
                    <a:gd name="connsiteY44" fmla="*/ 903 h 10000"/>
                    <a:gd name="connsiteX45" fmla="*/ 6451 w 10000"/>
                    <a:gd name="connsiteY45" fmla="*/ 903 h 10000"/>
                    <a:gd name="connsiteX46" fmla="*/ 6536 w 10000"/>
                    <a:gd name="connsiteY46" fmla="*/ 903 h 10000"/>
                    <a:gd name="connsiteX47" fmla="*/ 6648 w 10000"/>
                    <a:gd name="connsiteY47" fmla="*/ 871 h 10000"/>
                    <a:gd name="connsiteX48" fmla="*/ 6704 w 10000"/>
                    <a:gd name="connsiteY48" fmla="*/ 871 h 10000"/>
                    <a:gd name="connsiteX49" fmla="*/ 7155 w 10000"/>
                    <a:gd name="connsiteY49" fmla="*/ 742 h 10000"/>
                    <a:gd name="connsiteX50" fmla="*/ 7634 w 10000"/>
                    <a:gd name="connsiteY50" fmla="*/ 613 h 10000"/>
                    <a:gd name="connsiteX51" fmla="*/ 8197 w 10000"/>
                    <a:gd name="connsiteY51" fmla="*/ 452 h 10000"/>
                    <a:gd name="connsiteX52" fmla="*/ 8733 w 10000"/>
                    <a:gd name="connsiteY52" fmla="*/ 323 h 10000"/>
                    <a:gd name="connsiteX53" fmla="*/ 9211 w 10000"/>
                    <a:gd name="connsiteY53" fmla="*/ 194 h 10000"/>
                    <a:gd name="connsiteX54" fmla="*/ 9606 w 10000"/>
                    <a:gd name="connsiteY54" fmla="*/ 65 h 10000"/>
                    <a:gd name="connsiteX55" fmla="*/ 9888 w 10000"/>
                    <a:gd name="connsiteY55" fmla="*/ 0 h 10000"/>
                    <a:gd name="connsiteX56" fmla="*/ 9972 w 10000"/>
                    <a:gd name="connsiteY5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3718 w 10000"/>
                    <a:gd name="connsiteY31" fmla="*/ 8516 h 10000"/>
                    <a:gd name="connsiteX32" fmla="*/ 0 w 10000"/>
                    <a:gd name="connsiteY32" fmla="*/ 10000 h 10000"/>
                    <a:gd name="connsiteX33" fmla="*/ 5718 w 10000"/>
                    <a:gd name="connsiteY33" fmla="*/ 5387 h 10000"/>
                    <a:gd name="connsiteX34" fmla="*/ 7380 w 10000"/>
                    <a:gd name="connsiteY34" fmla="*/ 2065 h 10000"/>
                    <a:gd name="connsiteX35" fmla="*/ 7380 w 10000"/>
                    <a:gd name="connsiteY35" fmla="*/ 2065 h 10000"/>
                    <a:gd name="connsiteX36" fmla="*/ 7380 w 10000"/>
                    <a:gd name="connsiteY36" fmla="*/ 2065 h 10000"/>
                    <a:gd name="connsiteX37" fmla="*/ 6422 w 10000"/>
                    <a:gd name="connsiteY37" fmla="*/ 1161 h 10000"/>
                    <a:gd name="connsiteX38" fmla="*/ 6338 w 10000"/>
                    <a:gd name="connsiteY38" fmla="*/ 1097 h 10000"/>
                    <a:gd name="connsiteX39" fmla="*/ 6310 w 10000"/>
                    <a:gd name="connsiteY39" fmla="*/ 1032 h 10000"/>
                    <a:gd name="connsiteX40" fmla="*/ 6310 w 10000"/>
                    <a:gd name="connsiteY40" fmla="*/ 1000 h 10000"/>
                    <a:gd name="connsiteX41" fmla="*/ 6338 w 10000"/>
                    <a:gd name="connsiteY41" fmla="*/ 968 h 10000"/>
                    <a:gd name="connsiteX42" fmla="*/ 6395 w 10000"/>
                    <a:gd name="connsiteY42" fmla="*/ 968 h 10000"/>
                    <a:gd name="connsiteX43" fmla="*/ 6422 w 10000"/>
                    <a:gd name="connsiteY43" fmla="*/ 903 h 10000"/>
                    <a:gd name="connsiteX44" fmla="*/ 6451 w 10000"/>
                    <a:gd name="connsiteY44" fmla="*/ 903 h 10000"/>
                    <a:gd name="connsiteX45" fmla="*/ 6536 w 10000"/>
                    <a:gd name="connsiteY45" fmla="*/ 903 h 10000"/>
                    <a:gd name="connsiteX46" fmla="*/ 6648 w 10000"/>
                    <a:gd name="connsiteY46" fmla="*/ 871 h 10000"/>
                    <a:gd name="connsiteX47" fmla="*/ 6704 w 10000"/>
                    <a:gd name="connsiteY47" fmla="*/ 871 h 10000"/>
                    <a:gd name="connsiteX48" fmla="*/ 7155 w 10000"/>
                    <a:gd name="connsiteY48" fmla="*/ 742 h 10000"/>
                    <a:gd name="connsiteX49" fmla="*/ 7634 w 10000"/>
                    <a:gd name="connsiteY49" fmla="*/ 613 h 10000"/>
                    <a:gd name="connsiteX50" fmla="*/ 8197 w 10000"/>
                    <a:gd name="connsiteY50" fmla="*/ 452 h 10000"/>
                    <a:gd name="connsiteX51" fmla="*/ 8733 w 10000"/>
                    <a:gd name="connsiteY51" fmla="*/ 323 h 10000"/>
                    <a:gd name="connsiteX52" fmla="*/ 9211 w 10000"/>
                    <a:gd name="connsiteY52" fmla="*/ 194 h 10000"/>
                    <a:gd name="connsiteX53" fmla="*/ 9606 w 10000"/>
                    <a:gd name="connsiteY53" fmla="*/ 65 h 10000"/>
                    <a:gd name="connsiteX54" fmla="*/ 9888 w 10000"/>
                    <a:gd name="connsiteY54" fmla="*/ 0 h 10000"/>
                    <a:gd name="connsiteX55" fmla="*/ 9972 w 10000"/>
                    <a:gd name="connsiteY5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4649 w 10000"/>
                    <a:gd name="connsiteY30" fmla="*/ 7968 h 10000"/>
                    <a:gd name="connsiteX31" fmla="*/ 0 w 10000"/>
                    <a:gd name="connsiteY31" fmla="*/ 10000 h 10000"/>
                    <a:gd name="connsiteX32" fmla="*/ 5718 w 10000"/>
                    <a:gd name="connsiteY32" fmla="*/ 5387 h 10000"/>
                    <a:gd name="connsiteX33" fmla="*/ 7380 w 10000"/>
                    <a:gd name="connsiteY33" fmla="*/ 2065 h 10000"/>
                    <a:gd name="connsiteX34" fmla="*/ 7380 w 10000"/>
                    <a:gd name="connsiteY34" fmla="*/ 2065 h 10000"/>
                    <a:gd name="connsiteX35" fmla="*/ 7380 w 10000"/>
                    <a:gd name="connsiteY35" fmla="*/ 2065 h 10000"/>
                    <a:gd name="connsiteX36" fmla="*/ 6422 w 10000"/>
                    <a:gd name="connsiteY36" fmla="*/ 1161 h 10000"/>
                    <a:gd name="connsiteX37" fmla="*/ 6338 w 10000"/>
                    <a:gd name="connsiteY37" fmla="*/ 1097 h 10000"/>
                    <a:gd name="connsiteX38" fmla="*/ 6310 w 10000"/>
                    <a:gd name="connsiteY38" fmla="*/ 1032 h 10000"/>
                    <a:gd name="connsiteX39" fmla="*/ 6310 w 10000"/>
                    <a:gd name="connsiteY39" fmla="*/ 1000 h 10000"/>
                    <a:gd name="connsiteX40" fmla="*/ 6338 w 10000"/>
                    <a:gd name="connsiteY40" fmla="*/ 968 h 10000"/>
                    <a:gd name="connsiteX41" fmla="*/ 6395 w 10000"/>
                    <a:gd name="connsiteY41" fmla="*/ 968 h 10000"/>
                    <a:gd name="connsiteX42" fmla="*/ 6422 w 10000"/>
                    <a:gd name="connsiteY42" fmla="*/ 903 h 10000"/>
                    <a:gd name="connsiteX43" fmla="*/ 6451 w 10000"/>
                    <a:gd name="connsiteY43" fmla="*/ 903 h 10000"/>
                    <a:gd name="connsiteX44" fmla="*/ 6536 w 10000"/>
                    <a:gd name="connsiteY44" fmla="*/ 903 h 10000"/>
                    <a:gd name="connsiteX45" fmla="*/ 6648 w 10000"/>
                    <a:gd name="connsiteY45" fmla="*/ 871 h 10000"/>
                    <a:gd name="connsiteX46" fmla="*/ 6704 w 10000"/>
                    <a:gd name="connsiteY46" fmla="*/ 871 h 10000"/>
                    <a:gd name="connsiteX47" fmla="*/ 7155 w 10000"/>
                    <a:gd name="connsiteY47" fmla="*/ 742 h 10000"/>
                    <a:gd name="connsiteX48" fmla="*/ 7634 w 10000"/>
                    <a:gd name="connsiteY48" fmla="*/ 613 h 10000"/>
                    <a:gd name="connsiteX49" fmla="*/ 8197 w 10000"/>
                    <a:gd name="connsiteY49" fmla="*/ 452 h 10000"/>
                    <a:gd name="connsiteX50" fmla="*/ 8733 w 10000"/>
                    <a:gd name="connsiteY50" fmla="*/ 323 h 10000"/>
                    <a:gd name="connsiteX51" fmla="*/ 9211 w 10000"/>
                    <a:gd name="connsiteY51" fmla="*/ 194 h 10000"/>
                    <a:gd name="connsiteX52" fmla="*/ 9606 w 10000"/>
                    <a:gd name="connsiteY52" fmla="*/ 65 h 10000"/>
                    <a:gd name="connsiteX53" fmla="*/ 9888 w 10000"/>
                    <a:gd name="connsiteY53" fmla="*/ 0 h 10000"/>
                    <a:gd name="connsiteX54" fmla="*/ 9972 w 10000"/>
                    <a:gd name="connsiteY54"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5550 w 10000"/>
                    <a:gd name="connsiteY29" fmla="*/ 7290 h 10000"/>
                    <a:gd name="connsiteX30" fmla="*/ 0 w 10000"/>
                    <a:gd name="connsiteY30" fmla="*/ 10000 h 10000"/>
                    <a:gd name="connsiteX31" fmla="*/ 5718 w 10000"/>
                    <a:gd name="connsiteY31" fmla="*/ 5387 h 10000"/>
                    <a:gd name="connsiteX32" fmla="*/ 7380 w 10000"/>
                    <a:gd name="connsiteY32" fmla="*/ 2065 h 10000"/>
                    <a:gd name="connsiteX33" fmla="*/ 7380 w 10000"/>
                    <a:gd name="connsiteY33" fmla="*/ 2065 h 10000"/>
                    <a:gd name="connsiteX34" fmla="*/ 7380 w 10000"/>
                    <a:gd name="connsiteY34" fmla="*/ 2065 h 10000"/>
                    <a:gd name="connsiteX35" fmla="*/ 6422 w 10000"/>
                    <a:gd name="connsiteY35" fmla="*/ 1161 h 10000"/>
                    <a:gd name="connsiteX36" fmla="*/ 6338 w 10000"/>
                    <a:gd name="connsiteY36" fmla="*/ 1097 h 10000"/>
                    <a:gd name="connsiteX37" fmla="*/ 6310 w 10000"/>
                    <a:gd name="connsiteY37" fmla="*/ 1032 h 10000"/>
                    <a:gd name="connsiteX38" fmla="*/ 6310 w 10000"/>
                    <a:gd name="connsiteY38" fmla="*/ 1000 h 10000"/>
                    <a:gd name="connsiteX39" fmla="*/ 6338 w 10000"/>
                    <a:gd name="connsiteY39" fmla="*/ 968 h 10000"/>
                    <a:gd name="connsiteX40" fmla="*/ 6395 w 10000"/>
                    <a:gd name="connsiteY40" fmla="*/ 968 h 10000"/>
                    <a:gd name="connsiteX41" fmla="*/ 6422 w 10000"/>
                    <a:gd name="connsiteY41" fmla="*/ 903 h 10000"/>
                    <a:gd name="connsiteX42" fmla="*/ 6451 w 10000"/>
                    <a:gd name="connsiteY42" fmla="*/ 903 h 10000"/>
                    <a:gd name="connsiteX43" fmla="*/ 6536 w 10000"/>
                    <a:gd name="connsiteY43" fmla="*/ 903 h 10000"/>
                    <a:gd name="connsiteX44" fmla="*/ 6648 w 10000"/>
                    <a:gd name="connsiteY44" fmla="*/ 871 h 10000"/>
                    <a:gd name="connsiteX45" fmla="*/ 6704 w 10000"/>
                    <a:gd name="connsiteY45" fmla="*/ 871 h 10000"/>
                    <a:gd name="connsiteX46" fmla="*/ 7155 w 10000"/>
                    <a:gd name="connsiteY46" fmla="*/ 742 h 10000"/>
                    <a:gd name="connsiteX47" fmla="*/ 7634 w 10000"/>
                    <a:gd name="connsiteY47" fmla="*/ 613 h 10000"/>
                    <a:gd name="connsiteX48" fmla="*/ 8197 w 10000"/>
                    <a:gd name="connsiteY48" fmla="*/ 452 h 10000"/>
                    <a:gd name="connsiteX49" fmla="*/ 8733 w 10000"/>
                    <a:gd name="connsiteY49" fmla="*/ 323 h 10000"/>
                    <a:gd name="connsiteX50" fmla="*/ 9211 w 10000"/>
                    <a:gd name="connsiteY50" fmla="*/ 194 h 10000"/>
                    <a:gd name="connsiteX51" fmla="*/ 9606 w 10000"/>
                    <a:gd name="connsiteY51" fmla="*/ 65 h 10000"/>
                    <a:gd name="connsiteX52" fmla="*/ 9888 w 10000"/>
                    <a:gd name="connsiteY52" fmla="*/ 0 h 10000"/>
                    <a:gd name="connsiteX53" fmla="*/ 9972 w 10000"/>
                    <a:gd name="connsiteY53"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7296 w 10000"/>
                    <a:gd name="connsiteY27" fmla="*/ 5613 h 10000"/>
                    <a:gd name="connsiteX28" fmla="*/ 6451 w 10000"/>
                    <a:gd name="connsiteY28" fmla="*/ 6484 h 10000"/>
                    <a:gd name="connsiteX29" fmla="*/ 0 w 10000"/>
                    <a:gd name="connsiteY29" fmla="*/ 10000 h 10000"/>
                    <a:gd name="connsiteX30" fmla="*/ 5718 w 10000"/>
                    <a:gd name="connsiteY30" fmla="*/ 5387 h 10000"/>
                    <a:gd name="connsiteX31" fmla="*/ 7380 w 10000"/>
                    <a:gd name="connsiteY31" fmla="*/ 2065 h 10000"/>
                    <a:gd name="connsiteX32" fmla="*/ 7380 w 10000"/>
                    <a:gd name="connsiteY32" fmla="*/ 2065 h 10000"/>
                    <a:gd name="connsiteX33" fmla="*/ 7380 w 10000"/>
                    <a:gd name="connsiteY33" fmla="*/ 2065 h 10000"/>
                    <a:gd name="connsiteX34" fmla="*/ 6422 w 10000"/>
                    <a:gd name="connsiteY34" fmla="*/ 1161 h 10000"/>
                    <a:gd name="connsiteX35" fmla="*/ 6338 w 10000"/>
                    <a:gd name="connsiteY35" fmla="*/ 1097 h 10000"/>
                    <a:gd name="connsiteX36" fmla="*/ 6310 w 10000"/>
                    <a:gd name="connsiteY36" fmla="*/ 1032 h 10000"/>
                    <a:gd name="connsiteX37" fmla="*/ 6310 w 10000"/>
                    <a:gd name="connsiteY37" fmla="*/ 1000 h 10000"/>
                    <a:gd name="connsiteX38" fmla="*/ 6338 w 10000"/>
                    <a:gd name="connsiteY38" fmla="*/ 968 h 10000"/>
                    <a:gd name="connsiteX39" fmla="*/ 6395 w 10000"/>
                    <a:gd name="connsiteY39" fmla="*/ 968 h 10000"/>
                    <a:gd name="connsiteX40" fmla="*/ 6422 w 10000"/>
                    <a:gd name="connsiteY40" fmla="*/ 903 h 10000"/>
                    <a:gd name="connsiteX41" fmla="*/ 6451 w 10000"/>
                    <a:gd name="connsiteY41" fmla="*/ 903 h 10000"/>
                    <a:gd name="connsiteX42" fmla="*/ 6536 w 10000"/>
                    <a:gd name="connsiteY42" fmla="*/ 903 h 10000"/>
                    <a:gd name="connsiteX43" fmla="*/ 6648 w 10000"/>
                    <a:gd name="connsiteY43" fmla="*/ 871 h 10000"/>
                    <a:gd name="connsiteX44" fmla="*/ 6704 w 10000"/>
                    <a:gd name="connsiteY44" fmla="*/ 871 h 10000"/>
                    <a:gd name="connsiteX45" fmla="*/ 7155 w 10000"/>
                    <a:gd name="connsiteY45" fmla="*/ 742 h 10000"/>
                    <a:gd name="connsiteX46" fmla="*/ 7634 w 10000"/>
                    <a:gd name="connsiteY46" fmla="*/ 613 h 10000"/>
                    <a:gd name="connsiteX47" fmla="*/ 8197 w 10000"/>
                    <a:gd name="connsiteY47" fmla="*/ 452 h 10000"/>
                    <a:gd name="connsiteX48" fmla="*/ 8733 w 10000"/>
                    <a:gd name="connsiteY48" fmla="*/ 323 h 10000"/>
                    <a:gd name="connsiteX49" fmla="*/ 9211 w 10000"/>
                    <a:gd name="connsiteY49" fmla="*/ 194 h 10000"/>
                    <a:gd name="connsiteX50" fmla="*/ 9606 w 10000"/>
                    <a:gd name="connsiteY50" fmla="*/ 65 h 10000"/>
                    <a:gd name="connsiteX51" fmla="*/ 9888 w 10000"/>
                    <a:gd name="connsiteY51" fmla="*/ 0 h 10000"/>
                    <a:gd name="connsiteX52" fmla="*/ 9972 w 10000"/>
                    <a:gd name="connsiteY52"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8085 w 10000"/>
                    <a:gd name="connsiteY26" fmla="*/ 4548 h 10000"/>
                    <a:gd name="connsiteX27" fmla="*/ 6451 w 10000"/>
                    <a:gd name="connsiteY27" fmla="*/ 6484 h 10000"/>
                    <a:gd name="connsiteX28" fmla="*/ 0 w 10000"/>
                    <a:gd name="connsiteY28" fmla="*/ 10000 h 10000"/>
                    <a:gd name="connsiteX29" fmla="*/ 5718 w 10000"/>
                    <a:gd name="connsiteY29" fmla="*/ 5387 h 10000"/>
                    <a:gd name="connsiteX30" fmla="*/ 7380 w 10000"/>
                    <a:gd name="connsiteY30" fmla="*/ 2065 h 10000"/>
                    <a:gd name="connsiteX31" fmla="*/ 7380 w 10000"/>
                    <a:gd name="connsiteY31" fmla="*/ 2065 h 10000"/>
                    <a:gd name="connsiteX32" fmla="*/ 7380 w 10000"/>
                    <a:gd name="connsiteY32" fmla="*/ 2065 h 10000"/>
                    <a:gd name="connsiteX33" fmla="*/ 6422 w 10000"/>
                    <a:gd name="connsiteY33" fmla="*/ 1161 h 10000"/>
                    <a:gd name="connsiteX34" fmla="*/ 6338 w 10000"/>
                    <a:gd name="connsiteY34" fmla="*/ 1097 h 10000"/>
                    <a:gd name="connsiteX35" fmla="*/ 6310 w 10000"/>
                    <a:gd name="connsiteY35" fmla="*/ 1032 h 10000"/>
                    <a:gd name="connsiteX36" fmla="*/ 6310 w 10000"/>
                    <a:gd name="connsiteY36" fmla="*/ 1000 h 10000"/>
                    <a:gd name="connsiteX37" fmla="*/ 6338 w 10000"/>
                    <a:gd name="connsiteY37" fmla="*/ 968 h 10000"/>
                    <a:gd name="connsiteX38" fmla="*/ 6395 w 10000"/>
                    <a:gd name="connsiteY38" fmla="*/ 968 h 10000"/>
                    <a:gd name="connsiteX39" fmla="*/ 6422 w 10000"/>
                    <a:gd name="connsiteY39" fmla="*/ 903 h 10000"/>
                    <a:gd name="connsiteX40" fmla="*/ 6451 w 10000"/>
                    <a:gd name="connsiteY40" fmla="*/ 903 h 10000"/>
                    <a:gd name="connsiteX41" fmla="*/ 6536 w 10000"/>
                    <a:gd name="connsiteY41" fmla="*/ 903 h 10000"/>
                    <a:gd name="connsiteX42" fmla="*/ 6648 w 10000"/>
                    <a:gd name="connsiteY42" fmla="*/ 871 h 10000"/>
                    <a:gd name="connsiteX43" fmla="*/ 6704 w 10000"/>
                    <a:gd name="connsiteY43" fmla="*/ 871 h 10000"/>
                    <a:gd name="connsiteX44" fmla="*/ 7155 w 10000"/>
                    <a:gd name="connsiteY44" fmla="*/ 742 h 10000"/>
                    <a:gd name="connsiteX45" fmla="*/ 7634 w 10000"/>
                    <a:gd name="connsiteY45" fmla="*/ 613 h 10000"/>
                    <a:gd name="connsiteX46" fmla="*/ 8197 w 10000"/>
                    <a:gd name="connsiteY46" fmla="*/ 452 h 10000"/>
                    <a:gd name="connsiteX47" fmla="*/ 8733 w 10000"/>
                    <a:gd name="connsiteY47" fmla="*/ 323 h 10000"/>
                    <a:gd name="connsiteX48" fmla="*/ 9211 w 10000"/>
                    <a:gd name="connsiteY48" fmla="*/ 194 h 10000"/>
                    <a:gd name="connsiteX49" fmla="*/ 9606 w 10000"/>
                    <a:gd name="connsiteY49" fmla="*/ 65 h 10000"/>
                    <a:gd name="connsiteX50" fmla="*/ 9888 w 10000"/>
                    <a:gd name="connsiteY50" fmla="*/ 0 h 10000"/>
                    <a:gd name="connsiteX51" fmla="*/ 9972 w 10000"/>
                    <a:gd name="connsiteY51"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845 w 10000"/>
                    <a:gd name="connsiteY24" fmla="*/ 3355 h 10000"/>
                    <a:gd name="connsiteX25" fmla="*/ 8789 w 10000"/>
                    <a:gd name="connsiteY25" fmla="*/ 3323 h 10000"/>
                    <a:gd name="connsiteX26" fmla="*/ 6451 w 10000"/>
                    <a:gd name="connsiteY26" fmla="*/ 6484 h 10000"/>
                    <a:gd name="connsiteX27" fmla="*/ 0 w 10000"/>
                    <a:gd name="connsiteY27" fmla="*/ 10000 h 10000"/>
                    <a:gd name="connsiteX28" fmla="*/ 5718 w 10000"/>
                    <a:gd name="connsiteY28" fmla="*/ 5387 h 10000"/>
                    <a:gd name="connsiteX29" fmla="*/ 7380 w 10000"/>
                    <a:gd name="connsiteY29" fmla="*/ 2065 h 10000"/>
                    <a:gd name="connsiteX30" fmla="*/ 7380 w 10000"/>
                    <a:gd name="connsiteY30" fmla="*/ 2065 h 10000"/>
                    <a:gd name="connsiteX31" fmla="*/ 7380 w 10000"/>
                    <a:gd name="connsiteY31" fmla="*/ 2065 h 10000"/>
                    <a:gd name="connsiteX32" fmla="*/ 6422 w 10000"/>
                    <a:gd name="connsiteY32" fmla="*/ 1161 h 10000"/>
                    <a:gd name="connsiteX33" fmla="*/ 6338 w 10000"/>
                    <a:gd name="connsiteY33" fmla="*/ 1097 h 10000"/>
                    <a:gd name="connsiteX34" fmla="*/ 6310 w 10000"/>
                    <a:gd name="connsiteY34" fmla="*/ 1032 h 10000"/>
                    <a:gd name="connsiteX35" fmla="*/ 6310 w 10000"/>
                    <a:gd name="connsiteY35" fmla="*/ 1000 h 10000"/>
                    <a:gd name="connsiteX36" fmla="*/ 6338 w 10000"/>
                    <a:gd name="connsiteY36" fmla="*/ 968 h 10000"/>
                    <a:gd name="connsiteX37" fmla="*/ 6395 w 10000"/>
                    <a:gd name="connsiteY37" fmla="*/ 968 h 10000"/>
                    <a:gd name="connsiteX38" fmla="*/ 6422 w 10000"/>
                    <a:gd name="connsiteY38" fmla="*/ 903 h 10000"/>
                    <a:gd name="connsiteX39" fmla="*/ 6451 w 10000"/>
                    <a:gd name="connsiteY39" fmla="*/ 903 h 10000"/>
                    <a:gd name="connsiteX40" fmla="*/ 6536 w 10000"/>
                    <a:gd name="connsiteY40" fmla="*/ 903 h 10000"/>
                    <a:gd name="connsiteX41" fmla="*/ 6648 w 10000"/>
                    <a:gd name="connsiteY41" fmla="*/ 871 h 10000"/>
                    <a:gd name="connsiteX42" fmla="*/ 6704 w 10000"/>
                    <a:gd name="connsiteY42" fmla="*/ 871 h 10000"/>
                    <a:gd name="connsiteX43" fmla="*/ 7155 w 10000"/>
                    <a:gd name="connsiteY43" fmla="*/ 742 h 10000"/>
                    <a:gd name="connsiteX44" fmla="*/ 7634 w 10000"/>
                    <a:gd name="connsiteY44" fmla="*/ 613 h 10000"/>
                    <a:gd name="connsiteX45" fmla="*/ 8197 w 10000"/>
                    <a:gd name="connsiteY45" fmla="*/ 452 h 10000"/>
                    <a:gd name="connsiteX46" fmla="*/ 8733 w 10000"/>
                    <a:gd name="connsiteY46" fmla="*/ 323 h 10000"/>
                    <a:gd name="connsiteX47" fmla="*/ 9211 w 10000"/>
                    <a:gd name="connsiteY47" fmla="*/ 194 h 10000"/>
                    <a:gd name="connsiteX48" fmla="*/ 9606 w 10000"/>
                    <a:gd name="connsiteY48" fmla="*/ 65 h 10000"/>
                    <a:gd name="connsiteX49" fmla="*/ 9888 w 10000"/>
                    <a:gd name="connsiteY49" fmla="*/ 0 h 10000"/>
                    <a:gd name="connsiteX50" fmla="*/ 9972 w 10000"/>
                    <a:gd name="connsiteY50"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9014 w 10000"/>
                    <a:gd name="connsiteY23" fmla="*/ 3548 h 10000"/>
                    <a:gd name="connsiteX24" fmla="*/ 8789 w 10000"/>
                    <a:gd name="connsiteY24" fmla="*/ 3323 h 10000"/>
                    <a:gd name="connsiteX25" fmla="*/ 6451 w 10000"/>
                    <a:gd name="connsiteY25" fmla="*/ 6484 h 10000"/>
                    <a:gd name="connsiteX26" fmla="*/ 0 w 10000"/>
                    <a:gd name="connsiteY26" fmla="*/ 10000 h 10000"/>
                    <a:gd name="connsiteX27" fmla="*/ 5718 w 10000"/>
                    <a:gd name="connsiteY27" fmla="*/ 5387 h 10000"/>
                    <a:gd name="connsiteX28" fmla="*/ 7380 w 10000"/>
                    <a:gd name="connsiteY28" fmla="*/ 2065 h 10000"/>
                    <a:gd name="connsiteX29" fmla="*/ 7380 w 10000"/>
                    <a:gd name="connsiteY29" fmla="*/ 2065 h 10000"/>
                    <a:gd name="connsiteX30" fmla="*/ 7380 w 10000"/>
                    <a:gd name="connsiteY30" fmla="*/ 2065 h 10000"/>
                    <a:gd name="connsiteX31" fmla="*/ 6422 w 10000"/>
                    <a:gd name="connsiteY31" fmla="*/ 1161 h 10000"/>
                    <a:gd name="connsiteX32" fmla="*/ 6338 w 10000"/>
                    <a:gd name="connsiteY32" fmla="*/ 1097 h 10000"/>
                    <a:gd name="connsiteX33" fmla="*/ 6310 w 10000"/>
                    <a:gd name="connsiteY33" fmla="*/ 1032 h 10000"/>
                    <a:gd name="connsiteX34" fmla="*/ 6310 w 10000"/>
                    <a:gd name="connsiteY34" fmla="*/ 1000 h 10000"/>
                    <a:gd name="connsiteX35" fmla="*/ 6338 w 10000"/>
                    <a:gd name="connsiteY35" fmla="*/ 968 h 10000"/>
                    <a:gd name="connsiteX36" fmla="*/ 6395 w 10000"/>
                    <a:gd name="connsiteY36" fmla="*/ 968 h 10000"/>
                    <a:gd name="connsiteX37" fmla="*/ 6422 w 10000"/>
                    <a:gd name="connsiteY37" fmla="*/ 903 h 10000"/>
                    <a:gd name="connsiteX38" fmla="*/ 6451 w 10000"/>
                    <a:gd name="connsiteY38" fmla="*/ 903 h 10000"/>
                    <a:gd name="connsiteX39" fmla="*/ 6536 w 10000"/>
                    <a:gd name="connsiteY39" fmla="*/ 903 h 10000"/>
                    <a:gd name="connsiteX40" fmla="*/ 6648 w 10000"/>
                    <a:gd name="connsiteY40" fmla="*/ 871 h 10000"/>
                    <a:gd name="connsiteX41" fmla="*/ 6704 w 10000"/>
                    <a:gd name="connsiteY41" fmla="*/ 871 h 10000"/>
                    <a:gd name="connsiteX42" fmla="*/ 7155 w 10000"/>
                    <a:gd name="connsiteY42" fmla="*/ 742 h 10000"/>
                    <a:gd name="connsiteX43" fmla="*/ 7634 w 10000"/>
                    <a:gd name="connsiteY43" fmla="*/ 613 h 10000"/>
                    <a:gd name="connsiteX44" fmla="*/ 8197 w 10000"/>
                    <a:gd name="connsiteY44" fmla="*/ 452 h 10000"/>
                    <a:gd name="connsiteX45" fmla="*/ 8733 w 10000"/>
                    <a:gd name="connsiteY45" fmla="*/ 323 h 10000"/>
                    <a:gd name="connsiteX46" fmla="*/ 9211 w 10000"/>
                    <a:gd name="connsiteY46" fmla="*/ 194 h 10000"/>
                    <a:gd name="connsiteX47" fmla="*/ 9606 w 10000"/>
                    <a:gd name="connsiteY47" fmla="*/ 65 h 10000"/>
                    <a:gd name="connsiteX48" fmla="*/ 9888 w 10000"/>
                    <a:gd name="connsiteY48" fmla="*/ 0 h 10000"/>
                    <a:gd name="connsiteX49" fmla="*/ 9972 w 10000"/>
                    <a:gd name="connsiteY49"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9211 w 10000"/>
                    <a:gd name="connsiteY22" fmla="*/ 3742 h 10000"/>
                    <a:gd name="connsiteX23" fmla="*/ 8789 w 10000"/>
                    <a:gd name="connsiteY23" fmla="*/ 3323 h 10000"/>
                    <a:gd name="connsiteX24" fmla="*/ 6451 w 10000"/>
                    <a:gd name="connsiteY24" fmla="*/ 6484 h 10000"/>
                    <a:gd name="connsiteX25" fmla="*/ 0 w 10000"/>
                    <a:gd name="connsiteY25" fmla="*/ 10000 h 10000"/>
                    <a:gd name="connsiteX26" fmla="*/ 5718 w 10000"/>
                    <a:gd name="connsiteY26" fmla="*/ 5387 h 10000"/>
                    <a:gd name="connsiteX27" fmla="*/ 7380 w 10000"/>
                    <a:gd name="connsiteY27" fmla="*/ 2065 h 10000"/>
                    <a:gd name="connsiteX28" fmla="*/ 7380 w 10000"/>
                    <a:gd name="connsiteY28" fmla="*/ 2065 h 10000"/>
                    <a:gd name="connsiteX29" fmla="*/ 7380 w 10000"/>
                    <a:gd name="connsiteY29" fmla="*/ 2065 h 10000"/>
                    <a:gd name="connsiteX30" fmla="*/ 6422 w 10000"/>
                    <a:gd name="connsiteY30" fmla="*/ 1161 h 10000"/>
                    <a:gd name="connsiteX31" fmla="*/ 6338 w 10000"/>
                    <a:gd name="connsiteY31" fmla="*/ 1097 h 10000"/>
                    <a:gd name="connsiteX32" fmla="*/ 6310 w 10000"/>
                    <a:gd name="connsiteY32" fmla="*/ 1032 h 10000"/>
                    <a:gd name="connsiteX33" fmla="*/ 6310 w 10000"/>
                    <a:gd name="connsiteY33" fmla="*/ 1000 h 10000"/>
                    <a:gd name="connsiteX34" fmla="*/ 6338 w 10000"/>
                    <a:gd name="connsiteY34" fmla="*/ 968 h 10000"/>
                    <a:gd name="connsiteX35" fmla="*/ 6395 w 10000"/>
                    <a:gd name="connsiteY35" fmla="*/ 968 h 10000"/>
                    <a:gd name="connsiteX36" fmla="*/ 6422 w 10000"/>
                    <a:gd name="connsiteY36" fmla="*/ 903 h 10000"/>
                    <a:gd name="connsiteX37" fmla="*/ 6451 w 10000"/>
                    <a:gd name="connsiteY37" fmla="*/ 903 h 10000"/>
                    <a:gd name="connsiteX38" fmla="*/ 6536 w 10000"/>
                    <a:gd name="connsiteY38" fmla="*/ 903 h 10000"/>
                    <a:gd name="connsiteX39" fmla="*/ 6648 w 10000"/>
                    <a:gd name="connsiteY39" fmla="*/ 871 h 10000"/>
                    <a:gd name="connsiteX40" fmla="*/ 6704 w 10000"/>
                    <a:gd name="connsiteY40" fmla="*/ 871 h 10000"/>
                    <a:gd name="connsiteX41" fmla="*/ 7155 w 10000"/>
                    <a:gd name="connsiteY41" fmla="*/ 742 h 10000"/>
                    <a:gd name="connsiteX42" fmla="*/ 7634 w 10000"/>
                    <a:gd name="connsiteY42" fmla="*/ 613 h 10000"/>
                    <a:gd name="connsiteX43" fmla="*/ 8197 w 10000"/>
                    <a:gd name="connsiteY43" fmla="*/ 452 h 10000"/>
                    <a:gd name="connsiteX44" fmla="*/ 8733 w 10000"/>
                    <a:gd name="connsiteY44" fmla="*/ 323 h 10000"/>
                    <a:gd name="connsiteX45" fmla="*/ 9211 w 10000"/>
                    <a:gd name="connsiteY45" fmla="*/ 194 h 10000"/>
                    <a:gd name="connsiteX46" fmla="*/ 9606 w 10000"/>
                    <a:gd name="connsiteY46" fmla="*/ 65 h 10000"/>
                    <a:gd name="connsiteX47" fmla="*/ 9888 w 10000"/>
                    <a:gd name="connsiteY47" fmla="*/ 0 h 10000"/>
                    <a:gd name="connsiteX48" fmla="*/ 9972 w 10000"/>
                    <a:gd name="connsiteY48"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9493 w 10000"/>
                    <a:gd name="connsiteY21" fmla="*/ 3968 h 10000"/>
                    <a:gd name="connsiteX22" fmla="*/ 8789 w 10000"/>
                    <a:gd name="connsiteY22" fmla="*/ 3323 h 10000"/>
                    <a:gd name="connsiteX23" fmla="*/ 6451 w 10000"/>
                    <a:gd name="connsiteY23" fmla="*/ 6484 h 10000"/>
                    <a:gd name="connsiteX24" fmla="*/ 0 w 10000"/>
                    <a:gd name="connsiteY24" fmla="*/ 10000 h 10000"/>
                    <a:gd name="connsiteX25" fmla="*/ 5718 w 10000"/>
                    <a:gd name="connsiteY25" fmla="*/ 5387 h 10000"/>
                    <a:gd name="connsiteX26" fmla="*/ 7380 w 10000"/>
                    <a:gd name="connsiteY26" fmla="*/ 2065 h 10000"/>
                    <a:gd name="connsiteX27" fmla="*/ 7380 w 10000"/>
                    <a:gd name="connsiteY27" fmla="*/ 2065 h 10000"/>
                    <a:gd name="connsiteX28" fmla="*/ 7380 w 10000"/>
                    <a:gd name="connsiteY28" fmla="*/ 2065 h 10000"/>
                    <a:gd name="connsiteX29" fmla="*/ 6422 w 10000"/>
                    <a:gd name="connsiteY29" fmla="*/ 1161 h 10000"/>
                    <a:gd name="connsiteX30" fmla="*/ 6338 w 10000"/>
                    <a:gd name="connsiteY30" fmla="*/ 1097 h 10000"/>
                    <a:gd name="connsiteX31" fmla="*/ 6310 w 10000"/>
                    <a:gd name="connsiteY31" fmla="*/ 1032 h 10000"/>
                    <a:gd name="connsiteX32" fmla="*/ 6310 w 10000"/>
                    <a:gd name="connsiteY32" fmla="*/ 1000 h 10000"/>
                    <a:gd name="connsiteX33" fmla="*/ 6338 w 10000"/>
                    <a:gd name="connsiteY33" fmla="*/ 968 h 10000"/>
                    <a:gd name="connsiteX34" fmla="*/ 6395 w 10000"/>
                    <a:gd name="connsiteY34" fmla="*/ 968 h 10000"/>
                    <a:gd name="connsiteX35" fmla="*/ 6422 w 10000"/>
                    <a:gd name="connsiteY35" fmla="*/ 903 h 10000"/>
                    <a:gd name="connsiteX36" fmla="*/ 6451 w 10000"/>
                    <a:gd name="connsiteY36" fmla="*/ 903 h 10000"/>
                    <a:gd name="connsiteX37" fmla="*/ 6536 w 10000"/>
                    <a:gd name="connsiteY37" fmla="*/ 903 h 10000"/>
                    <a:gd name="connsiteX38" fmla="*/ 6648 w 10000"/>
                    <a:gd name="connsiteY38" fmla="*/ 871 h 10000"/>
                    <a:gd name="connsiteX39" fmla="*/ 6704 w 10000"/>
                    <a:gd name="connsiteY39" fmla="*/ 871 h 10000"/>
                    <a:gd name="connsiteX40" fmla="*/ 7155 w 10000"/>
                    <a:gd name="connsiteY40" fmla="*/ 742 h 10000"/>
                    <a:gd name="connsiteX41" fmla="*/ 7634 w 10000"/>
                    <a:gd name="connsiteY41" fmla="*/ 613 h 10000"/>
                    <a:gd name="connsiteX42" fmla="*/ 8197 w 10000"/>
                    <a:gd name="connsiteY42" fmla="*/ 452 h 10000"/>
                    <a:gd name="connsiteX43" fmla="*/ 8733 w 10000"/>
                    <a:gd name="connsiteY43" fmla="*/ 323 h 10000"/>
                    <a:gd name="connsiteX44" fmla="*/ 9211 w 10000"/>
                    <a:gd name="connsiteY44" fmla="*/ 194 h 10000"/>
                    <a:gd name="connsiteX45" fmla="*/ 9606 w 10000"/>
                    <a:gd name="connsiteY45" fmla="*/ 65 h 10000"/>
                    <a:gd name="connsiteX46" fmla="*/ 9888 w 10000"/>
                    <a:gd name="connsiteY46" fmla="*/ 0 h 10000"/>
                    <a:gd name="connsiteX47" fmla="*/ 9972 w 10000"/>
                    <a:gd name="connsiteY47"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9718 w 10000"/>
                    <a:gd name="connsiteY20" fmla="*/ 4161 h 10000"/>
                    <a:gd name="connsiteX21" fmla="*/ 8789 w 10000"/>
                    <a:gd name="connsiteY21" fmla="*/ 3323 h 10000"/>
                    <a:gd name="connsiteX22" fmla="*/ 6451 w 10000"/>
                    <a:gd name="connsiteY22" fmla="*/ 6484 h 10000"/>
                    <a:gd name="connsiteX23" fmla="*/ 0 w 10000"/>
                    <a:gd name="connsiteY23" fmla="*/ 10000 h 10000"/>
                    <a:gd name="connsiteX24" fmla="*/ 5718 w 10000"/>
                    <a:gd name="connsiteY24" fmla="*/ 5387 h 10000"/>
                    <a:gd name="connsiteX25" fmla="*/ 7380 w 10000"/>
                    <a:gd name="connsiteY25" fmla="*/ 2065 h 10000"/>
                    <a:gd name="connsiteX26" fmla="*/ 7380 w 10000"/>
                    <a:gd name="connsiteY26" fmla="*/ 2065 h 10000"/>
                    <a:gd name="connsiteX27" fmla="*/ 7380 w 10000"/>
                    <a:gd name="connsiteY27" fmla="*/ 2065 h 10000"/>
                    <a:gd name="connsiteX28" fmla="*/ 6422 w 10000"/>
                    <a:gd name="connsiteY28" fmla="*/ 1161 h 10000"/>
                    <a:gd name="connsiteX29" fmla="*/ 6338 w 10000"/>
                    <a:gd name="connsiteY29" fmla="*/ 1097 h 10000"/>
                    <a:gd name="connsiteX30" fmla="*/ 6310 w 10000"/>
                    <a:gd name="connsiteY30" fmla="*/ 1032 h 10000"/>
                    <a:gd name="connsiteX31" fmla="*/ 6310 w 10000"/>
                    <a:gd name="connsiteY31" fmla="*/ 1000 h 10000"/>
                    <a:gd name="connsiteX32" fmla="*/ 6338 w 10000"/>
                    <a:gd name="connsiteY32" fmla="*/ 968 h 10000"/>
                    <a:gd name="connsiteX33" fmla="*/ 6395 w 10000"/>
                    <a:gd name="connsiteY33" fmla="*/ 968 h 10000"/>
                    <a:gd name="connsiteX34" fmla="*/ 6422 w 10000"/>
                    <a:gd name="connsiteY34" fmla="*/ 903 h 10000"/>
                    <a:gd name="connsiteX35" fmla="*/ 6451 w 10000"/>
                    <a:gd name="connsiteY35" fmla="*/ 903 h 10000"/>
                    <a:gd name="connsiteX36" fmla="*/ 6536 w 10000"/>
                    <a:gd name="connsiteY36" fmla="*/ 903 h 10000"/>
                    <a:gd name="connsiteX37" fmla="*/ 6648 w 10000"/>
                    <a:gd name="connsiteY37" fmla="*/ 871 h 10000"/>
                    <a:gd name="connsiteX38" fmla="*/ 6704 w 10000"/>
                    <a:gd name="connsiteY38" fmla="*/ 871 h 10000"/>
                    <a:gd name="connsiteX39" fmla="*/ 7155 w 10000"/>
                    <a:gd name="connsiteY39" fmla="*/ 742 h 10000"/>
                    <a:gd name="connsiteX40" fmla="*/ 7634 w 10000"/>
                    <a:gd name="connsiteY40" fmla="*/ 613 h 10000"/>
                    <a:gd name="connsiteX41" fmla="*/ 8197 w 10000"/>
                    <a:gd name="connsiteY41" fmla="*/ 452 h 10000"/>
                    <a:gd name="connsiteX42" fmla="*/ 8733 w 10000"/>
                    <a:gd name="connsiteY42" fmla="*/ 323 h 10000"/>
                    <a:gd name="connsiteX43" fmla="*/ 9211 w 10000"/>
                    <a:gd name="connsiteY43" fmla="*/ 194 h 10000"/>
                    <a:gd name="connsiteX44" fmla="*/ 9606 w 10000"/>
                    <a:gd name="connsiteY44" fmla="*/ 65 h 10000"/>
                    <a:gd name="connsiteX45" fmla="*/ 9888 w 10000"/>
                    <a:gd name="connsiteY45" fmla="*/ 0 h 10000"/>
                    <a:gd name="connsiteX46" fmla="*/ 9972 w 10000"/>
                    <a:gd name="connsiteY46"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9803 w 10000"/>
                    <a:gd name="connsiteY19" fmla="*/ 4290 h 10000"/>
                    <a:gd name="connsiteX20" fmla="*/ 8789 w 10000"/>
                    <a:gd name="connsiteY20" fmla="*/ 3323 h 10000"/>
                    <a:gd name="connsiteX21" fmla="*/ 6451 w 10000"/>
                    <a:gd name="connsiteY21" fmla="*/ 6484 h 10000"/>
                    <a:gd name="connsiteX22" fmla="*/ 0 w 10000"/>
                    <a:gd name="connsiteY22" fmla="*/ 10000 h 10000"/>
                    <a:gd name="connsiteX23" fmla="*/ 5718 w 10000"/>
                    <a:gd name="connsiteY23" fmla="*/ 5387 h 10000"/>
                    <a:gd name="connsiteX24" fmla="*/ 7380 w 10000"/>
                    <a:gd name="connsiteY24" fmla="*/ 2065 h 10000"/>
                    <a:gd name="connsiteX25" fmla="*/ 7380 w 10000"/>
                    <a:gd name="connsiteY25" fmla="*/ 2065 h 10000"/>
                    <a:gd name="connsiteX26" fmla="*/ 7380 w 10000"/>
                    <a:gd name="connsiteY26" fmla="*/ 2065 h 10000"/>
                    <a:gd name="connsiteX27" fmla="*/ 6422 w 10000"/>
                    <a:gd name="connsiteY27" fmla="*/ 1161 h 10000"/>
                    <a:gd name="connsiteX28" fmla="*/ 6338 w 10000"/>
                    <a:gd name="connsiteY28" fmla="*/ 1097 h 10000"/>
                    <a:gd name="connsiteX29" fmla="*/ 6310 w 10000"/>
                    <a:gd name="connsiteY29" fmla="*/ 1032 h 10000"/>
                    <a:gd name="connsiteX30" fmla="*/ 6310 w 10000"/>
                    <a:gd name="connsiteY30" fmla="*/ 1000 h 10000"/>
                    <a:gd name="connsiteX31" fmla="*/ 6338 w 10000"/>
                    <a:gd name="connsiteY31" fmla="*/ 968 h 10000"/>
                    <a:gd name="connsiteX32" fmla="*/ 6395 w 10000"/>
                    <a:gd name="connsiteY32" fmla="*/ 968 h 10000"/>
                    <a:gd name="connsiteX33" fmla="*/ 6422 w 10000"/>
                    <a:gd name="connsiteY33" fmla="*/ 903 h 10000"/>
                    <a:gd name="connsiteX34" fmla="*/ 6451 w 10000"/>
                    <a:gd name="connsiteY34" fmla="*/ 903 h 10000"/>
                    <a:gd name="connsiteX35" fmla="*/ 6536 w 10000"/>
                    <a:gd name="connsiteY35" fmla="*/ 903 h 10000"/>
                    <a:gd name="connsiteX36" fmla="*/ 6648 w 10000"/>
                    <a:gd name="connsiteY36" fmla="*/ 871 h 10000"/>
                    <a:gd name="connsiteX37" fmla="*/ 6704 w 10000"/>
                    <a:gd name="connsiteY37" fmla="*/ 871 h 10000"/>
                    <a:gd name="connsiteX38" fmla="*/ 7155 w 10000"/>
                    <a:gd name="connsiteY38" fmla="*/ 742 h 10000"/>
                    <a:gd name="connsiteX39" fmla="*/ 7634 w 10000"/>
                    <a:gd name="connsiteY39" fmla="*/ 613 h 10000"/>
                    <a:gd name="connsiteX40" fmla="*/ 8197 w 10000"/>
                    <a:gd name="connsiteY40" fmla="*/ 452 h 10000"/>
                    <a:gd name="connsiteX41" fmla="*/ 8733 w 10000"/>
                    <a:gd name="connsiteY41" fmla="*/ 323 h 10000"/>
                    <a:gd name="connsiteX42" fmla="*/ 9211 w 10000"/>
                    <a:gd name="connsiteY42" fmla="*/ 194 h 10000"/>
                    <a:gd name="connsiteX43" fmla="*/ 9606 w 10000"/>
                    <a:gd name="connsiteY43" fmla="*/ 65 h 10000"/>
                    <a:gd name="connsiteX44" fmla="*/ 9888 w 10000"/>
                    <a:gd name="connsiteY44" fmla="*/ 0 h 10000"/>
                    <a:gd name="connsiteX45" fmla="*/ 9972 w 10000"/>
                    <a:gd name="connsiteY45" fmla="*/ 0 h 10000"/>
                    <a:gd name="connsiteX0" fmla="*/ 9972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44" fmla="*/ 9972 w 10000"/>
                    <a:gd name="connsiteY44"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129 h 10000"/>
                    <a:gd name="connsiteX4" fmla="*/ 10000 w 10000"/>
                    <a:gd name="connsiteY4" fmla="*/ 452 h 10000"/>
                    <a:gd name="connsiteX5" fmla="*/ 10000 w 10000"/>
                    <a:gd name="connsiteY5" fmla="*/ 968 h 10000"/>
                    <a:gd name="connsiteX6" fmla="*/ 10000 w 10000"/>
                    <a:gd name="connsiteY6" fmla="*/ 1548 h 10000"/>
                    <a:gd name="connsiteX7" fmla="*/ 9972 w 10000"/>
                    <a:gd name="connsiteY7" fmla="*/ 2194 h 10000"/>
                    <a:gd name="connsiteX8" fmla="*/ 9972 w 10000"/>
                    <a:gd name="connsiteY8" fmla="*/ 2871 h 10000"/>
                    <a:gd name="connsiteX9" fmla="*/ 9972 w 10000"/>
                    <a:gd name="connsiteY9" fmla="*/ 3484 h 10000"/>
                    <a:gd name="connsiteX10" fmla="*/ 9972 w 10000"/>
                    <a:gd name="connsiteY10" fmla="*/ 4000 h 10000"/>
                    <a:gd name="connsiteX11" fmla="*/ 9972 w 10000"/>
                    <a:gd name="connsiteY11" fmla="*/ 4032 h 10000"/>
                    <a:gd name="connsiteX12" fmla="*/ 9972 w 10000"/>
                    <a:gd name="connsiteY12" fmla="*/ 4161 h 10000"/>
                    <a:gd name="connsiteX13" fmla="*/ 9972 w 10000"/>
                    <a:gd name="connsiteY13" fmla="*/ 4258 h 10000"/>
                    <a:gd name="connsiteX14" fmla="*/ 9915 w 10000"/>
                    <a:gd name="connsiteY14" fmla="*/ 4290 h 10000"/>
                    <a:gd name="connsiteX15" fmla="*/ 9915 w 10000"/>
                    <a:gd name="connsiteY15" fmla="*/ 4290 h 10000"/>
                    <a:gd name="connsiteX16" fmla="*/ 9888 w 10000"/>
                    <a:gd name="connsiteY16" fmla="*/ 4290 h 10000"/>
                    <a:gd name="connsiteX17" fmla="*/ 9859 w 10000"/>
                    <a:gd name="connsiteY17" fmla="*/ 4290 h 10000"/>
                    <a:gd name="connsiteX18" fmla="*/ 9859 w 10000"/>
                    <a:gd name="connsiteY18" fmla="*/ 4290 h 10000"/>
                    <a:gd name="connsiteX19" fmla="*/ 8789 w 10000"/>
                    <a:gd name="connsiteY19" fmla="*/ 3323 h 10000"/>
                    <a:gd name="connsiteX20" fmla="*/ 6451 w 10000"/>
                    <a:gd name="connsiteY20" fmla="*/ 6484 h 10000"/>
                    <a:gd name="connsiteX21" fmla="*/ 0 w 10000"/>
                    <a:gd name="connsiteY21" fmla="*/ 10000 h 10000"/>
                    <a:gd name="connsiteX22" fmla="*/ 5718 w 10000"/>
                    <a:gd name="connsiteY22" fmla="*/ 5387 h 10000"/>
                    <a:gd name="connsiteX23" fmla="*/ 7380 w 10000"/>
                    <a:gd name="connsiteY23" fmla="*/ 2065 h 10000"/>
                    <a:gd name="connsiteX24" fmla="*/ 7380 w 10000"/>
                    <a:gd name="connsiteY24" fmla="*/ 2065 h 10000"/>
                    <a:gd name="connsiteX25" fmla="*/ 7380 w 10000"/>
                    <a:gd name="connsiteY25" fmla="*/ 2065 h 10000"/>
                    <a:gd name="connsiteX26" fmla="*/ 6422 w 10000"/>
                    <a:gd name="connsiteY26" fmla="*/ 1161 h 10000"/>
                    <a:gd name="connsiteX27" fmla="*/ 6338 w 10000"/>
                    <a:gd name="connsiteY27" fmla="*/ 1097 h 10000"/>
                    <a:gd name="connsiteX28" fmla="*/ 6310 w 10000"/>
                    <a:gd name="connsiteY28" fmla="*/ 1032 h 10000"/>
                    <a:gd name="connsiteX29" fmla="*/ 6310 w 10000"/>
                    <a:gd name="connsiteY29" fmla="*/ 1000 h 10000"/>
                    <a:gd name="connsiteX30" fmla="*/ 6338 w 10000"/>
                    <a:gd name="connsiteY30" fmla="*/ 968 h 10000"/>
                    <a:gd name="connsiteX31" fmla="*/ 6395 w 10000"/>
                    <a:gd name="connsiteY31" fmla="*/ 968 h 10000"/>
                    <a:gd name="connsiteX32" fmla="*/ 6422 w 10000"/>
                    <a:gd name="connsiteY32" fmla="*/ 903 h 10000"/>
                    <a:gd name="connsiteX33" fmla="*/ 6451 w 10000"/>
                    <a:gd name="connsiteY33" fmla="*/ 903 h 10000"/>
                    <a:gd name="connsiteX34" fmla="*/ 6536 w 10000"/>
                    <a:gd name="connsiteY34" fmla="*/ 903 h 10000"/>
                    <a:gd name="connsiteX35" fmla="*/ 6648 w 10000"/>
                    <a:gd name="connsiteY35" fmla="*/ 871 h 10000"/>
                    <a:gd name="connsiteX36" fmla="*/ 6704 w 10000"/>
                    <a:gd name="connsiteY36" fmla="*/ 871 h 10000"/>
                    <a:gd name="connsiteX37" fmla="*/ 7155 w 10000"/>
                    <a:gd name="connsiteY37" fmla="*/ 742 h 10000"/>
                    <a:gd name="connsiteX38" fmla="*/ 7634 w 10000"/>
                    <a:gd name="connsiteY38" fmla="*/ 613 h 10000"/>
                    <a:gd name="connsiteX39" fmla="*/ 8197 w 10000"/>
                    <a:gd name="connsiteY39" fmla="*/ 452 h 10000"/>
                    <a:gd name="connsiteX40" fmla="*/ 8733 w 10000"/>
                    <a:gd name="connsiteY40" fmla="*/ 323 h 10000"/>
                    <a:gd name="connsiteX41" fmla="*/ 9211 w 10000"/>
                    <a:gd name="connsiteY41" fmla="*/ 194 h 10000"/>
                    <a:gd name="connsiteX42" fmla="*/ 9606 w 10000"/>
                    <a:gd name="connsiteY42" fmla="*/ 65 h 10000"/>
                    <a:gd name="connsiteX43" fmla="*/ 9888 w 10000"/>
                    <a:gd name="connsiteY43" fmla="*/ 0 h 10000"/>
                    <a:gd name="connsiteX0" fmla="*/ 9888 w 10000"/>
                    <a:gd name="connsiteY0" fmla="*/ 0 h 10000"/>
                    <a:gd name="connsiteX1" fmla="*/ 10000 w 10000"/>
                    <a:gd name="connsiteY1" fmla="*/ 0 h 10000"/>
                    <a:gd name="connsiteX2" fmla="*/ 10000 w 10000"/>
                    <a:gd name="connsiteY2" fmla="*/ 32 h 10000"/>
                    <a:gd name="connsiteX3" fmla="*/ 10000 w 10000"/>
                    <a:gd name="connsiteY3" fmla="*/ 452 h 10000"/>
                    <a:gd name="connsiteX4" fmla="*/ 10000 w 10000"/>
                    <a:gd name="connsiteY4" fmla="*/ 968 h 10000"/>
                    <a:gd name="connsiteX5" fmla="*/ 10000 w 10000"/>
                    <a:gd name="connsiteY5" fmla="*/ 1548 h 10000"/>
                    <a:gd name="connsiteX6" fmla="*/ 9972 w 10000"/>
                    <a:gd name="connsiteY6" fmla="*/ 2194 h 10000"/>
                    <a:gd name="connsiteX7" fmla="*/ 9972 w 10000"/>
                    <a:gd name="connsiteY7" fmla="*/ 2871 h 10000"/>
                    <a:gd name="connsiteX8" fmla="*/ 9972 w 10000"/>
                    <a:gd name="connsiteY8" fmla="*/ 3484 h 10000"/>
                    <a:gd name="connsiteX9" fmla="*/ 9972 w 10000"/>
                    <a:gd name="connsiteY9" fmla="*/ 4000 h 10000"/>
                    <a:gd name="connsiteX10" fmla="*/ 9972 w 10000"/>
                    <a:gd name="connsiteY10" fmla="*/ 4032 h 10000"/>
                    <a:gd name="connsiteX11" fmla="*/ 9972 w 10000"/>
                    <a:gd name="connsiteY11" fmla="*/ 4161 h 10000"/>
                    <a:gd name="connsiteX12" fmla="*/ 9972 w 10000"/>
                    <a:gd name="connsiteY12" fmla="*/ 4258 h 10000"/>
                    <a:gd name="connsiteX13" fmla="*/ 9915 w 10000"/>
                    <a:gd name="connsiteY13" fmla="*/ 4290 h 10000"/>
                    <a:gd name="connsiteX14" fmla="*/ 9915 w 10000"/>
                    <a:gd name="connsiteY14" fmla="*/ 4290 h 10000"/>
                    <a:gd name="connsiteX15" fmla="*/ 9888 w 10000"/>
                    <a:gd name="connsiteY15" fmla="*/ 4290 h 10000"/>
                    <a:gd name="connsiteX16" fmla="*/ 9859 w 10000"/>
                    <a:gd name="connsiteY16" fmla="*/ 4290 h 10000"/>
                    <a:gd name="connsiteX17" fmla="*/ 9859 w 10000"/>
                    <a:gd name="connsiteY17" fmla="*/ 4290 h 10000"/>
                    <a:gd name="connsiteX18" fmla="*/ 8789 w 10000"/>
                    <a:gd name="connsiteY18" fmla="*/ 3323 h 10000"/>
                    <a:gd name="connsiteX19" fmla="*/ 6451 w 10000"/>
                    <a:gd name="connsiteY19" fmla="*/ 6484 h 10000"/>
                    <a:gd name="connsiteX20" fmla="*/ 0 w 10000"/>
                    <a:gd name="connsiteY20" fmla="*/ 10000 h 10000"/>
                    <a:gd name="connsiteX21" fmla="*/ 5718 w 10000"/>
                    <a:gd name="connsiteY21" fmla="*/ 5387 h 10000"/>
                    <a:gd name="connsiteX22" fmla="*/ 7380 w 10000"/>
                    <a:gd name="connsiteY22" fmla="*/ 2065 h 10000"/>
                    <a:gd name="connsiteX23" fmla="*/ 7380 w 10000"/>
                    <a:gd name="connsiteY23" fmla="*/ 2065 h 10000"/>
                    <a:gd name="connsiteX24" fmla="*/ 7380 w 10000"/>
                    <a:gd name="connsiteY24" fmla="*/ 2065 h 10000"/>
                    <a:gd name="connsiteX25" fmla="*/ 6422 w 10000"/>
                    <a:gd name="connsiteY25" fmla="*/ 1161 h 10000"/>
                    <a:gd name="connsiteX26" fmla="*/ 6338 w 10000"/>
                    <a:gd name="connsiteY26" fmla="*/ 1097 h 10000"/>
                    <a:gd name="connsiteX27" fmla="*/ 6310 w 10000"/>
                    <a:gd name="connsiteY27" fmla="*/ 1032 h 10000"/>
                    <a:gd name="connsiteX28" fmla="*/ 6310 w 10000"/>
                    <a:gd name="connsiteY28" fmla="*/ 1000 h 10000"/>
                    <a:gd name="connsiteX29" fmla="*/ 6338 w 10000"/>
                    <a:gd name="connsiteY29" fmla="*/ 968 h 10000"/>
                    <a:gd name="connsiteX30" fmla="*/ 6395 w 10000"/>
                    <a:gd name="connsiteY30" fmla="*/ 968 h 10000"/>
                    <a:gd name="connsiteX31" fmla="*/ 6422 w 10000"/>
                    <a:gd name="connsiteY31" fmla="*/ 903 h 10000"/>
                    <a:gd name="connsiteX32" fmla="*/ 6451 w 10000"/>
                    <a:gd name="connsiteY32" fmla="*/ 903 h 10000"/>
                    <a:gd name="connsiteX33" fmla="*/ 6536 w 10000"/>
                    <a:gd name="connsiteY33" fmla="*/ 903 h 10000"/>
                    <a:gd name="connsiteX34" fmla="*/ 6648 w 10000"/>
                    <a:gd name="connsiteY34" fmla="*/ 871 h 10000"/>
                    <a:gd name="connsiteX35" fmla="*/ 6704 w 10000"/>
                    <a:gd name="connsiteY35" fmla="*/ 871 h 10000"/>
                    <a:gd name="connsiteX36" fmla="*/ 7155 w 10000"/>
                    <a:gd name="connsiteY36" fmla="*/ 742 h 10000"/>
                    <a:gd name="connsiteX37" fmla="*/ 7634 w 10000"/>
                    <a:gd name="connsiteY37" fmla="*/ 613 h 10000"/>
                    <a:gd name="connsiteX38" fmla="*/ 8197 w 10000"/>
                    <a:gd name="connsiteY38" fmla="*/ 452 h 10000"/>
                    <a:gd name="connsiteX39" fmla="*/ 8733 w 10000"/>
                    <a:gd name="connsiteY39" fmla="*/ 323 h 10000"/>
                    <a:gd name="connsiteX40" fmla="*/ 9211 w 10000"/>
                    <a:gd name="connsiteY40" fmla="*/ 194 h 10000"/>
                    <a:gd name="connsiteX41" fmla="*/ 9606 w 10000"/>
                    <a:gd name="connsiteY41" fmla="*/ 65 h 10000"/>
                    <a:gd name="connsiteX42" fmla="*/ 9888 w 10000"/>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7"/>
                    <a:gd name="connsiteY0" fmla="*/ 0 h 10000"/>
                    <a:gd name="connsiteX1" fmla="*/ 10000 w 10007"/>
                    <a:gd name="connsiteY1" fmla="*/ 0 h 10000"/>
                    <a:gd name="connsiteX2" fmla="*/ 10000 w 10007"/>
                    <a:gd name="connsiteY2" fmla="*/ 452 h 10000"/>
                    <a:gd name="connsiteX3" fmla="*/ 10007 w 10007"/>
                    <a:gd name="connsiteY3" fmla="*/ 457 h 10000"/>
                    <a:gd name="connsiteX4" fmla="*/ 10000 w 10007"/>
                    <a:gd name="connsiteY4" fmla="*/ 968 h 10000"/>
                    <a:gd name="connsiteX5" fmla="*/ 10000 w 10007"/>
                    <a:gd name="connsiteY5" fmla="*/ 1548 h 10000"/>
                    <a:gd name="connsiteX6" fmla="*/ 9972 w 10007"/>
                    <a:gd name="connsiteY6" fmla="*/ 2194 h 10000"/>
                    <a:gd name="connsiteX7" fmla="*/ 9972 w 10007"/>
                    <a:gd name="connsiteY7" fmla="*/ 2871 h 10000"/>
                    <a:gd name="connsiteX8" fmla="*/ 9972 w 10007"/>
                    <a:gd name="connsiteY8" fmla="*/ 3484 h 10000"/>
                    <a:gd name="connsiteX9" fmla="*/ 9972 w 10007"/>
                    <a:gd name="connsiteY9" fmla="*/ 4000 h 10000"/>
                    <a:gd name="connsiteX10" fmla="*/ 9972 w 10007"/>
                    <a:gd name="connsiteY10" fmla="*/ 4032 h 10000"/>
                    <a:gd name="connsiteX11" fmla="*/ 9972 w 10007"/>
                    <a:gd name="connsiteY11" fmla="*/ 4161 h 10000"/>
                    <a:gd name="connsiteX12" fmla="*/ 9972 w 10007"/>
                    <a:gd name="connsiteY12" fmla="*/ 4258 h 10000"/>
                    <a:gd name="connsiteX13" fmla="*/ 9915 w 10007"/>
                    <a:gd name="connsiteY13" fmla="*/ 4290 h 10000"/>
                    <a:gd name="connsiteX14" fmla="*/ 9915 w 10007"/>
                    <a:gd name="connsiteY14" fmla="*/ 4290 h 10000"/>
                    <a:gd name="connsiteX15" fmla="*/ 9888 w 10007"/>
                    <a:gd name="connsiteY15" fmla="*/ 4290 h 10000"/>
                    <a:gd name="connsiteX16" fmla="*/ 9859 w 10007"/>
                    <a:gd name="connsiteY16" fmla="*/ 4290 h 10000"/>
                    <a:gd name="connsiteX17" fmla="*/ 9859 w 10007"/>
                    <a:gd name="connsiteY17" fmla="*/ 4290 h 10000"/>
                    <a:gd name="connsiteX18" fmla="*/ 8789 w 10007"/>
                    <a:gd name="connsiteY18" fmla="*/ 3323 h 10000"/>
                    <a:gd name="connsiteX19" fmla="*/ 6451 w 10007"/>
                    <a:gd name="connsiteY19" fmla="*/ 6484 h 10000"/>
                    <a:gd name="connsiteX20" fmla="*/ 0 w 10007"/>
                    <a:gd name="connsiteY20" fmla="*/ 10000 h 10000"/>
                    <a:gd name="connsiteX21" fmla="*/ 5718 w 10007"/>
                    <a:gd name="connsiteY21" fmla="*/ 5387 h 10000"/>
                    <a:gd name="connsiteX22" fmla="*/ 7380 w 10007"/>
                    <a:gd name="connsiteY22" fmla="*/ 2065 h 10000"/>
                    <a:gd name="connsiteX23" fmla="*/ 7380 w 10007"/>
                    <a:gd name="connsiteY23" fmla="*/ 2065 h 10000"/>
                    <a:gd name="connsiteX24" fmla="*/ 7380 w 10007"/>
                    <a:gd name="connsiteY24" fmla="*/ 2065 h 10000"/>
                    <a:gd name="connsiteX25" fmla="*/ 6422 w 10007"/>
                    <a:gd name="connsiteY25" fmla="*/ 1161 h 10000"/>
                    <a:gd name="connsiteX26" fmla="*/ 6338 w 10007"/>
                    <a:gd name="connsiteY26" fmla="*/ 1097 h 10000"/>
                    <a:gd name="connsiteX27" fmla="*/ 6310 w 10007"/>
                    <a:gd name="connsiteY27" fmla="*/ 1032 h 10000"/>
                    <a:gd name="connsiteX28" fmla="*/ 6310 w 10007"/>
                    <a:gd name="connsiteY28" fmla="*/ 1000 h 10000"/>
                    <a:gd name="connsiteX29" fmla="*/ 6338 w 10007"/>
                    <a:gd name="connsiteY29" fmla="*/ 968 h 10000"/>
                    <a:gd name="connsiteX30" fmla="*/ 6395 w 10007"/>
                    <a:gd name="connsiteY30" fmla="*/ 968 h 10000"/>
                    <a:gd name="connsiteX31" fmla="*/ 6422 w 10007"/>
                    <a:gd name="connsiteY31" fmla="*/ 903 h 10000"/>
                    <a:gd name="connsiteX32" fmla="*/ 6451 w 10007"/>
                    <a:gd name="connsiteY32" fmla="*/ 903 h 10000"/>
                    <a:gd name="connsiteX33" fmla="*/ 6536 w 10007"/>
                    <a:gd name="connsiteY33" fmla="*/ 903 h 10000"/>
                    <a:gd name="connsiteX34" fmla="*/ 6648 w 10007"/>
                    <a:gd name="connsiteY34" fmla="*/ 871 h 10000"/>
                    <a:gd name="connsiteX35" fmla="*/ 6704 w 10007"/>
                    <a:gd name="connsiteY35" fmla="*/ 871 h 10000"/>
                    <a:gd name="connsiteX36" fmla="*/ 7155 w 10007"/>
                    <a:gd name="connsiteY36" fmla="*/ 742 h 10000"/>
                    <a:gd name="connsiteX37" fmla="*/ 7634 w 10007"/>
                    <a:gd name="connsiteY37" fmla="*/ 613 h 10000"/>
                    <a:gd name="connsiteX38" fmla="*/ 8197 w 10007"/>
                    <a:gd name="connsiteY38" fmla="*/ 452 h 10000"/>
                    <a:gd name="connsiteX39" fmla="*/ 8733 w 10007"/>
                    <a:gd name="connsiteY39" fmla="*/ 323 h 10000"/>
                    <a:gd name="connsiteX40" fmla="*/ 9211 w 10007"/>
                    <a:gd name="connsiteY40" fmla="*/ 194 h 10000"/>
                    <a:gd name="connsiteX41" fmla="*/ 9606 w 10007"/>
                    <a:gd name="connsiteY41" fmla="*/ 65 h 10000"/>
                    <a:gd name="connsiteX42" fmla="*/ 9888 w 10007"/>
                    <a:gd name="connsiteY42" fmla="*/ 0 h 10000"/>
                    <a:gd name="connsiteX0" fmla="*/ 9888 w 10000"/>
                    <a:gd name="connsiteY0" fmla="*/ 0 h 10000"/>
                    <a:gd name="connsiteX1" fmla="*/ 10000 w 10000"/>
                    <a:gd name="connsiteY1" fmla="*/ 0 h 10000"/>
                    <a:gd name="connsiteX2" fmla="*/ 10000 w 10000"/>
                    <a:gd name="connsiteY2" fmla="*/ 452 h 10000"/>
                    <a:gd name="connsiteX3" fmla="*/ 10000 w 10000"/>
                    <a:gd name="connsiteY3" fmla="*/ 968 h 10000"/>
                    <a:gd name="connsiteX4" fmla="*/ 10000 w 10000"/>
                    <a:gd name="connsiteY4" fmla="*/ 1548 h 10000"/>
                    <a:gd name="connsiteX5" fmla="*/ 9972 w 10000"/>
                    <a:gd name="connsiteY5" fmla="*/ 2194 h 10000"/>
                    <a:gd name="connsiteX6" fmla="*/ 9972 w 10000"/>
                    <a:gd name="connsiteY6" fmla="*/ 2871 h 10000"/>
                    <a:gd name="connsiteX7" fmla="*/ 9972 w 10000"/>
                    <a:gd name="connsiteY7" fmla="*/ 3484 h 10000"/>
                    <a:gd name="connsiteX8" fmla="*/ 9972 w 10000"/>
                    <a:gd name="connsiteY8" fmla="*/ 4000 h 10000"/>
                    <a:gd name="connsiteX9" fmla="*/ 9972 w 10000"/>
                    <a:gd name="connsiteY9" fmla="*/ 4032 h 10000"/>
                    <a:gd name="connsiteX10" fmla="*/ 9972 w 10000"/>
                    <a:gd name="connsiteY10" fmla="*/ 4161 h 10000"/>
                    <a:gd name="connsiteX11" fmla="*/ 9972 w 10000"/>
                    <a:gd name="connsiteY11" fmla="*/ 4258 h 10000"/>
                    <a:gd name="connsiteX12" fmla="*/ 9915 w 10000"/>
                    <a:gd name="connsiteY12" fmla="*/ 4290 h 10000"/>
                    <a:gd name="connsiteX13" fmla="*/ 9915 w 10000"/>
                    <a:gd name="connsiteY13" fmla="*/ 4290 h 10000"/>
                    <a:gd name="connsiteX14" fmla="*/ 9888 w 10000"/>
                    <a:gd name="connsiteY14" fmla="*/ 4290 h 10000"/>
                    <a:gd name="connsiteX15" fmla="*/ 9859 w 10000"/>
                    <a:gd name="connsiteY15" fmla="*/ 4290 h 10000"/>
                    <a:gd name="connsiteX16" fmla="*/ 9859 w 10000"/>
                    <a:gd name="connsiteY16" fmla="*/ 4290 h 10000"/>
                    <a:gd name="connsiteX17" fmla="*/ 8789 w 10000"/>
                    <a:gd name="connsiteY17" fmla="*/ 3323 h 10000"/>
                    <a:gd name="connsiteX18" fmla="*/ 6451 w 10000"/>
                    <a:gd name="connsiteY18" fmla="*/ 6484 h 10000"/>
                    <a:gd name="connsiteX19" fmla="*/ 0 w 10000"/>
                    <a:gd name="connsiteY19" fmla="*/ 10000 h 10000"/>
                    <a:gd name="connsiteX20" fmla="*/ 5718 w 10000"/>
                    <a:gd name="connsiteY20" fmla="*/ 5387 h 10000"/>
                    <a:gd name="connsiteX21" fmla="*/ 7380 w 10000"/>
                    <a:gd name="connsiteY21" fmla="*/ 2065 h 10000"/>
                    <a:gd name="connsiteX22" fmla="*/ 7380 w 10000"/>
                    <a:gd name="connsiteY22" fmla="*/ 2065 h 10000"/>
                    <a:gd name="connsiteX23" fmla="*/ 7380 w 10000"/>
                    <a:gd name="connsiteY23" fmla="*/ 2065 h 10000"/>
                    <a:gd name="connsiteX24" fmla="*/ 6422 w 10000"/>
                    <a:gd name="connsiteY24" fmla="*/ 1161 h 10000"/>
                    <a:gd name="connsiteX25" fmla="*/ 6338 w 10000"/>
                    <a:gd name="connsiteY25" fmla="*/ 1097 h 10000"/>
                    <a:gd name="connsiteX26" fmla="*/ 6310 w 10000"/>
                    <a:gd name="connsiteY26" fmla="*/ 1032 h 10000"/>
                    <a:gd name="connsiteX27" fmla="*/ 6310 w 10000"/>
                    <a:gd name="connsiteY27" fmla="*/ 1000 h 10000"/>
                    <a:gd name="connsiteX28" fmla="*/ 6338 w 10000"/>
                    <a:gd name="connsiteY28" fmla="*/ 968 h 10000"/>
                    <a:gd name="connsiteX29" fmla="*/ 6395 w 10000"/>
                    <a:gd name="connsiteY29" fmla="*/ 968 h 10000"/>
                    <a:gd name="connsiteX30" fmla="*/ 6422 w 10000"/>
                    <a:gd name="connsiteY30" fmla="*/ 903 h 10000"/>
                    <a:gd name="connsiteX31" fmla="*/ 6451 w 10000"/>
                    <a:gd name="connsiteY31" fmla="*/ 903 h 10000"/>
                    <a:gd name="connsiteX32" fmla="*/ 6536 w 10000"/>
                    <a:gd name="connsiteY32" fmla="*/ 903 h 10000"/>
                    <a:gd name="connsiteX33" fmla="*/ 6648 w 10000"/>
                    <a:gd name="connsiteY33" fmla="*/ 871 h 10000"/>
                    <a:gd name="connsiteX34" fmla="*/ 6704 w 10000"/>
                    <a:gd name="connsiteY34" fmla="*/ 871 h 10000"/>
                    <a:gd name="connsiteX35" fmla="*/ 7155 w 10000"/>
                    <a:gd name="connsiteY35" fmla="*/ 742 h 10000"/>
                    <a:gd name="connsiteX36" fmla="*/ 7634 w 10000"/>
                    <a:gd name="connsiteY36" fmla="*/ 613 h 10000"/>
                    <a:gd name="connsiteX37" fmla="*/ 8197 w 10000"/>
                    <a:gd name="connsiteY37" fmla="*/ 452 h 10000"/>
                    <a:gd name="connsiteX38" fmla="*/ 8733 w 10000"/>
                    <a:gd name="connsiteY38" fmla="*/ 323 h 10000"/>
                    <a:gd name="connsiteX39" fmla="*/ 9211 w 10000"/>
                    <a:gd name="connsiteY39" fmla="*/ 194 h 10000"/>
                    <a:gd name="connsiteX40" fmla="*/ 9606 w 10000"/>
                    <a:gd name="connsiteY40" fmla="*/ 65 h 10000"/>
                    <a:gd name="connsiteX41" fmla="*/ 9888 w 10000"/>
                    <a:gd name="connsiteY41" fmla="*/ 0 h 10000"/>
                    <a:gd name="connsiteX0" fmla="*/ 9888 w 10000"/>
                    <a:gd name="connsiteY0" fmla="*/ 0 h 10000"/>
                    <a:gd name="connsiteX1" fmla="*/ 10000 w 10000"/>
                    <a:gd name="connsiteY1" fmla="*/ 0 h 10000"/>
                    <a:gd name="connsiteX2" fmla="*/ 10000 w 10000"/>
                    <a:gd name="connsiteY2" fmla="*/ 968 h 10000"/>
                    <a:gd name="connsiteX3" fmla="*/ 10000 w 10000"/>
                    <a:gd name="connsiteY3" fmla="*/ 1548 h 10000"/>
                    <a:gd name="connsiteX4" fmla="*/ 9972 w 10000"/>
                    <a:gd name="connsiteY4" fmla="*/ 2194 h 10000"/>
                    <a:gd name="connsiteX5" fmla="*/ 9972 w 10000"/>
                    <a:gd name="connsiteY5" fmla="*/ 2871 h 10000"/>
                    <a:gd name="connsiteX6" fmla="*/ 9972 w 10000"/>
                    <a:gd name="connsiteY6" fmla="*/ 3484 h 10000"/>
                    <a:gd name="connsiteX7" fmla="*/ 9972 w 10000"/>
                    <a:gd name="connsiteY7" fmla="*/ 4000 h 10000"/>
                    <a:gd name="connsiteX8" fmla="*/ 9972 w 10000"/>
                    <a:gd name="connsiteY8" fmla="*/ 4032 h 10000"/>
                    <a:gd name="connsiteX9" fmla="*/ 9972 w 10000"/>
                    <a:gd name="connsiteY9" fmla="*/ 4161 h 10000"/>
                    <a:gd name="connsiteX10" fmla="*/ 9972 w 10000"/>
                    <a:gd name="connsiteY10" fmla="*/ 4258 h 10000"/>
                    <a:gd name="connsiteX11" fmla="*/ 9915 w 10000"/>
                    <a:gd name="connsiteY11" fmla="*/ 4290 h 10000"/>
                    <a:gd name="connsiteX12" fmla="*/ 9915 w 10000"/>
                    <a:gd name="connsiteY12" fmla="*/ 4290 h 10000"/>
                    <a:gd name="connsiteX13" fmla="*/ 9888 w 10000"/>
                    <a:gd name="connsiteY13" fmla="*/ 4290 h 10000"/>
                    <a:gd name="connsiteX14" fmla="*/ 9859 w 10000"/>
                    <a:gd name="connsiteY14" fmla="*/ 4290 h 10000"/>
                    <a:gd name="connsiteX15" fmla="*/ 9859 w 10000"/>
                    <a:gd name="connsiteY15" fmla="*/ 4290 h 10000"/>
                    <a:gd name="connsiteX16" fmla="*/ 8789 w 10000"/>
                    <a:gd name="connsiteY16" fmla="*/ 3323 h 10000"/>
                    <a:gd name="connsiteX17" fmla="*/ 6451 w 10000"/>
                    <a:gd name="connsiteY17" fmla="*/ 6484 h 10000"/>
                    <a:gd name="connsiteX18" fmla="*/ 0 w 10000"/>
                    <a:gd name="connsiteY18" fmla="*/ 10000 h 10000"/>
                    <a:gd name="connsiteX19" fmla="*/ 5718 w 10000"/>
                    <a:gd name="connsiteY19" fmla="*/ 5387 h 10000"/>
                    <a:gd name="connsiteX20" fmla="*/ 7380 w 10000"/>
                    <a:gd name="connsiteY20" fmla="*/ 2065 h 10000"/>
                    <a:gd name="connsiteX21" fmla="*/ 7380 w 10000"/>
                    <a:gd name="connsiteY21" fmla="*/ 2065 h 10000"/>
                    <a:gd name="connsiteX22" fmla="*/ 7380 w 10000"/>
                    <a:gd name="connsiteY22" fmla="*/ 2065 h 10000"/>
                    <a:gd name="connsiteX23" fmla="*/ 6422 w 10000"/>
                    <a:gd name="connsiteY23" fmla="*/ 1161 h 10000"/>
                    <a:gd name="connsiteX24" fmla="*/ 6338 w 10000"/>
                    <a:gd name="connsiteY24" fmla="*/ 1097 h 10000"/>
                    <a:gd name="connsiteX25" fmla="*/ 6310 w 10000"/>
                    <a:gd name="connsiteY25" fmla="*/ 1032 h 10000"/>
                    <a:gd name="connsiteX26" fmla="*/ 6310 w 10000"/>
                    <a:gd name="connsiteY26" fmla="*/ 1000 h 10000"/>
                    <a:gd name="connsiteX27" fmla="*/ 6338 w 10000"/>
                    <a:gd name="connsiteY27" fmla="*/ 968 h 10000"/>
                    <a:gd name="connsiteX28" fmla="*/ 6395 w 10000"/>
                    <a:gd name="connsiteY28" fmla="*/ 968 h 10000"/>
                    <a:gd name="connsiteX29" fmla="*/ 6422 w 10000"/>
                    <a:gd name="connsiteY29" fmla="*/ 903 h 10000"/>
                    <a:gd name="connsiteX30" fmla="*/ 6451 w 10000"/>
                    <a:gd name="connsiteY30" fmla="*/ 903 h 10000"/>
                    <a:gd name="connsiteX31" fmla="*/ 6536 w 10000"/>
                    <a:gd name="connsiteY31" fmla="*/ 903 h 10000"/>
                    <a:gd name="connsiteX32" fmla="*/ 6648 w 10000"/>
                    <a:gd name="connsiteY32" fmla="*/ 871 h 10000"/>
                    <a:gd name="connsiteX33" fmla="*/ 6704 w 10000"/>
                    <a:gd name="connsiteY33" fmla="*/ 871 h 10000"/>
                    <a:gd name="connsiteX34" fmla="*/ 7155 w 10000"/>
                    <a:gd name="connsiteY34" fmla="*/ 742 h 10000"/>
                    <a:gd name="connsiteX35" fmla="*/ 7634 w 10000"/>
                    <a:gd name="connsiteY35" fmla="*/ 613 h 10000"/>
                    <a:gd name="connsiteX36" fmla="*/ 8197 w 10000"/>
                    <a:gd name="connsiteY36" fmla="*/ 452 h 10000"/>
                    <a:gd name="connsiteX37" fmla="*/ 8733 w 10000"/>
                    <a:gd name="connsiteY37" fmla="*/ 323 h 10000"/>
                    <a:gd name="connsiteX38" fmla="*/ 9211 w 10000"/>
                    <a:gd name="connsiteY38" fmla="*/ 194 h 10000"/>
                    <a:gd name="connsiteX39" fmla="*/ 9606 w 10000"/>
                    <a:gd name="connsiteY39" fmla="*/ 65 h 10000"/>
                    <a:gd name="connsiteX40" fmla="*/ 9888 w 10000"/>
                    <a:gd name="connsiteY40" fmla="*/ 0 h 10000"/>
                    <a:gd name="connsiteX0" fmla="*/ 9888 w 10000"/>
                    <a:gd name="connsiteY0" fmla="*/ 0 h 10000"/>
                    <a:gd name="connsiteX1" fmla="*/ 10000 w 10000"/>
                    <a:gd name="connsiteY1" fmla="*/ 0 h 10000"/>
                    <a:gd name="connsiteX2" fmla="*/ 10000 w 10000"/>
                    <a:gd name="connsiteY2" fmla="*/ 1548 h 10000"/>
                    <a:gd name="connsiteX3" fmla="*/ 9972 w 10000"/>
                    <a:gd name="connsiteY3" fmla="*/ 2194 h 10000"/>
                    <a:gd name="connsiteX4" fmla="*/ 9972 w 10000"/>
                    <a:gd name="connsiteY4" fmla="*/ 2871 h 10000"/>
                    <a:gd name="connsiteX5" fmla="*/ 9972 w 10000"/>
                    <a:gd name="connsiteY5" fmla="*/ 3484 h 10000"/>
                    <a:gd name="connsiteX6" fmla="*/ 9972 w 10000"/>
                    <a:gd name="connsiteY6" fmla="*/ 4000 h 10000"/>
                    <a:gd name="connsiteX7" fmla="*/ 9972 w 10000"/>
                    <a:gd name="connsiteY7" fmla="*/ 4032 h 10000"/>
                    <a:gd name="connsiteX8" fmla="*/ 9972 w 10000"/>
                    <a:gd name="connsiteY8" fmla="*/ 4161 h 10000"/>
                    <a:gd name="connsiteX9" fmla="*/ 9972 w 10000"/>
                    <a:gd name="connsiteY9" fmla="*/ 4258 h 10000"/>
                    <a:gd name="connsiteX10" fmla="*/ 9915 w 10000"/>
                    <a:gd name="connsiteY10" fmla="*/ 4290 h 10000"/>
                    <a:gd name="connsiteX11" fmla="*/ 9915 w 10000"/>
                    <a:gd name="connsiteY11" fmla="*/ 4290 h 10000"/>
                    <a:gd name="connsiteX12" fmla="*/ 9888 w 10000"/>
                    <a:gd name="connsiteY12" fmla="*/ 4290 h 10000"/>
                    <a:gd name="connsiteX13" fmla="*/ 9859 w 10000"/>
                    <a:gd name="connsiteY13" fmla="*/ 4290 h 10000"/>
                    <a:gd name="connsiteX14" fmla="*/ 9859 w 10000"/>
                    <a:gd name="connsiteY14" fmla="*/ 4290 h 10000"/>
                    <a:gd name="connsiteX15" fmla="*/ 8789 w 10000"/>
                    <a:gd name="connsiteY15" fmla="*/ 3323 h 10000"/>
                    <a:gd name="connsiteX16" fmla="*/ 6451 w 10000"/>
                    <a:gd name="connsiteY16" fmla="*/ 6484 h 10000"/>
                    <a:gd name="connsiteX17" fmla="*/ 0 w 10000"/>
                    <a:gd name="connsiteY17" fmla="*/ 10000 h 10000"/>
                    <a:gd name="connsiteX18" fmla="*/ 5718 w 10000"/>
                    <a:gd name="connsiteY18" fmla="*/ 5387 h 10000"/>
                    <a:gd name="connsiteX19" fmla="*/ 7380 w 10000"/>
                    <a:gd name="connsiteY19" fmla="*/ 2065 h 10000"/>
                    <a:gd name="connsiteX20" fmla="*/ 7380 w 10000"/>
                    <a:gd name="connsiteY20" fmla="*/ 2065 h 10000"/>
                    <a:gd name="connsiteX21" fmla="*/ 7380 w 10000"/>
                    <a:gd name="connsiteY21" fmla="*/ 2065 h 10000"/>
                    <a:gd name="connsiteX22" fmla="*/ 6422 w 10000"/>
                    <a:gd name="connsiteY22" fmla="*/ 1161 h 10000"/>
                    <a:gd name="connsiteX23" fmla="*/ 6338 w 10000"/>
                    <a:gd name="connsiteY23" fmla="*/ 1097 h 10000"/>
                    <a:gd name="connsiteX24" fmla="*/ 6310 w 10000"/>
                    <a:gd name="connsiteY24" fmla="*/ 1032 h 10000"/>
                    <a:gd name="connsiteX25" fmla="*/ 6310 w 10000"/>
                    <a:gd name="connsiteY25" fmla="*/ 1000 h 10000"/>
                    <a:gd name="connsiteX26" fmla="*/ 6338 w 10000"/>
                    <a:gd name="connsiteY26" fmla="*/ 968 h 10000"/>
                    <a:gd name="connsiteX27" fmla="*/ 6395 w 10000"/>
                    <a:gd name="connsiteY27" fmla="*/ 968 h 10000"/>
                    <a:gd name="connsiteX28" fmla="*/ 6422 w 10000"/>
                    <a:gd name="connsiteY28" fmla="*/ 903 h 10000"/>
                    <a:gd name="connsiteX29" fmla="*/ 6451 w 10000"/>
                    <a:gd name="connsiteY29" fmla="*/ 903 h 10000"/>
                    <a:gd name="connsiteX30" fmla="*/ 6536 w 10000"/>
                    <a:gd name="connsiteY30" fmla="*/ 903 h 10000"/>
                    <a:gd name="connsiteX31" fmla="*/ 6648 w 10000"/>
                    <a:gd name="connsiteY31" fmla="*/ 871 h 10000"/>
                    <a:gd name="connsiteX32" fmla="*/ 6704 w 10000"/>
                    <a:gd name="connsiteY32" fmla="*/ 871 h 10000"/>
                    <a:gd name="connsiteX33" fmla="*/ 7155 w 10000"/>
                    <a:gd name="connsiteY33" fmla="*/ 742 h 10000"/>
                    <a:gd name="connsiteX34" fmla="*/ 7634 w 10000"/>
                    <a:gd name="connsiteY34" fmla="*/ 613 h 10000"/>
                    <a:gd name="connsiteX35" fmla="*/ 8197 w 10000"/>
                    <a:gd name="connsiteY35" fmla="*/ 452 h 10000"/>
                    <a:gd name="connsiteX36" fmla="*/ 8733 w 10000"/>
                    <a:gd name="connsiteY36" fmla="*/ 323 h 10000"/>
                    <a:gd name="connsiteX37" fmla="*/ 9211 w 10000"/>
                    <a:gd name="connsiteY37" fmla="*/ 194 h 10000"/>
                    <a:gd name="connsiteX38" fmla="*/ 9606 w 10000"/>
                    <a:gd name="connsiteY38" fmla="*/ 65 h 10000"/>
                    <a:gd name="connsiteX39" fmla="*/ 9888 w 10000"/>
                    <a:gd name="connsiteY39" fmla="*/ 0 h 10000"/>
                    <a:gd name="connsiteX0" fmla="*/ 9888 w 10000"/>
                    <a:gd name="connsiteY0" fmla="*/ 0 h 10000"/>
                    <a:gd name="connsiteX1" fmla="*/ 10000 w 10000"/>
                    <a:gd name="connsiteY1" fmla="*/ 0 h 10000"/>
                    <a:gd name="connsiteX2" fmla="*/ 9972 w 10000"/>
                    <a:gd name="connsiteY2" fmla="*/ 2194 h 10000"/>
                    <a:gd name="connsiteX3" fmla="*/ 9972 w 10000"/>
                    <a:gd name="connsiteY3" fmla="*/ 2871 h 10000"/>
                    <a:gd name="connsiteX4" fmla="*/ 9972 w 10000"/>
                    <a:gd name="connsiteY4" fmla="*/ 3484 h 10000"/>
                    <a:gd name="connsiteX5" fmla="*/ 9972 w 10000"/>
                    <a:gd name="connsiteY5" fmla="*/ 4000 h 10000"/>
                    <a:gd name="connsiteX6" fmla="*/ 9972 w 10000"/>
                    <a:gd name="connsiteY6" fmla="*/ 4032 h 10000"/>
                    <a:gd name="connsiteX7" fmla="*/ 9972 w 10000"/>
                    <a:gd name="connsiteY7" fmla="*/ 4161 h 10000"/>
                    <a:gd name="connsiteX8" fmla="*/ 9972 w 10000"/>
                    <a:gd name="connsiteY8" fmla="*/ 4258 h 10000"/>
                    <a:gd name="connsiteX9" fmla="*/ 9915 w 10000"/>
                    <a:gd name="connsiteY9" fmla="*/ 4290 h 10000"/>
                    <a:gd name="connsiteX10" fmla="*/ 9915 w 10000"/>
                    <a:gd name="connsiteY10" fmla="*/ 4290 h 10000"/>
                    <a:gd name="connsiteX11" fmla="*/ 9888 w 10000"/>
                    <a:gd name="connsiteY11" fmla="*/ 4290 h 10000"/>
                    <a:gd name="connsiteX12" fmla="*/ 9859 w 10000"/>
                    <a:gd name="connsiteY12" fmla="*/ 4290 h 10000"/>
                    <a:gd name="connsiteX13" fmla="*/ 9859 w 10000"/>
                    <a:gd name="connsiteY13" fmla="*/ 4290 h 10000"/>
                    <a:gd name="connsiteX14" fmla="*/ 8789 w 10000"/>
                    <a:gd name="connsiteY14" fmla="*/ 3323 h 10000"/>
                    <a:gd name="connsiteX15" fmla="*/ 6451 w 10000"/>
                    <a:gd name="connsiteY15" fmla="*/ 6484 h 10000"/>
                    <a:gd name="connsiteX16" fmla="*/ 0 w 10000"/>
                    <a:gd name="connsiteY16" fmla="*/ 10000 h 10000"/>
                    <a:gd name="connsiteX17" fmla="*/ 5718 w 10000"/>
                    <a:gd name="connsiteY17" fmla="*/ 5387 h 10000"/>
                    <a:gd name="connsiteX18" fmla="*/ 7380 w 10000"/>
                    <a:gd name="connsiteY18" fmla="*/ 2065 h 10000"/>
                    <a:gd name="connsiteX19" fmla="*/ 7380 w 10000"/>
                    <a:gd name="connsiteY19" fmla="*/ 2065 h 10000"/>
                    <a:gd name="connsiteX20" fmla="*/ 7380 w 10000"/>
                    <a:gd name="connsiteY20" fmla="*/ 2065 h 10000"/>
                    <a:gd name="connsiteX21" fmla="*/ 6422 w 10000"/>
                    <a:gd name="connsiteY21" fmla="*/ 1161 h 10000"/>
                    <a:gd name="connsiteX22" fmla="*/ 6338 w 10000"/>
                    <a:gd name="connsiteY22" fmla="*/ 1097 h 10000"/>
                    <a:gd name="connsiteX23" fmla="*/ 6310 w 10000"/>
                    <a:gd name="connsiteY23" fmla="*/ 1032 h 10000"/>
                    <a:gd name="connsiteX24" fmla="*/ 6310 w 10000"/>
                    <a:gd name="connsiteY24" fmla="*/ 1000 h 10000"/>
                    <a:gd name="connsiteX25" fmla="*/ 6338 w 10000"/>
                    <a:gd name="connsiteY25" fmla="*/ 968 h 10000"/>
                    <a:gd name="connsiteX26" fmla="*/ 6395 w 10000"/>
                    <a:gd name="connsiteY26" fmla="*/ 968 h 10000"/>
                    <a:gd name="connsiteX27" fmla="*/ 6422 w 10000"/>
                    <a:gd name="connsiteY27" fmla="*/ 903 h 10000"/>
                    <a:gd name="connsiteX28" fmla="*/ 6451 w 10000"/>
                    <a:gd name="connsiteY28" fmla="*/ 903 h 10000"/>
                    <a:gd name="connsiteX29" fmla="*/ 6536 w 10000"/>
                    <a:gd name="connsiteY29" fmla="*/ 903 h 10000"/>
                    <a:gd name="connsiteX30" fmla="*/ 6648 w 10000"/>
                    <a:gd name="connsiteY30" fmla="*/ 871 h 10000"/>
                    <a:gd name="connsiteX31" fmla="*/ 6704 w 10000"/>
                    <a:gd name="connsiteY31" fmla="*/ 871 h 10000"/>
                    <a:gd name="connsiteX32" fmla="*/ 7155 w 10000"/>
                    <a:gd name="connsiteY32" fmla="*/ 742 h 10000"/>
                    <a:gd name="connsiteX33" fmla="*/ 7634 w 10000"/>
                    <a:gd name="connsiteY33" fmla="*/ 613 h 10000"/>
                    <a:gd name="connsiteX34" fmla="*/ 8197 w 10000"/>
                    <a:gd name="connsiteY34" fmla="*/ 452 h 10000"/>
                    <a:gd name="connsiteX35" fmla="*/ 8733 w 10000"/>
                    <a:gd name="connsiteY35" fmla="*/ 323 h 10000"/>
                    <a:gd name="connsiteX36" fmla="*/ 9211 w 10000"/>
                    <a:gd name="connsiteY36" fmla="*/ 194 h 10000"/>
                    <a:gd name="connsiteX37" fmla="*/ 9606 w 10000"/>
                    <a:gd name="connsiteY37" fmla="*/ 65 h 10000"/>
                    <a:gd name="connsiteX38" fmla="*/ 9888 w 10000"/>
                    <a:gd name="connsiteY38" fmla="*/ 0 h 10000"/>
                    <a:gd name="connsiteX0" fmla="*/ 9888 w 10003"/>
                    <a:gd name="connsiteY0" fmla="*/ 0 h 10000"/>
                    <a:gd name="connsiteX1" fmla="*/ 10000 w 10003"/>
                    <a:gd name="connsiteY1" fmla="*/ 0 h 10000"/>
                    <a:gd name="connsiteX2" fmla="*/ 9972 w 10003"/>
                    <a:gd name="connsiteY2" fmla="*/ 2871 h 10000"/>
                    <a:gd name="connsiteX3" fmla="*/ 9972 w 10003"/>
                    <a:gd name="connsiteY3" fmla="*/ 3484 h 10000"/>
                    <a:gd name="connsiteX4" fmla="*/ 9972 w 10003"/>
                    <a:gd name="connsiteY4" fmla="*/ 4000 h 10000"/>
                    <a:gd name="connsiteX5" fmla="*/ 9972 w 10003"/>
                    <a:gd name="connsiteY5" fmla="*/ 4032 h 10000"/>
                    <a:gd name="connsiteX6" fmla="*/ 9972 w 10003"/>
                    <a:gd name="connsiteY6" fmla="*/ 4161 h 10000"/>
                    <a:gd name="connsiteX7" fmla="*/ 9972 w 10003"/>
                    <a:gd name="connsiteY7" fmla="*/ 4258 h 10000"/>
                    <a:gd name="connsiteX8" fmla="*/ 9915 w 10003"/>
                    <a:gd name="connsiteY8" fmla="*/ 4290 h 10000"/>
                    <a:gd name="connsiteX9" fmla="*/ 9915 w 10003"/>
                    <a:gd name="connsiteY9" fmla="*/ 4290 h 10000"/>
                    <a:gd name="connsiteX10" fmla="*/ 9888 w 10003"/>
                    <a:gd name="connsiteY10" fmla="*/ 4290 h 10000"/>
                    <a:gd name="connsiteX11" fmla="*/ 9859 w 10003"/>
                    <a:gd name="connsiteY11" fmla="*/ 4290 h 10000"/>
                    <a:gd name="connsiteX12" fmla="*/ 9859 w 10003"/>
                    <a:gd name="connsiteY12" fmla="*/ 4290 h 10000"/>
                    <a:gd name="connsiteX13" fmla="*/ 8789 w 10003"/>
                    <a:gd name="connsiteY13" fmla="*/ 3323 h 10000"/>
                    <a:gd name="connsiteX14" fmla="*/ 6451 w 10003"/>
                    <a:gd name="connsiteY14" fmla="*/ 6484 h 10000"/>
                    <a:gd name="connsiteX15" fmla="*/ 0 w 10003"/>
                    <a:gd name="connsiteY15" fmla="*/ 10000 h 10000"/>
                    <a:gd name="connsiteX16" fmla="*/ 5718 w 10003"/>
                    <a:gd name="connsiteY16" fmla="*/ 5387 h 10000"/>
                    <a:gd name="connsiteX17" fmla="*/ 7380 w 10003"/>
                    <a:gd name="connsiteY17" fmla="*/ 2065 h 10000"/>
                    <a:gd name="connsiteX18" fmla="*/ 7380 w 10003"/>
                    <a:gd name="connsiteY18" fmla="*/ 2065 h 10000"/>
                    <a:gd name="connsiteX19" fmla="*/ 7380 w 10003"/>
                    <a:gd name="connsiteY19" fmla="*/ 2065 h 10000"/>
                    <a:gd name="connsiteX20" fmla="*/ 6422 w 10003"/>
                    <a:gd name="connsiteY20" fmla="*/ 1161 h 10000"/>
                    <a:gd name="connsiteX21" fmla="*/ 6338 w 10003"/>
                    <a:gd name="connsiteY21" fmla="*/ 1097 h 10000"/>
                    <a:gd name="connsiteX22" fmla="*/ 6310 w 10003"/>
                    <a:gd name="connsiteY22" fmla="*/ 1032 h 10000"/>
                    <a:gd name="connsiteX23" fmla="*/ 6310 w 10003"/>
                    <a:gd name="connsiteY23" fmla="*/ 1000 h 10000"/>
                    <a:gd name="connsiteX24" fmla="*/ 6338 w 10003"/>
                    <a:gd name="connsiteY24" fmla="*/ 968 h 10000"/>
                    <a:gd name="connsiteX25" fmla="*/ 6395 w 10003"/>
                    <a:gd name="connsiteY25" fmla="*/ 968 h 10000"/>
                    <a:gd name="connsiteX26" fmla="*/ 6422 w 10003"/>
                    <a:gd name="connsiteY26" fmla="*/ 903 h 10000"/>
                    <a:gd name="connsiteX27" fmla="*/ 6451 w 10003"/>
                    <a:gd name="connsiteY27" fmla="*/ 903 h 10000"/>
                    <a:gd name="connsiteX28" fmla="*/ 6536 w 10003"/>
                    <a:gd name="connsiteY28" fmla="*/ 903 h 10000"/>
                    <a:gd name="connsiteX29" fmla="*/ 6648 w 10003"/>
                    <a:gd name="connsiteY29" fmla="*/ 871 h 10000"/>
                    <a:gd name="connsiteX30" fmla="*/ 6704 w 10003"/>
                    <a:gd name="connsiteY30" fmla="*/ 871 h 10000"/>
                    <a:gd name="connsiteX31" fmla="*/ 7155 w 10003"/>
                    <a:gd name="connsiteY31" fmla="*/ 742 h 10000"/>
                    <a:gd name="connsiteX32" fmla="*/ 7634 w 10003"/>
                    <a:gd name="connsiteY32" fmla="*/ 613 h 10000"/>
                    <a:gd name="connsiteX33" fmla="*/ 8197 w 10003"/>
                    <a:gd name="connsiteY33" fmla="*/ 452 h 10000"/>
                    <a:gd name="connsiteX34" fmla="*/ 8733 w 10003"/>
                    <a:gd name="connsiteY34" fmla="*/ 323 h 10000"/>
                    <a:gd name="connsiteX35" fmla="*/ 9211 w 10003"/>
                    <a:gd name="connsiteY35" fmla="*/ 194 h 10000"/>
                    <a:gd name="connsiteX36" fmla="*/ 9606 w 10003"/>
                    <a:gd name="connsiteY36" fmla="*/ 65 h 10000"/>
                    <a:gd name="connsiteX37" fmla="*/ 9888 w 10003"/>
                    <a:gd name="connsiteY37" fmla="*/ 0 h 10000"/>
                    <a:gd name="connsiteX0" fmla="*/ 9888 w 10003"/>
                    <a:gd name="connsiteY0" fmla="*/ 0 h 10000"/>
                    <a:gd name="connsiteX1" fmla="*/ 10000 w 10003"/>
                    <a:gd name="connsiteY1" fmla="*/ 0 h 10000"/>
                    <a:gd name="connsiteX2" fmla="*/ 9972 w 10003"/>
                    <a:gd name="connsiteY2" fmla="*/ 3484 h 10000"/>
                    <a:gd name="connsiteX3" fmla="*/ 9972 w 10003"/>
                    <a:gd name="connsiteY3" fmla="*/ 4000 h 10000"/>
                    <a:gd name="connsiteX4" fmla="*/ 9972 w 10003"/>
                    <a:gd name="connsiteY4" fmla="*/ 4032 h 10000"/>
                    <a:gd name="connsiteX5" fmla="*/ 9972 w 10003"/>
                    <a:gd name="connsiteY5" fmla="*/ 4161 h 10000"/>
                    <a:gd name="connsiteX6" fmla="*/ 9972 w 10003"/>
                    <a:gd name="connsiteY6" fmla="*/ 4258 h 10000"/>
                    <a:gd name="connsiteX7" fmla="*/ 9915 w 10003"/>
                    <a:gd name="connsiteY7" fmla="*/ 4290 h 10000"/>
                    <a:gd name="connsiteX8" fmla="*/ 9915 w 10003"/>
                    <a:gd name="connsiteY8" fmla="*/ 4290 h 10000"/>
                    <a:gd name="connsiteX9" fmla="*/ 9888 w 10003"/>
                    <a:gd name="connsiteY9" fmla="*/ 4290 h 10000"/>
                    <a:gd name="connsiteX10" fmla="*/ 9859 w 10003"/>
                    <a:gd name="connsiteY10" fmla="*/ 4290 h 10000"/>
                    <a:gd name="connsiteX11" fmla="*/ 9859 w 10003"/>
                    <a:gd name="connsiteY11" fmla="*/ 4290 h 10000"/>
                    <a:gd name="connsiteX12" fmla="*/ 8789 w 10003"/>
                    <a:gd name="connsiteY12" fmla="*/ 3323 h 10000"/>
                    <a:gd name="connsiteX13" fmla="*/ 6451 w 10003"/>
                    <a:gd name="connsiteY13" fmla="*/ 6484 h 10000"/>
                    <a:gd name="connsiteX14" fmla="*/ 0 w 10003"/>
                    <a:gd name="connsiteY14" fmla="*/ 10000 h 10000"/>
                    <a:gd name="connsiteX15" fmla="*/ 5718 w 10003"/>
                    <a:gd name="connsiteY15" fmla="*/ 5387 h 10000"/>
                    <a:gd name="connsiteX16" fmla="*/ 7380 w 10003"/>
                    <a:gd name="connsiteY16" fmla="*/ 2065 h 10000"/>
                    <a:gd name="connsiteX17" fmla="*/ 7380 w 10003"/>
                    <a:gd name="connsiteY17" fmla="*/ 2065 h 10000"/>
                    <a:gd name="connsiteX18" fmla="*/ 7380 w 10003"/>
                    <a:gd name="connsiteY18" fmla="*/ 2065 h 10000"/>
                    <a:gd name="connsiteX19" fmla="*/ 6422 w 10003"/>
                    <a:gd name="connsiteY19" fmla="*/ 1161 h 10000"/>
                    <a:gd name="connsiteX20" fmla="*/ 6338 w 10003"/>
                    <a:gd name="connsiteY20" fmla="*/ 1097 h 10000"/>
                    <a:gd name="connsiteX21" fmla="*/ 6310 w 10003"/>
                    <a:gd name="connsiteY21" fmla="*/ 1032 h 10000"/>
                    <a:gd name="connsiteX22" fmla="*/ 6310 w 10003"/>
                    <a:gd name="connsiteY22" fmla="*/ 1000 h 10000"/>
                    <a:gd name="connsiteX23" fmla="*/ 6338 w 10003"/>
                    <a:gd name="connsiteY23" fmla="*/ 968 h 10000"/>
                    <a:gd name="connsiteX24" fmla="*/ 6395 w 10003"/>
                    <a:gd name="connsiteY24" fmla="*/ 968 h 10000"/>
                    <a:gd name="connsiteX25" fmla="*/ 6422 w 10003"/>
                    <a:gd name="connsiteY25" fmla="*/ 903 h 10000"/>
                    <a:gd name="connsiteX26" fmla="*/ 6451 w 10003"/>
                    <a:gd name="connsiteY26" fmla="*/ 903 h 10000"/>
                    <a:gd name="connsiteX27" fmla="*/ 6536 w 10003"/>
                    <a:gd name="connsiteY27" fmla="*/ 903 h 10000"/>
                    <a:gd name="connsiteX28" fmla="*/ 6648 w 10003"/>
                    <a:gd name="connsiteY28" fmla="*/ 871 h 10000"/>
                    <a:gd name="connsiteX29" fmla="*/ 6704 w 10003"/>
                    <a:gd name="connsiteY29" fmla="*/ 871 h 10000"/>
                    <a:gd name="connsiteX30" fmla="*/ 7155 w 10003"/>
                    <a:gd name="connsiteY30" fmla="*/ 742 h 10000"/>
                    <a:gd name="connsiteX31" fmla="*/ 7634 w 10003"/>
                    <a:gd name="connsiteY31" fmla="*/ 613 h 10000"/>
                    <a:gd name="connsiteX32" fmla="*/ 8197 w 10003"/>
                    <a:gd name="connsiteY32" fmla="*/ 452 h 10000"/>
                    <a:gd name="connsiteX33" fmla="*/ 8733 w 10003"/>
                    <a:gd name="connsiteY33" fmla="*/ 323 h 10000"/>
                    <a:gd name="connsiteX34" fmla="*/ 9211 w 10003"/>
                    <a:gd name="connsiteY34" fmla="*/ 194 h 10000"/>
                    <a:gd name="connsiteX35" fmla="*/ 9606 w 10003"/>
                    <a:gd name="connsiteY35" fmla="*/ 65 h 10000"/>
                    <a:gd name="connsiteX36" fmla="*/ 9888 w 10003"/>
                    <a:gd name="connsiteY36"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032 h 10000"/>
                    <a:gd name="connsiteX4" fmla="*/ 9972 w 10003"/>
                    <a:gd name="connsiteY4" fmla="*/ 4161 h 10000"/>
                    <a:gd name="connsiteX5" fmla="*/ 9972 w 10003"/>
                    <a:gd name="connsiteY5" fmla="*/ 4258 h 10000"/>
                    <a:gd name="connsiteX6" fmla="*/ 9915 w 10003"/>
                    <a:gd name="connsiteY6" fmla="*/ 4290 h 10000"/>
                    <a:gd name="connsiteX7" fmla="*/ 9915 w 10003"/>
                    <a:gd name="connsiteY7" fmla="*/ 4290 h 10000"/>
                    <a:gd name="connsiteX8" fmla="*/ 9888 w 10003"/>
                    <a:gd name="connsiteY8" fmla="*/ 4290 h 10000"/>
                    <a:gd name="connsiteX9" fmla="*/ 9859 w 10003"/>
                    <a:gd name="connsiteY9" fmla="*/ 4290 h 10000"/>
                    <a:gd name="connsiteX10" fmla="*/ 9859 w 10003"/>
                    <a:gd name="connsiteY10" fmla="*/ 4290 h 10000"/>
                    <a:gd name="connsiteX11" fmla="*/ 8789 w 10003"/>
                    <a:gd name="connsiteY11" fmla="*/ 3323 h 10000"/>
                    <a:gd name="connsiteX12" fmla="*/ 6451 w 10003"/>
                    <a:gd name="connsiteY12" fmla="*/ 6484 h 10000"/>
                    <a:gd name="connsiteX13" fmla="*/ 0 w 10003"/>
                    <a:gd name="connsiteY13" fmla="*/ 10000 h 10000"/>
                    <a:gd name="connsiteX14" fmla="*/ 5718 w 10003"/>
                    <a:gd name="connsiteY14" fmla="*/ 5387 h 10000"/>
                    <a:gd name="connsiteX15" fmla="*/ 7380 w 10003"/>
                    <a:gd name="connsiteY15" fmla="*/ 2065 h 10000"/>
                    <a:gd name="connsiteX16" fmla="*/ 7380 w 10003"/>
                    <a:gd name="connsiteY16" fmla="*/ 2065 h 10000"/>
                    <a:gd name="connsiteX17" fmla="*/ 7380 w 10003"/>
                    <a:gd name="connsiteY17" fmla="*/ 2065 h 10000"/>
                    <a:gd name="connsiteX18" fmla="*/ 6422 w 10003"/>
                    <a:gd name="connsiteY18" fmla="*/ 1161 h 10000"/>
                    <a:gd name="connsiteX19" fmla="*/ 6338 w 10003"/>
                    <a:gd name="connsiteY19" fmla="*/ 1097 h 10000"/>
                    <a:gd name="connsiteX20" fmla="*/ 6310 w 10003"/>
                    <a:gd name="connsiteY20" fmla="*/ 1032 h 10000"/>
                    <a:gd name="connsiteX21" fmla="*/ 6310 w 10003"/>
                    <a:gd name="connsiteY21" fmla="*/ 1000 h 10000"/>
                    <a:gd name="connsiteX22" fmla="*/ 6338 w 10003"/>
                    <a:gd name="connsiteY22" fmla="*/ 968 h 10000"/>
                    <a:gd name="connsiteX23" fmla="*/ 6395 w 10003"/>
                    <a:gd name="connsiteY23" fmla="*/ 968 h 10000"/>
                    <a:gd name="connsiteX24" fmla="*/ 6422 w 10003"/>
                    <a:gd name="connsiteY24" fmla="*/ 903 h 10000"/>
                    <a:gd name="connsiteX25" fmla="*/ 6451 w 10003"/>
                    <a:gd name="connsiteY25" fmla="*/ 903 h 10000"/>
                    <a:gd name="connsiteX26" fmla="*/ 6536 w 10003"/>
                    <a:gd name="connsiteY26" fmla="*/ 903 h 10000"/>
                    <a:gd name="connsiteX27" fmla="*/ 6648 w 10003"/>
                    <a:gd name="connsiteY27" fmla="*/ 871 h 10000"/>
                    <a:gd name="connsiteX28" fmla="*/ 6704 w 10003"/>
                    <a:gd name="connsiteY28" fmla="*/ 871 h 10000"/>
                    <a:gd name="connsiteX29" fmla="*/ 7155 w 10003"/>
                    <a:gd name="connsiteY29" fmla="*/ 742 h 10000"/>
                    <a:gd name="connsiteX30" fmla="*/ 7634 w 10003"/>
                    <a:gd name="connsiteY30" fmla="*/ 613 h 10000"/>
                    <a:gd name="connsiteX31" fmla="*/ 8197 w 10003"/>
                    <a:gd name="connsiteY31" fmla="*/ 452 h 10000"/>
                    <a:gd name="connsiteX32" fmla="*/ 8733 w 10003"/>
                    <a:gd name="connsiteY32" fmla="*/ 323 h 10000"/>
                    <a:gd name="connsiteX33" fmla="*/ 9211 w 10003"/>
                    <a:gd name="connsiteY33" fmla="*/ 194 h 10000"/>
                    <a:gd name="connsiteX34" fmla="*/ 9606 w 10003"/>
                    <a:gd name="connsiteY34" fmla="*/ 65 h 10000"/>
                    <a:gd name="connsiteX35" fmla="*/ 9888 w 10003"/>
                    <a:gd name="connsiteY35" fmla="*/ 0 h 10000"/>
                    <a:gd name="connsiteX0" fmla="*/ 9888 w 10003"/>
                    <a:gd name="connsiteY0" fmla="*/ 0 h 10000"/>
                    <a:gd name="connsiteX1" fmla="*/ 10000 w 10003"/>
                    <a:gd name="connsiteY1" fmla="*/ 0 h 10000"/>
                    <a:gd name="connsiteX2" fmla="*/ 9972 w 10003"/>
                    <a:gd name="connsiteY2" fmla="*/ 4000 h 10000"/>
                    <a:gd name="connsiteX3" fmla="*/ 9972 w 10003"/>
                    <a:gd name="connsiteY3" fmla="*/ 4161 h 10000"/>
                    <a:gd name="connsiteX4" fmla="*/ 9972 w 10003"/>
                    <a:gd name="connsiteY4" fmla="*/ 4258 h 10000"/>
                    <a:gd name="connsiteX5" fmla="*/ 9915 w 10003"/>
                    <a:gd name="connsiteY5" fmla="*/ 4290 h 10000"/>
                    <a:gd name="connsiteX6" fmla="*/ 9915 w 10003"/>
                    <a:gd name="connsiteY6" fmla="*/ 4290 h 10000"/>
                    <a:gd name="connsiteX7" fmla="*/ 9888 w 10003"/>
                    <a:gd name="connsiteY7" fmla="*/ 4290 h 10000"/>
                    <a:gd name="connsiteX8" fmla="*/ 9859 w 10003"/>
                    <a:gd name="connsiteY8" fmla="*/ 4290 h 10000"/>
                    <a:gd name="connsiteX9" fmla="*/ 9859 w 10003"/>
                    <a:gd name="connsiteY9" fmla="*/ 4290 h 10000"/>
                    <a:gd name="connsiteX10" fmla="*/ 8789 w 10003"/>
                    <a:gd name="connsiteY10" fmla="*/ 3323 h 10000"/>
                    <a:gd name="connsiteX11" fmla="*/ 6451 w 10003"/>
                    <a:gd name="connsiteY11" fmla="*/ 6484 h 10000"/>
                    <a:gd name="connsiteX12" fmla="*/ 0 w 10003"/>
                    <a:gd name="connsiteY12" fmla="*/ 10000 h 10000"/>
                    <a:gd name="connsiteX13" fmla="*/ 5718 w 10003"/>
                    <a:gd name="connsiteY13" fmla="*/ 5387 h 10000"/>
                    <a:gd name="connsiteX14" fmla="*/ 7380 w 10003"/>
                    <a:gd name="connsiteY14" fmla="*/ 2065 h 10000"/>
                    <a:gd name="connsiteX15" fmla="*/ 7380 w 10003"/>
                    <a:gd name="connsiteY15" fmla="*/ 2065 h 10000"/>
                    <a:gd name="connsiteX16" fmla="*/ 7380 w 10003"/>
                    <a:gd name="connsiteY16" fmla="*/ 2065 h 10000"/>
                    <a:gd name="connsiteX17" fmla="*/ 6422 w 10003"/>
                    <a:gd name="connsiteY17" fmla="*/ 1161 h 10000"/>
                    <a:gd name="connsiteX18" fmla="*/ 6338 w 10003"/>
                    <a:gd name="connsiteY18" fmla="*/ 1097 h 10000"/>
                    <a:gd name="connsiteX19" fmla="*/ 6310 w 10003"/>
                    <a:gd name="connsiteY19" fmla="*/ 1032 h 10000"/>
                    <a:gd name="connsiteX20" fmla="*/ 6310 w 10003"/>
                    <a:gd name="connsiteY20" fmla="*/ 1000 h 10000"/>
                    <a:gd name="connsiteX21" fmla="*/ 6338 w 10003"/>
                    <a:gd name="connsiteY21" fmla="*/ 968 h 10000"/>
                    <a:gd name="connsiteX22" fmla="*/ 6395 w 10003"/>
                    <a:gd name="connsiteY22" fmla="*/ 968 h 10000"/>
                    <a:gd name="connsiteX23" fmla="*/ 6422 w 10003"/>
                    <a:gd name="connsiteY23" fmla="*/ 903 h 10000"/>
                    <a:gd name="connsiteX24" fmla="*/ 6451 w 10003"/>
                    <a:gd name="connsiteY24" fmla="*/ 903 h 10000"/>
                    <a:gd name="connsiteX25" fmla="*/ 6536 w 10003"/>
                    <a:gd name="connsiteY25" fmla="*/ 903 h 10000"/>
                    <a:gd name="connsiteX26" fmla="*/ 6648 w 10003"/>
                    <a:gd name="connsiteY26" fmla="*/ 871 h 10000"/>
                    <a:gd name="connsiteX27" fmla="*/ 6704 w 10003"/>
                    <a:gd name="connsiteY27" fmla="*/ 871 h 10000"/>
                    <a:gd name="connsiteX28" fmla="*/ 7155 w 10003"/>
                    <a:gd name="connsiteY28" fmla="*/ 742 h 10000"/>
                    <a:gd name="connsiteX29" fmla="*/ 7634 w 10003"/>
                    <a:gd name="connsiteY29" fmla="*/ 613 h 10000"/>
                    <a:gd name="connsiteX30" fmla="*/ 8197 w 10003"/>
                    <a:gd name="connsiteY30" fmla="*/ 452 h 10000"/>
                    <a:gd name="connsiteX31" fmla="*/ 8733 w 10003"/>
                    <a:gd name="connsiteY31" fmla="*/ 323 h 10000"/>
                    <a:gd name="connsiteX32" fmla="*/ 9211 w 10003"/>
                    <a:gd name="connsiteY32" fmla="*/ 194 h 10000"/>
                    <a:gd name="connsiteX33" fmla="*/ 9606 w 10003"/>
                    <a:gd name="connsiteY33" fmla="*/ 65 h 10000"/>
                    <a:gd name="connsiteX34" fmla="*/ 9888 w 10003"/>
                    <a:gd name="connsiteY34"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915 w 10003"/>
                    <a:gd name="connsiteY5" fmla="*/ 4290 h 10000"/>
                    <a:gd name="connsiteX6" fmla="*/ 9888 w 10003"/>
                    <a:gd name="connsiteY6" fmla="*/ 4290 h 10000"/>
                    <a:gd name="connsiteX7" fmla="*/ 9859 w 10003"/>
                    <a:gd name="connsiteY7" fmla="*/ 4290 h 10000"/>
                    <a:gd name="connsiteX8" fmla="*/ 9859 w 10003"/>
                    <a:gd name="connsiteY8" fmla="*/ 4290 h 10000"/>
                    <a:gd name="connsiteX9" fmla="*/ 8789 w 10003"/>
                    <a:gd name="connsiteY9" fmla="*/ 3323 h 10000"/>
                    <a:gd name="connsiteX10" fmla="*/ 6451 w 10003"/>
                    <a:gd name="connsiteY10" fmla="*/ 6484 h 10000"/>
                    <a:gd name="connsiteX11" fmla="*/ 0 w 10003"/>
                    <a:gd name="connsiteY11" fmla="*/ 10000 h 10000"/>
                    <a:gd name="connsiteX12" fmla="*/ 5718 w 10003"/>
                    <a:gd name="connsiteY12" fmla="*/ 5387 h 10000"/>
                    <a:gd name="connsiteX13" fmla="*/ 7380 w 10003"/>
                    <a:gd name="connsiteY13" fmla="*/ 2065 h 10000"/>
                    <a:gd name="connsiteX14" fmla="*/ 7380 w 10003"/>
                    <a:gd name="connsiteY14" fmla="*/ 2065 h 10000"/>
                    <a:gd name="connsiteX15" fmla="*/ 7380 w 10003"/>
                    <a:gd name="connsiteY15" fmla="*/ 2065 h 10000"/>
                    <a:gd name="connsiteX16" fmla="*/ 6422 w 10003"/>
                    <a:gd name="connsiteY16" fmla="*/ 1161 h 10000"/>
                    <a:gd name="connsiteX17" fmla="*/ 6338 w 10003"/>
                    <a:gd name="connsiteY17" fmla="*/ 1097 h 10000"/>
                    <a:gd name="connsiteX18" fmla="*/ 6310 w 10003"/>
                    <a:gd name="connsiteY18" fmla="*/ 1032 h 10000"/>
                    <a:gd name="connsiteX19" fmla="*/ 6310 w 10003"/>
                    <a:gd name="connsiteY19" fmla="*/ 1000 h 10000"/>
                    <a:gd name="connsiteX20" fmla="*/ 6338 w 10003"/>
                    <a:gd name="connsiteY20" fmla="*/ 968 h 10000"/>
                    <a:gd name="connsiteX21" fmla="*/ 6395 w 10003"/>
                    <a:gd name="connsiteY21" fmla="*/ 968 h 10000"/>
                    <a:gd name="connsiteX22" fmla="*/ 6422 w 10003"/>
                    <a:gd name="connsiteY22" fmla="*/ 903 h 10000"/>
                    <a:gd name="connsiteX23" fmla="*/ 6451 w 10003"/>
                    <a:gd name="connsiteY23" fmla="*/ 903 h 10000"/>
                    <a:gd name="connsiteX24" fmla="*/ 6536 w 10003"/>
                    <a:gd name="connsiteY24" fmla="*/ 903 h 10000"/>
                    <a:gd name="connsiteX25" fmla="*/ 6648 w 10003"/>
                    <a:gd name="connsiteY25" fmla="*/ 871 h 10000"/>
                    <a:gd name="connsiteX26" fmla="*/ 6704 w 10003"/>
                    <a:gd name="connsiteY26" fmla="*/ 871 h 10000"/>
                    <a:gd name="connsiteX27" fmla="*/ 7155 w 10003"/>
                    <a:gd name="connsiteY27" fmla="*/ 742 h 10000"/>
                    <a:gd name="connsiteX28" fmla="*/ 7634 w 10003"/>
                    <a:gd name="connsiteY28" fmla="*/ 613 h 10000"/>
                    <a:gd name="connsiteX29" fmla="*/ 8197 w 10003"/>
                    <a:gd name="connsiteY29" fmla="*/ 452 h 10000"/>
                    <a:gd name="connsiteX30" fmla="*/ 8733 w 10003"/>
                    <a:gd name="connsiteY30" fmla="*/ 323 h 10000"/>
                    <a:gd name="connsiteX31" fmla="*/ 9211 w 10003"/>
                    <a:gd name="connsiteY31" fmla="*/ 194 h 10000"/>
                    <a:gd name="connsiteX32" fmla="*/ 9606 w 10003"/>
                    <a:gd name="connsiteY32" fmla="*/ 65 h 10000"/>
                    <a:gd name="connsiteX33" fmla="*/ 9888 w 10003"/>
                    <a:gd name="connsiteY33" fmla="*/ 0 h 10000"/>
                    <a:gd name="connsiteX0" fmla="*/ 9888 w 10003"/>
                    <a:gd name="connsiteY0" fmla="*/ 0 h 10000"/>
                    <a:gd name="connsiteX1" fmla="*/ 10000 w 10003"/>
                    <a:gd name="connsiteY1" fmla="*/ 0 h 10000"/>
                    <a:gd name="connsiteX2" fmla="*/ 9972 w 10003"/>
                    <a:gd name="connsiteY2" fmla="*/ 4161 h 10000"/>
                    <a:gd name="connsiteX3" fmla="*/ 9972 w 10003"/>
                    <a:gd name="connsiteY3" fmla="*/ 4258 h 10000"/>
                    <a:gd name="connsiteX4" fmla="*/ 9915 w 10003"/>
                    <a:gd name="connsiteY4" fmla="*/ 4290 h 10000"/>
                    <a:gd name="connsiteX5" fmla="*/ 9888 w 10003"/>
                    <a:gd name="connsiteY5" fmla="*/ 4290 h 10000"/>
                    <a:gd name="connsiteX6" fmla="*/ 9859 w 10003"/>
                    <a:gd name="connsiteY6" fmla="*/ 4290 h 10000"/>
                    <a:gd name="connsiteX7" fmla="*/ 9859 w 10003"/>
                    <a:gd name="connsiteY7" fmla="*/ 4290 h 10000"/>
                    <a:gd name="connsiteX8" fmla="*/ 8789 w 10003"/>
                    <a:gd name="connsiteY8" fmla="*/ 3323 h 10000"/>
                    <a:gd name="connsiteX9" fmla="*/ 6451 w 10003"/>
                    <a:gd name="connsiteY9" fmla="*/ 6484 h 10000"/>
                    <a:gd name="connsiteX10" fmla="*/ 0 w 10003"/>
                    <a:gd name="connsiteY10" fmla="*/ 10000 h 10000"/>
                    <a:gd name="connsiteX11" fmla="*/ 5718 w 10003"/>
                    <a:gd name="connsiteY11" fmla="*/ 5387 h 10000"/>
                    <a:gd name="connsiteX12" fmla="*/ 7380 w 10003"/>
                    <a:gd name="connsiteY12" fmla="*/ 2065 h 10000"/>
                    <a:gd name="connsiteX13" fmla="*/ 7380 w 10003"/>
                    <a:gd name="connsiteY13" fmla="*/ 2065 h 10000"/>
                    <a:gd name="connsiteX14" fmla="*/ 7380 w 10003"/>
                    <a:gd name="connsiteY14" fmla="*/ 2065 h 10000"/>
                    <a:gd name="connsiteX15" fmla="*/ 6422 w 10003"/>
                    <a:gd name="connsiteY15" fmla="*/ 1161 h 10000"/>
                    <a:gd name="connsiteX16" fmla="*/ 6338 w 10003"/>
                    <a:gd name="connsiteY16" fmla="*/ 1097 h 10000"/>
                    <a:gd name="connsiteX17" fmla="*/ 6310 w 10003"/>
                    <a:gd name="connsiteY17" fmla="*/ 1032 h 10000"/>
                    <a:gd name="connsiteX18" fmla="*/ 6310 w 10003"/>
                    <a:gd name="connsiteY18" fmla="*/ 1000 h 10000"/>
                    <a:gd name="connsiteX19" fmla="*/ 6338 w 10003"/>
                    <a:gd name="connsiteY19" fmla="*/ 968 h 10000"/>
                    <a:gd name="connsiteX20" fmla="*/ 6395 w 10003"/>
                    <a:gd name="connsiteY20" fmla="*/ 968 h 10000"/>
                    <a:gd name="connsiteX21" fmla="*/ 6422 w 10003"/>
                    <a:gd name="connsiteY21" fmla="*/ 903 h 10000"/>
                    <a:gd name="connsiteX22" fmla="*/ 6451 w 10003"/>
                    <a:gd name="connsiteY22" fmla="*/ 903 h 10000"/>
                    <a:gd name="connsiteX23" fmla="*/ 6536 w 10003"/>
                    <a:gd name="connsiteY23" fmla="*/ 903 h 10000"/>
                    <a:gd name="connsiteX24" fmla="*/ 6648 w 10003"/>
                    <a:gd name="connsiteY24" fmla="*/ 871 h 10000"/>
                    <a:gd name="connsiteX25" fmla="*/ 6704 w 10003"/>
                    <a:gd name="connsiteY25" fmla="*/ 871 h 10000"/>
                    <a:gd name="connsiteX26" fmla="*/ 7155 w 10003"/>
                    <a:gd name="connsiteY26" fmla="*/ 742 h 10000"/>
                    <a:gd name="connsiteX27" fmla="*/ 7634 w 10003"/>
                    <a:gd name="connsiteY27" fmla="*/ 613 h 10000"/>
                    <a:gd name="connsiteX28" fmla="*/ 8197 w 10003"/>
                    <a:gd name="connsiteY28" fmla="*/ 452 h 10000"/>
                    <a:gd name="connsiteX29" fmla="*/ 8733 w 10003"/>
                    <a:gd name="connsiteY29" fmla="*/ 323 h 10000"/>
                    <a:gd name="connsiteX30" fmla="*/ 9211 w 10003"/>
                    <a:gd name="connsiteY30" fmla="*/ 194 h 10000"/>
                    <a:gd name="connsiteX31" fmla="*/ 9606 w 10003"/>
                    <a:gd name="connsiteY31" fmla="*/ 65 h 10000"/>
                    <a:gd name="connsiteX32" fmla="*/ 9888 w 10003"/>
                    <a:gd name="connsiteY32" fmla="*/ 0 h 10000"/>
                    <a:gd name="connsiteX0" fmla="*/ 9888 w 10003"/>
                    <a:gd name="connsiteY0" fmla="*/ 0 h 10000"/>
                    <a:gd name="connsiteX1" fmla="*/ 10000 w 10003"/>
                    <a:gd name="connsiteY1" fmla="*/ 0 h 10000"/>
                    <a:gd name="connsiteX2" fmla="*/ 9972 w 10003"/>
                    <a:gd name="connsiteY2" fmla="*/ 4258 h 10000"/>
                    <a:gd name="connsiteX3" fmla="*/ 9915 w 10003"/>
                    <a:gd name="connsiteY3" fmla="*/ 4290 h 10000"/>
                    <a:gd name="connsiteX4" fmla="*/ 9888 w 10003"/>
                    <a:gd name="connsiteY4" fmla="*/ 4290 h 10000"/>
                    <a:gd name="connsiteX5" fmla="*/ 9859 w 10003"/>
                    <a:gd name="connsiteY5" fmla="*/ 4290 h 10000"/>
                    <a:gd name="connsiteX6" fmla="*/ 9859 w 10003"/>
                    <a:gd name="connsiteY6" fmla="*/ 4290 h 10000"/>
                    <a:gd name="connsiteX7" fmla="*/ 8789 w 10003"/>
                    <a:gd name="connsiteY7" fmla="*/ 3323 h 10000"/>
                    <a:gd name="connsiteX8" fmla="*/ 6451 w 10003"/>
                    <a:gd name="connsiteY8" fmla="*/ 6484 h 10000"/>
                    <a:gd name="connsiteX9" fmla="*/ 0 w 10003"/>
                    <a:gd name="connsiteY9" fmla="*/ 10000 h 10000"/>
                    <a:gd name="connsiteX10" fmla="*/ 5718 w 10003"/>
                    <a:gd name="connsiteY10" fmla="*/ 5387 h 10000"/>
                    <a:gd name="connsiteX11" fmla="*/ 7380 w 10003"/>
                    <a:gd name="connsiteY11" fmla="*/ 2065 h 10000"/>
                    <a:gd name="connsiteX12" fmla="*/ 7380 w 10003"/>
                    <a:gd name="connsiteY12" fmla="*/ 2065 h 10000"/>
                    <a:gd name="connsiteX13" fmla="*/ 7380 w 10003"/>
                    <a:gd name="connsiteY13" fmla="*/ 2065 h 10000"/>
                    <a:gd name="connsiteX14" fmla="*/ 6422 w 10003"/>
                    <a:gd name="connsiteY14" fmla="*/ 1161 h 10000"/>
                    <a:gd name="connsiteX15" fmla="*/ 6338 w 10003"/>
                    <a:gd name="connsiteY15" fmla="*/ 1097 h 10000"/>
                    <a:gd name="connsiteX16" fmla="*/ 6310 w 10003"/>
                    <a:gd name="connsiteY16" fmla="*/ 1032 h 10000"/>
                    <a:gd name="connsiteX17" fmla="*/ 6310 w 10003"/>
                    <a:gd name="connsiteY17" fmla="*/ 1000 h 10000"/>
                    <a:gd name="connsiteX18" fmla="*/ 6338 w 10003"/>
                    <a:gd name="connsiteY18" fmla="*/ 968 h 10000"/>
                    <a:gd name="connsiteX19" fmla="*/ 6395 w 10003"/>
                    <a:gd name="connsiteY19" fmla="*/ 968 h 10000"/>
                    <a:gd name="connsiteX20" fmla="*/ 6422 w 10003"/>
                    <a:gd name="connsiteY20" fmla="*/ 903 h 10000"/>
                    <a:gd name="connsiteX21" fmla="*/ 6451 w 10003"/>
                    <a:gd name="connsiteY21" fmla="*/ 903 h 10000"/>
                    <a:gd name="connsiteX22" fmla="*/ 6536 w 10003"/>
                    <a:gd name="connsiteY22" fmla="*/ 903 h 10000"/>
                    <a:gd name="connsiteX23" fmla="*/ 6648 w 10003"/>
                    <a:gd name="connsiteY23" fmla="*/ 871 h 10000"/>
                    <a:gd name="connsiteX24" fmla="*/ 6704 w 10003"/>
                    <a:gd name="connsiteY24" fmla="*/ 871 h 10000"/>
                    <a:gd name="connsiteX25" fmla="*/ 7155 w 10003"/>
                    <a:gd name="connsiteY25" fmla="*/ 742 h 10000"/>
                    <a:gd name="connsiteX26" fmla="*/ 7634 w 10003"/>
                    <a:gd name="connsiteY26" fmla="*/ 613 h 10000"/>
                    <a:gd name="connsiteX27" fmla="*/ 8197 w 10003"/>
                    <a:gd name="connsiteY27" fmla="*/ 452 h 10000"/>
                    <a:gd name="connsiteX28" fmla="*/ 8733 w 10003"/>
                    <a:gd name="connsiteY28" fmla="*/ 323 h 10000"/>
                    <a:gd name="connsiteX29" fmla="*/ 9211 w 10003"/>
                    <a:gd name="connsiteY29" fmla="*/ 194 h 10000"/>
                    <a:gd name="connsiteX30" fmla="*/ 9606 w 10003"/>
                    <a:gd name="connsiteY30" fmla="*/ 65 h 10000"/>
                    <a:gd name="connsiteX31" fmla="*/ 9888 w 10003"/>
                    <a:gd name="connsiteY31" fmla="*/ 0 h 10000"/>
                    <a:gd name="connsiteX0" fmla="*/ 9888 w 10000"/>
                    <a:gd name="connsiteY0" fmla="*/ 0 h 10000"/>
                    <a:gd name="connsiteX1" fmla="*/ 10000 w 10000"/>
                    <a:gd name="connsiteY1" fmla="*/ 0 h 10000"/>
                    <a:gd name="connsiteX2" fmla="*/ 9915 w 10000"/>
                    <a:gd name="connsiteY2" fmla="*/ 4290 h 10000"/>
                    <a:gd name="connsiteX3" fmla="*/ 9888 w 10000"/>
                    <a:gd name="connsiteY3" fmla="*/ 4290 h 10000"/>
                    <a:gd name="connsiteX4" fmla="*/ 9859 w 10000"/>
                    <a:gd name="connsiteY4" fmla="*/ 4290 h 10000"/>
                    <a:gd name="connsiteX5" fmla="*/ 9859 w 10000"/>
                    <a:gd name="connsiteY5" fmla="*/ 4290 h 10000"/>
                    <a:gd name="connsiteX6" fmla="*/ 8789 w 10000"/>
                    <a:gd name="connsiteY6" fmla="*/ 3323 h 10000"/>
                    <a:gd name="connsiteX7" fmla="*/ 6451 w 10000"/>
                    <a:gd name="connsiteY7" fmla="*/ 6484 h 10000"/>
                    <a:gd name="connsiteX8" fmla="*/ 0 w 10000"/>
                    <a:gd name="connsiteY8" fmla="*/ 10000 h 10000"/>
                    <a:gd name="connsiteX9" fmla="*/ 5718 w 10000"/>
                    <a:gd name="connsiteY9" fmla="*/ 5387 h 10000"/>
                    <a:gd name="connsiteX10" fmla="*/ 7380 w 10000"/>
                    <a:gd name="connsiteY10" fmla="*/ 2065 h 10000"/>
                    <a:gd name="connsiteX11" fmla="*/ 7380 w 10000"/>
                    <a:gd name="connsiteY11" fmla="*/ 2065 h 10000"/>
                    <a:gd name="connsiteX12" fmla="*/ 7380 w 10000"/>
                    <a:gd name="connsiteY12" fmla="*/ 2065 h 10000"/>
                    <a:gd name="connsiteX13" fmla="*/ 6422 w 10000"/>
                    <a:gd name="connsiteY13" fmla="*/ 1161 h 10000"/>
                    <a:gd name="connsiteX14" fmla="*/ 6338 w 10000"/>
                    <a:gd name="connsiteY14" fmla="*/ 1097 h 10000"/>
                    <a:gd name="connsiteX15" fmla="*/ 6310 w 10000"/>
                    <a:gd name="connsiteY15" fmla="*/ 1032 h 10000"/>
                    <a:gd name="connsiteX16" fmla="*/ 6310 w 10000"/>
                    <a:gd name="connsiteY16" fmla="*/ 1000 h 10000"/>
                    <a:gd name="connsiteX17" fmla="*/ 6338 w 10000"/>
                    <a:gd name="connsiteY17" fmla="*/ 968 h 10000"/>
                    <a:gd name="connsiteX18" fmla="*/ 6395 w 10000"/>
                    <a:gd name="connsiteY18" fmla="*/ 968 h 10000"/>
                    <a:gd name="connsiteX19" fmla="*/ 6422 w 10000"/>
                    <a:gd name="connsiteY19" fmla="*/ 903 h 10000"/>
                    <a:gd name="connsiteX20" fmla="*/ 6451 w 10000"/>
                    <a:gd name="connsiteY20" fmla="*/ 903 h 10000"/>
                    <a:gd name="connsiteX21" fmla="*/ 6536 w 10000"/>
                    <a:gd name="connsiteY21" fmla="*/ 903 h 10000"/>
                    <a:gd name="connsiteX22" fmla="*/ 6648 w 10000"/>
                    <a:gd name="connsiteY22" fmla="*/ 871 h 10000"/>
                    <a:gd name="connsiteX23" fmla="*/ 6704 w 10000"/>
                    <a:gd name="connsiteY23" fmla="*/ 871 h 10000"/>
                    <a:gd name="connsiteX24" fmla="*/ 7155 w 10000"/>
                    <a:gd name="connsiteY24" fmla="*/ 742 h 10000"/>
                    <a:gd name="connsiteX25" fmla="*/ 7634 w 10000"/>
                    <a:gd name="connsiteY25" fmla="*/ 613 h 10000"/>
                    <a:gd name="connsiteX26" fmla="*/ 8197 w 10000"/>
                    <a:gd name="connsiteY26" fmla="*/ 452 h 10000"/>
                    <a:gd name="connsiteX27" fmla="*/ 8733 w 10000"/>
                    <a:gd name="connsiteY27" fmla="*/ 323 h 10000"/>
                    <a:gd name="connsiteX28" fmla="*/ 9211 w 10000"/>
                    <a:gd name="connsiteY28" fmla="*/ 194 h 10000"/>
                    <a:gd name="connsiteX29" fmla="*/ 9606 w 10000"/>
                    <a:gd name="connsiteY29" fmla="*/ 65 h 10000"/>
                    <a:gd name="connsiteX30" fmla="*/ 9888 w 10000"/>
                    <a:gd name="connsiteY30" fmla="*/ 0 h 10000"/>
                    <a:gd name="connsiteX0" fmla="*/ 9888 w 10000"/>
                    <a:gd name="connsiteY0" fmla="*/ 0 h 10000"/>
                    <a:gd name="connsiteX1" fmla="*/ 10000 w 10000"/>
                    <a:gd name="connsiteY1" fmla="*/ 0 h 10000"/>
                    <a:gd name="connsiteX2" fmla="*/ 9915 w 10000"/>
                    <a:gd name="connsiteY2" fmla="*/ 4290 h 10000"/>
                    <a:gd name="connsiteX3" fmla="*/ 9859 w 10000"/>
                    <a:gd name="connsiteY3" fmla="*/ 4290 h 10000"/>
                    <a:gd name="connsiteX4" fmla="*/ 9859 w 10000"/>
                    <a:gd name="connsiteY4" fmla="*/ 4290 h 10000"/>
                    <a:gd name="connsiteX5" fmla="*/ 8789 w 10000"/>
                    <a:gd name="connsiteY5" fmla="*/ 3323 h 10000"/>
                    <a:gd name="connsiteX6" fmla="*/ 6451 w 10000"/>
                    <a:gd name="connsiteY6" fmla="*/ 6484 h 10000"/>
                    <a:gd name="connsiteX7" fmla="*/ 0 w 10000"/>
                    <a:gd name="connsiteY7" fmla="*/ 10000 h 10000"/>
                    <a:gd name="connsiteX8" fmla="*/ 5718 w 10000"/>
                    <a:gd name="connsiteY8" fmla="*/ 5387 h 10000"/>
                    <a:gd name="connsiteX9" fmla="*/ 7380 w 10000"/>
                    <a:gd name="connsiteY9" fmla="*/ 2065 h 10000"/>
                    <a:gd name="connsiteX10" fmla="*/ 7380 w 10000"/>
                    <a:gd name="connsiteY10" fmla="*/ 2065 h 10000"/>
                    <a:gd name="connsiteX11" fmla="*/ 7380 w 10000"/>
                    <a:gd name="connsiteY11" fmla="*/ 2065 h 10000"/>
                    <a:gd name="connsiteX12" fmla="*/ 6422 w 10000"/>
                    <a:gd name="connsiteY12" fmla="*/ 1161 h 10000"/>
                    <a:gd name="connsiteX13" fmla="*/ 6338 w 10000"/>
                    <a:gd name="connsiteY13" fmla="*/ 1097 h 10000"/>
                    <a:gd name="connsiteX14" fmla="*/ 6310 w 10000"/>
                    <a:gd name="connsiteY14" fmla="*/ 1032 h 10000"/>
                    <a:gd name="connsiteX15" fmla="*/ 6310 w 10000"/>
                    <a:gd name="connsiteY15" fmla="*/ 1000 h 10000"/>
                    <a:gd name="connsiteX16" fmla="*/ 6338 w 10000"/>
                    <a:gd name="connsiteY16" fmla="*/ 968 h 10000"/>
                    <a:gd name="connsiteX17" fmla="*/ 6395 w 10000"/>
                    <a:gd name="connsiteY17" fmla="*/ 968 h 10000"/>
                    <a:gd name="connsiteX18" fmla="*/ 6422 w 10000"/>
                    <a:gd name="connsiteY18" fmla="*/ 903 h 10000"/>
                    <a:gd name="connsiteX19" fmla="*/ 6451 w 10000"/>
                    <a:gd name="connsiteY19" fmla="*/ 903 h 10000"/>
                    <a:gd name="connsiteX20" fmla="*/ 6536 w 10000"/>
                    <a:gd name="connsiteY20" fmla="*/ 903 h 10000"/>
                    <a:gd name="connsiteX21" fmla="*/ 6648 w 10000"/>
                    <a:gd name="connsiteY21" fmla="*/ 871 h 10000"/>
                    <a:gd name="connsiteX22" fmla="*/ 6704 w 10000"/>
                    <a:gd name="connsiteY22" fmla="*/ 871 h 10000"/>
                    <a:gd name="connsiteX23" fmla="*/ 7155 w 10000"/>
                    <a:gd name="connsiteY23" fmla="*/ 742 h 10000"/>
                    <a:gd name="connsiteX24" fmla="*/ 7634 w 10000"/>
                    <a:gd name="connsiteY24" fmla="*/ 613 h 10000"/>
                    <a:gd name="connsiteX25" fmla="*/ 8197 w 10000"/>
                    <a:gd name="connsiteY25" fmla="*/ 452 h 10000"/>
                    <a:gd name="connsiteX26" fmla="*/ 8733 w 10000"/>
                    <a:gd name="connsiteY26" fmla="*/ 323 h 10000"/>
                    <a:gd name="connsiteX27" fmla="*/ 9211 w 10000"/>
                    <a:gd name="connsiteY27" fmla="*/ 194 h 10000"/>
                    <a:gd name="connsiteX28" fmla="*/ 9606 w 10000"/>
                    <a:gd name="connsiteY28" fmla="*/ 65 h 10000"/>
                    <a:gd name="connsiteX29" fmla="*/ 9888 w 10000"/>
                    <a:gd name="connsiteY29"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38 w 10000"/>
                    <a:gd name="connsiteY12" fmla="*/ 1097 h 10000"/>
                    <a:gd name="connsiteX13" fmla="*/ 6310 w 10000"/>
                    <a:gd name="connsiteY13" fmla="*/ 1032 h 10000"/>
                    <a:gd name="connsiteX14" fmla="*/ 6310 w 10000"/>
                    <a:gd name="connsiteY14" fmla="*/ 1000 h 10000"/>
                    <a:gd name="connsiteX15" fmla="*/ 6338 w 10000"/>
                    <a:gd name="connsiteY15" fmla="*/ 968 h 10000"/>
                    <a:gd name="connsiteX16" fmla="*/ 6395 w 10000"/>
                    <a:gd name="connsiteY16" fmla="*/ 968 h 10000"/>
                    <a:gd name="connsiteX17" fmla="*/ 6422 w 10000"/>
                    <a:gd name="connsiteY17" fmla="*/ 903 h 10000"/>
                    <a:gd name="connsiteX18" fmla="*/ 6451 w 10000"/>
                    <a:gd name="connsiteY18" fmla="*/ 903 h 10000"/>
                    <a:gd name="connsiteX19" fmla="*/ 6536 w 10000"/>
                    <a:gd name="connsiteY19" fmla="*/ 903 h 10000"/>
                    <a:gd name="connsiteX20" fmla="*/ 6648 w 10000"/>
                    <a:gd name="connsiteY20" fmla="*/ 871 h 10000"/>
                    <a:gd name="connsiteX21" fmla="*/ 6704 w 10000"/>
                    <a:gd name="connsiteY21" fmla="*/ 871 h 10000"/>
                    <a:gd name="connsiteX22" fmla="*/ 7155 w 10000"/>
                    <a:gd name="connsiteY22" fmla="*/ 742 h 10000"/>
                    <a:gd name="connsiteX23" fmla="*/ 7634 w 10000"/>
                    <a:gd name="connsiteY23" fmla="*/ 613 h 10000"/>
                    <a:gd name="connsiteX24" fmla="*/ 8197 w 10000"/>
                    <a:gd name="connsiteY24" fmla="*/ 452 h 10000"/>
                    <a:gd name="connsiteX25" fmla="*/ 8733 w 10000"/>
                    <a:gd name="connsiteY25" fmla="*/ 323 h 10000"/>
                    <a:gd name="connsiteX26" fmla="*/ 9211 w 10000"/>
                    <a:gd name="connsiteY26" fmla="*/ 194 h 10000"/>
                    <a:gd name="connsiteX27" fmla="*/ 9606 w 10000"/>
                    <a:gd name="connsiteY27" fmla="*/ 65 h 10000"/>
                    <a:gd name="connsiteX28" fmla="*/ 9888 w 10000"/>
                    <a:gd name="connsiteY28"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422 w 10000"/>
                    <a:gd name="connsiteY11" fmla="*/ 1161 h 10000"/>
                    <a:gd name="connsiteX12" fmla="*/ 6310 w 10000"/>
                    <a:gd name="connsiteY12" fmla="*/ 1032 h 10000"/>
                    <a:gd name="connsiteX13" fmla="*/ 6310 w 10000"/>
                    <a:gd name="connsiteY13" fmla="*/ 1000 h 10000"/>
                    <a:gd name="connsiteX14" fmla="*/ 6338 w 10000"/>
                    <a:gd name="connsiteY14" fmla="*/ 968 h 10000"/>
                    <a:gd name="connsiteX15" fmla="*/ 6395 w 10000"/>
                    <a:gd name="connsiteY15" fmla="*/ 968 h 10000"/>
                    <a:gd name="connsiteX16" fmla="*/ 6422 w 10000"/>
                    <a:gd name="connsiteY16" fmla="*/ 903 h 10000"/>
                    <a:gd name="connsiteX17" fmla="*/ 6451 w 10000"/>
                    <a:gd name="connsiteY17" fmla="*/ 903 h 10000"/>
                    <a:gd name="connsiteX18" fmla="*/ 6536 w 10000"/>
                    <a:gd name="connsiteY18" fmla="*/ 903 h 10000"/>
                    <a:gd name="connsiteX19" fmla="*/ 6648 w 10000"/>
                    <a:gd name="connsiteY19" fmla="*/ 871 h 10000"/>
                    <a:gd name="connsiteX20" fmla="*/ 6704 w 10000"/>
                    <a:gd name="connsiteY20" fmla="*/ 871 h 10000"/>
                    <a:gd name="connsiteX21" fmla="*/ 7155 w 10000"/>
                    <a:gd name="connsiteY21" fmla="*/ 742 h 10000"/>
                    <a:gd name="connsiteX22" fmla="*/ 7634 w 10000"/>
                    <a:gd name="connsiteY22" fmla="*/ 613 h 10000"/>
                    <a:gd name="connsiteX23" fmla="*/ 8197 w 10000"/>
                    <a:gd name="connsiteY23" fmla="*/ 452 h 10000"/>
                    <a:gd name="connsiteX24" fmla="*/ 8733 w 10000"/>
                    <a:gd name="connsiteY24" fmla="*/ 323 h 10000"/>
                    <a:gd name="connsiteX25" fmla="*/ 9211 w 10000"/>
                    <a:gd name="connsiteY25" fmla="*/ 194 h 10000"/>
                    <a:gd name="connsiteX26" fmla="*/ 9606 w 10000"/>
                    <a:gd name="connsiteY26" fmla="*/ 65 h 10000"/>
                    <a:gd name="connsiteX27" fmla="*/ 9888 w 10000"/>
                    <a:gd name="connsiteY27"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648 w 10000"/>
                    <a:gd name="connsiteY18" fmla="*/ 871 h 10000"/>
                    <a:gd name="connsiteX19" fmla="*/ 6704 w 10000"/>
                    <a:gd name="connsiteY19" fmla="*/ 871 h 10000"/>
                    <a:gd name="connsiteX20" fmla="*/ 7155 w 10000"/>
                    <a:gd name="connsiteY20" fmla="*/ 742 h 10000"/>
                    <a:gd name="connsiteX21" fmla="*/ 7634 w 10000"/>
                    <a:gd name="connsiteY21" fmla="*/ 613 h 10000"/>
                    <a:gd name="connsiteX22" fmla="*/ 8197 w 10000"/>
                    <a:gd name="connsiteY22" fmla="*/ 452 h 10000"/>
                    <a:gd name="connsiteX23" fmla="*/ 8733 w 10000"/>
                    <a:gd name="connsiteY23" fmla="*/ 323 h 10000"/>
                    <a:gd name="connsiteX24" fmla="*/ 9211 w 10000"/>
                    <a:gd name="connsiteY24" fmla="*/ 194 h 10000"/>
                    <a:gd name="connsiteX25" fmla="*/ 9606 w 10000"/>
                    <a:gd name="connsiteY25" fmla="*/ 65 h 10000"/>
                    <a:gd name="connsiteX26" fmla="*/ 9888 w 10000"/>
                    <a:gd name="connsiteY26"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155 w 10000"/>
                    <a:gd name="connsiteY19" fmla="*/ 742 h 10000"/>
                    <a:gd name="connsiteX20" fmla="*/ 7634 w 10000"/>
                    <a:gd name="connsiteY20" fmla="*/ 613 h 10000"/>
                    <a:gd name="connsiteX21" fmla="*/ 8197 w 10000"/>
                    <a:gd name="connsiteY21" fmla="*/ 452 h 10000"/>
                    <a:gd name="connsiteX22" fmla="*/ 8733 w 10000"/>
                    <a:gd name="connsiteY22" fmla="*/ 323 h 10000"/>
                    <a:gd name="connsiteX23" fmla="*/ 9211 w 10000"/>
                    <a:gd name="connsiteY23" fmla="*/ 194 h 10000"/>
                    <a:gd name="connsiteX24" fmla="*/ 9606 w 10000"/>
                    <a:gd name="connsiteY24" fmla="*/ 65 h 10000"/>
                    <a:gd name="connsiteX25" fmla="*/ 9888 w 10000"/>
                    <a:gd name="connsiteY25"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7634 w 10000"/>
                    <a:gd name="connsiteY19" fmla="*/ 613 h 10000"/>
                    <a:gd name="connsiteX20" fmla="*/ 8197 w 10000"/>
                    <a:gd name="connsiteY20" fmla="*/ 452 h 10000"/>
                    <a:gd name="connsiteX21" fmla="*/ 8733 w 10000"/>
                    <a:gd name="connsiteY21" fmla="*/ 323 h 10000"/>
                    <a:gd name="connsiteX22" fmla="*/ 9211 w 10000"/>
                    <a:gd name="connsiteY22" fmla="*/ 194 h 10000"/>
                    <a:gd name="connsiteX23" fmla="*/ 9606 w 10000"/>
                    <a:gd name="connsiteY23" fmla="*/ 65 h 10000"/>
                    <a:gd name="connsiteX24" fmla="*/ 9888 w 10000"/>
                    <a:gd name="connsiteY24"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197 w 10000"/>
                    <a:gd name="connsiteY19" fmla="*/ 452 h 10000"/>
                    <a:gd name="connsiteX20" fmla="*/ 8733 w 10000"/>
                    <a:gd name="connsiteY20" fmla="*/ 323 h 10000"/>
                    <a:gd name="connsiteX21" fmla="*/ 9211 w 10000"/>
                    <a:gd name="connsiteY21" fmla="*/ 194 h 10000"/>
                    <a:gd name="connsiteX22" fmla="*/ 9606 w 10000"/>
                    <a:gd name="connsiteY22" fmla="*/ 65 h 10000"/>
                    <a:gd name="connsiteX23" fmla="*/ 9888 w 10000"/>
                    <a:gd name="connsiteY23"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8733 w 10000"/>
                    <a:gd name="connsiteY19" fmla="*/ 323 h 10000"/>
                    <a:gd name="connsiteX20" fmla="*/ 9211 w 10000"/>
                    <a:gd name="connsiteY20" fmla="*/ 194 h 10000"/>
                    <a:gd name="connsiteX21" fmla="*/ 9606 w 10000"/>
                    <a:gd name="connsiteY21" fmla="*/ 65 h 10000"/>
                    <a:gd name="connsiteX22" fmla="*/ 9888 w 10000"/>
                    <a:gd name="connsiteY22"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211 w 10000"/>
                    <a:gd name="connsiteY19" fmla="*/ 194 h 10000"/>
                    <a:gd name="connsiteX20" fmla="*/ 9606 w 10000"/>
                    <a:gd name="connsiteY20" fmla="*/ 65 h 10000"/>
                    <a:gd name="connsiteX21" fmla="*/ 9888 w 10000"/>
                    <a:gd name="connsiteY21"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606 w 10000"/>
                    <a:gd name="connsiteY19" fmla="*/ 65 h 10000"/>
                    <a:gd name="connsiteX20" fmla="*/ 9888 w 10000"/>
                    <a:gd name="connsiteY20" fmla="*/ 0 h 10000"/>
                    <a:gd name="connsiteX0" fmla="*/ 9888 w 10000"/>
                    <a:gd name="connsiteY0" fmla="*/ 0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19" fmla="*/ 9888 w 10000"/>
                    <a:gd name="connsiteY19" fmla="*/ 0 h 10000"/>
                    <a:gd name="connsiteX0" fmla="*/ 6704 w 10000"/>
                    <a:gd name="connsiteY0" fmla="*/ 871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17" fmla="*/ 6536 w 10000"/>
                    <a:gd name="connsiteY17" fmla="*/ 903 h 10000"/>
                    <a:gd name="connsiteX18" fmla="*/ 6704 w 10000"/>
                    <a:gd name="connsiteY18" fmla="*/ 871 h 10000"/>
                    <a:gd name="connsiteX0" fmla="*/ 6536 w 10000"/>
                    <a:gd name="connsiteY0" fmla="*/ 1042 h 10139"/>
                    <a:gd name="connsiteX1" fmla="*/ 10000 w 10000"/>
                    <a:gd name="connsiteY1" fmla="*/ 139 h 10139"/>
                    <a:gd name="connsiteX2" fmla="*/ 9859 w 10000"/>
                    <a:gd name="connsiteY2" fmla="*/ 4429 h 10139"/>
                    <a:gd name="connsiteX3" fmla="*/ 9859 w 10000"/>
                    <a:gd name="connsiteY3" fmla="*/ 4429 h 10139"/>
                    <a:gd name="connsiteX4" fmla="*/ 8789 w 10000"/>
                    <a:gd name="connsiteY4" fmla="*/ 3462 h 10139"/>
                    <a:gd name="connsiteX5" fmla="*/ 6451 w 10000"/>
                    <a:gd name="connsiteY5" fmla="*/ 6623 h 10139"/>
                    <a:gd name="connsiteX6" fmla="*/ 0 w 10000"/>
                    <a:gd name="connsiteY6" fmla="*/ 10139 h 10139"/>
                    <a:gd name="connsiteX7" fmla="*/ 5718 w 10000"/>
                    <a:gd name="connsiteY7" fmla="*/ 5526 h 10139"/>
                    <a:gd name="connsiteX8" fmla="*/ 7380 w 10000"/>
                    <a:gd name="connsiteY8" fmla="*/ 2204 h 10139"/>
                    <a:gd name="connsiteX9" fmla="*/ 7380 w 10000"/>
                    <a:gd name="connsiteY9" fmla="*/ 2204 h 10139"/>
                    <a:gd name="connsiteX10" fmla="*/ 7380 w 10000"/>
                    <a:gd name="connsiteY10" fmla="*/ 2204 h 10139"/>
                    <a:gd name="connsiteX11" fmla="*/ 6310 w 10000"/>
                    <a:gd name="connsiteY11" fmla="*/ 1171 h 10139"/>
                    <a:gd name="connsiteX12" fmla="*/ 6310 w 10000"/>
                    <a:gd name="connsiteY12" fmla="*/ 1139 h 10139"/>
                    <a:gd name="connsiteX13" fmla="*/ 6338 w 10000"/>
                    <a:gd name="connsiteY13" fmla="*/ 1107 h 10139"/>
                    <a:gd name="connsiteX14" fmla="*/ 6395 w 10000"/>
                    <a:gd name="connsiteY14" fmla="*/ 1107 h 10139"/>
                    <a:gd name="connsiteX15" fmla="*/ 6422 w 10000"/>
                    <a:gd name="connsiteY15" fmla="*/ 1042 h 10139"/>
                    <a:gd name="connsiteX16" fmla="*/ 6451 w 10000"/>
                    <a:gd name="connsiteY16" fmla="*/ 1042 h 10139"/>
                    <a:gd name="connsiteX17" fmla="*/ 6536 w 10000"/>
                    <a:gd name="connsiteY17" fmla="*/ 1042 h 10139"/>
                    <a:gd name="connsiteX0" fmla="*/ 6451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16" fmla="*/ 6451 w 10000"/>
                    <a:gd name="connsiteY16" fmla="*/ 903 h 10000"/>
                    <a:gd name="connsiteX0" fmla="*/ 6422 w 10000"/>
                    <a:gd name="connsiteY0" fmla="*/ 903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14" fmla="*/ 6395 w 10000"/>
                    <a:gd name="connsiteY14" fmla="*/ 968 h 10000"/>
                    <a:gd name="connsiteX15" fmla="*/ 6422 w 10000"/>
                    <a:gd name="connsiteY15" fmla="*/ 903 h 10000"/>
                    <a:gd name="connsiteX0" fmla="*/ 6395 w 10000"/>
                    <a:gd name="connsiteY0" fmla="*/ 1099 h 10131"/>
                    <a:gd name="connsiteX1" fmla="*/ 10000 w 10000"/>
                    <a:gd name="connsiteY1" fmla="*/ 131 h 10131"/>
                    <a:gd name="connsiteX2" fmla="*/ 9859 w 10000"/>
                    <a:gd name="connsiteY2" fmla="*/ 4421 h 10131"/>
                    <a:gd name="connsiteX3" fmla="*/ 9859 w 10000"/>
                    <a:gd name="connsiteY3" fmla="*/ 4421 h 10131"/>
                    <a:gd name="connsiteX4" fmla="*/ 8789 w 10000"/>
                    <a:gd name="connsiteY4" fmla="*/ 3454 h 10131"/>
                    <a:gd name="connsiteX5" fmla="*/ 6451 w 10000"/>
                    <a:gd name="connsiteY5" fmla="*/ 6615 h 10131"/>
                    <a:gd name="connsiteX6" fmla="*/ 0 w 10000"/>
                    <a:gd name="connsiteY6" fmla="*/ 10131 h 10131"/>
                    <a:gd name="connsiteX7" fmla="*/ 5718 w 10000"/>
                    <a:gd name="connsiteY7" fmla="*/ 5518 h 10131"/>
                    <a:gd name="connsiteX8" fmla="*/ 7380 w 10000"/>
                    <a:gd name="connsiteY8" fmla="*/ 2196 h 10131"/>
                    <a:gd name="connsiteX9" fmla="*/ 7380 w 10000"/>
                    <a:gd name="connsiteY9" fmla="*/ 2196 h 10131"/>
                    <a:gd name="connsiteX10" fmla="*/ 7380 w 10000"/>
                    <a:gd name="connsiteY10" fmla="*/ 2196 h 10131"/>
                    <a:gd name="connsiteX11" fmla="*/ 6310 w 10000"/>
                    <a:gd name="connsiteY11" fmla="*/ 1163 h 10131"/>
                    <a:gd name="connsiteX12" fmla="*/ 6310 w 10000"/>
                    <a:gd name="connsiteY12" fmla="*/ 1131 h 10131"/>
                    <a:gd name="connsiteX13" fmla="*/ 6338 w 10000"/>
                    <a:gd name="connsiteY13" fmla="*/ 1099 h 10131"/>
                    <a:gd name="connsiteX14" fmla="*/ 6395 w 10000"/>
                    <a:gd name="connsiteY14" fmla="*/ 1099 h 10131"/>
                    <a:gd name="connsiteX0" fmla="*/ 6338 w 10000"/>
                    <a:gd name="connsiteY0" fmla="*/ 968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 name="connsiteX12" fmla="*/ 6310 w 10000"/>
                    <a:gd name="connsiteY12" fmla="*/ 1000 h 10000"/>
                    <a:gd name="connsiteX13" fmla="*/ 6338 w 10000"/>
                    <a:gd name="connsiteY13" fmla="*/ 968 h 10000"/>
                    <a:gd name="connsiteX0" fmla="*/ 6310 w 10000"/>
                    <a:gd name="connsiteY0" fmla="*/ 1128 h 10128"/>
                    <a:gd name="connsiteX1" fmla="*/ 10000 w 10000"/>
                    <a:gd name="connsiteY1" fmla="*/ 128 h 10128"/>
                    <a:gd name="connsiteX2" fmla="*/ 9859 w 10000"/>
                    <a:gd name="connsiteY2" fmla="*/ 4418 h 10128"/>
                    <a:gd name="connsiteX3" fmla="*/ 9859 w 10000"/>
                    <a:gd name="connsiteY3" fmla="*/ 4418 h 10128"/>
                    <a:gd name="connsiteX4" fmla="*/ 8789 w 10000"/>
                    <a:gd name="connsiteY4" fmla="*/ 3451 h 10128"/>
                    <a:gd name="connsiteX5" fmla="*/ 6451 w 10000"/>
                    <a:gd name="connsiteY5" fmla="*/ 6612 h 10128"/>
                    <a:gd name="connsiteX6" fmla="*/ 0 w 10000"/>
                    <a:gd name="connsiteY6" fmla="*/ 10128 h 10128"/>
                    <a:gd name="connsiteX7" fmla="*/ 5718 w 10000"/>
                    <a:gd name="connsiteY7" fmla="*/ 5515 h 10128"/>
                    <a:gd name="connsiteX8" fmla="*/ 7380 w 10000"/>
                    <a:gd name="connsiteY8" fmla="*/ 2193 h 10128"/>
                    <a:gd name="connsiteX9" fmla="*/ 7380 w 10000"/>
                    <a:gd name="connsiteY9" fmla="*/ 2193 h 10128"/>
                    <a:gd name="connsiteX10" fmla="*/ 7380 w 10000"/>
                    <a:gd name="connsiteY10" fmla="*/ 2193 h 10128"/>
                    <a:gd name="connsiteX11" fmla="*/ 6310 w 10000"/>
                    <a:gd name="connsiteY11" fmla="*/ 1160 h 10128"/>
                    <a:gd name="connsiteX12" fmla="*/ 6310 w 10000"/>
                    <a:gd name="connsiteY12" fmla="*/ 1128 h 10128"/>
                    <a:gd name="connsiteX0" fmla="*/ 6310 w 10000"/>
                    <a:gd name="connsiteY0" fmla="*/ 1032 h 10000"/>
                    <a:gd name="connsiteX1" fmla="*/ 10000 w 10000"/>
                    <a:gd name="connsiteY1" fmla="*/ 0 h 10000"/>
                    <a:gd name="connsiteX2" fmla="*/ 9859 w 10000"/>
                    <a:gd name="connsiteY2" fmla="*/ 4290 h 10000"/>
                    <a:gd name="connsiteX3" fmla="*/ 9859 w 10000"/>
                    <a:gd name="connsiteY3" fmla="*/ 4290 h 10000"/>
                    <a:gd name="connsiteX4" fmla="*/ 8789 w 10000"/>
                    <a:gd name="connsiteY4" fmla="*/ 3323 h 10000"/>
                    <a:gd name="connsiteX5" fmla="*/ 6451 w 10000"/>
                    <a:gd name="connsiteY5" fmla="*/ 6484 h 10000"/>
                    <a:gd name="connsiteX6" fmla="*/ 0 w 10000"/>
                    <a:gd name="connsiteY6" fmla="*/ 10000 h 10000"/>
                    <a:gd name="connsiteX7" fmla="*/ 5718 w 10000"/>
                    <a:gd name="connsiteY7" fmla="*/ 5387 h 10000"/>
                    <a:gd name="connsiteX8" fmla="*/ 7380 w 10000"/>
                    <a:gd name="connsiteY8" fmla="*/ 2065 h 10000"/>
                    <a:gd name="connsiteX9" fmla="*/ 7380 w 10000"/>
                    <a:gd name="connsiteY9" fmla="*/ 2065 h 10000"/>
                    <a:gd name="connsiteX10" fmla="*/ 7380 w 10000"/>
                    <a:gd name="connsiteY10" fmla="*/ 2065 h 10000"/>
                    <a:gd name="connsiteX11" fmla="*/ 6310 w 10000"/>
                    <a:gd name="connsiteY11" fmla="*/ 103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6310" y="1032"/>
                      </a:moveTo>
                      <a:lnTo>
                        <a:pt x="10000" y="0"/>
                      </a:lnTo>
                      <a:cubicBezTo>
                        <a:pt x="9995" y="715"/>
                        <a:pt x="9883" y="3575"/>
                        <a:pt x="9859" y="4290"/>
                      </a:cubicBezTo>
                      <a:lnTo>
                        <a:pt x="9859" y="4290"/>
                      </a:lnTo>
                      <a:lnTo>
                        <a:pt x="8789" y="3323"/>
                      </a:lnTo>
                      <a:cubicBezTo>
                        <a:pt x="8322" y="4165"/>
                        <a:pt x="7565" y="5364"/>
                        <a:pt x="6451" y="6484"/>
                      </a:cubicBezTo>
                      <a:cubicBezTo>
                        <a:pt x="4555" y="8013"/>
                        <a:pt x="1861" y="9489"/>
                        <a:pt x="0" y="10000"/>
                      </a:cubicBezTo>
                      <a:cubicBezTo>
                        <a:pt x="2552" y="8660"/>
                        <a:pt x="4458" y="7084"/>
                        <a:pt x="5718" y="5387"/>
                      </a:cubicBezTo>
                      <a:cubicBezTo>
                        <a:pt x="6295" y="4571"/>
                        <a:pt x="7138" y="3172"/>
                        <a:pt x="7380" y="2065"/>
                      </a:cubicBezTo>
                      <a:lnTo>
                        <a:pt x="7380" y="2065"/>
                      </a:lnTo>
                      <a:lnTo>
                        <a:pt x="7380" y="2065"/>
                      </a:lnTo>
                      <a:lnTo>
                        <a:pt x="6310" y="103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5" name="Rectangle 179"/>
                <p:cNvSpPr>
                  <a:spLocks noChangeArrowheads="1"/>
                </p:cNvSpPr>
                <p:nvPr/>
              </p:nvSpPr>
              <p:spPr bwMode="auto">
                <a:xfrm>
                  <a:off x="684239" y="6740470"/>
                  <a:ext cx="327143" cy="118654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6" name="Rectangle 180"/>
                <p:cNvSpPr>
                  <a:spLocks noChangeArrowheads="1"/>
                </p:cNvSpPr>
                <p:nvPr/>
              </p:nvSpPr>
              <p:spPr bwMode="auto">
                <a:xfrm>
                  <a:off x="245454" y="7093576"/>
                  <a:ext cx="324547" cy="83343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7" name="Rectangle 181"/>
                <p:cNvSpPr>
                  <a:spLocks noChangeArrowheads="1"/>
                </p:cNvSpPr>
                <p:nvPr/>
              </p:nvSpPr>
              <p:spPr bwMode="auto">
                <a:xfrm>
                  <a:off x="-195929" y="7399948"/>
                  <a:ext cx="327143" cy="5270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sp>
              <p:nvSpPr>
                <p:cNvPr id="138" name="Freeform 182"/>
                <p:cNvSpPr>
                  <a:spLocks/>
                </p:cNvSpPr>
                <p:nvPr/>
              </p:nvSpPr>
              <p:spPr bwMode="auto">
                <a:xfrm>
                  <a:off x="-369887" y="6688824"/>
                  <a:ext cx="1489324" cy="1363085"/>
                </a:xfrm>
                <a:custGeom>
                  <a:avLst/>
                  <a:gdLst>
                    <a:gd name="T0" fmla="*/ 19 w 575"/>
                    <a:gd name="T1" fmla="*/ 0 h 530"/>
                    <a:gd name="T2" fmla="*/ 24 w 575"/>
                    <a:gd name="T3" fmla="*/ 0 h 530"/>
                    <a:gd name="T4" fmla="*/ 29 w 575"/>
                    <a:gd name="T5" fmla="*/ 3 h 530"/>
                    <a:gd name="T6" fmla="*/ 33 w 575"/>
                    <a:gd name="T7" fmla="*/ 7 h 530"/>
                    <a:gd name="T8" fmla="*/ 36 w 575"/>
                    <a:gd name="T9" fmla="*/ 12 h 530"/>
                    <a:gd name="T10" fmla="*/ 37 w 575"/>
                    <a:gd name="T11" fmla="*/ 18 h 530"/>
                    <a:gd name="T12" fmla="*/ 37 w 575"/>
                    <a:gd name="T13" fmla="*/ 492 h 530"/>
                    <a:gd name="T14" fmla="*/ 557 w 575"/>
                    <a:gd name="T15" fmla="*/ 492 h 530"/>
                    <a:gd name="T16" fmla="*/ 562 w 575"/>
                    <a:gd name="T17" fmla="*/ 494 h 530"/>
                    <a:gd name="T18" fmla="*/ 567 w 575"/>
                    <a:gd name="T19" fmla="*/ 496 h 530"/>
                    <a:gd name="T20" fmla="*/ 571 w 575"/>
                    <a:gd name="T21" fmla="*/ 500 h 530"/>
                    <a:gd name="T22" fmla="*/ 574 w 575"/>
                    <a:gd name="T23" fmla="*/ 505 h 530"/>
                    <a:gd name="T24" fmla="*/ 575 w 575"/>
                    <a:gd name="T25" fmla="*/ 512 h 530"/>
                    <a:gd name="T26" fmla="*/ 574 w 575"/>
                    <a:gd name="T27" fmla="*/ 517 h 530"/>
                    <a:gd name="T28" fmla="*/ 571 w 575"/>
                    <a:gd name="T29" fmla="*/ 522 h 530"/>
                    <a:gd name="T30" fmla="*/ 567 w 575"/>
                    <a:gd name="T31" fmla="*/ 526 h 530"/>
                    <a:gd name="T32" fmla="*/ 562 w 575"/>
                    <a:gd name="T33" fmla="*/ 529 h 530"/>
                    <a:gd name="T34" fmla="*/ 557 w 575"/>
                    <a:gd name="T35" fmla="*/ 530 h 530"/>
                    <a:gd name="T36" fmla="*/ 19 w 575"/>
                    <a:gd name="T37" fmla="*/ 530 h 530"/>
                    <a:gd name="T38" fmla="*/ 12 w 575"/>
                    <a:gd name="T39" fmla="*/ 529 h 530"/>
                    <a:gd name="T40" fmla="*/ 7 w 575"/>
                    <a:gd name="T41" fmla="*/ 526 h 530"/>
                    <a:gd name="T42" fmla="*/ 3 w 575"/>
                    <a:gd name="T43" fmla="*/ 522 h 530"/>
                    <a:gd name="T44" fmla="*/ 0 w 575"/>
                    <a:gd name="T45" fmla="*/ 517 h 530"/>
                    <a:gd name="T46" fmla="*/ 0 w 575"/>
                    <a:gd name="T47" fmla="*/ 512 h 530"/>
                    <a:gd name="T48" fmla="*/ 0 w 575"/>
                    <a:gd name="T49" fmla="*/ 18 h 530"/>
                    <a:gd name="T50" fmla="*/ 0 w 575"/>
                    <a:gd name="T51" fmla="*/ 12 h 530"/>
                    <a:gd name="T52" fmla="*/ 3 w 575"/>
                    <a:gd name="T53" fmla="*/ 7 h 530"/>
                    <a:gd name="T54" fmla="*/ 7 w 575"/>
                    <a:gd name="T55" fmla="*/ 3 h 530"/>
                    <a:gd name="T56" fmla="*/ 12 w 575"/>
                    <a:gd name="T57" fmla="*/ 0 h 530"/>
                    <a:gd name="T58" fmla="*/ 19 w 575"/>
                    <a:gd name="T59" fmla="*/ 0 h 530"/>
                    <a:gd name="connsiteX0" fmla="*/ 330 w 10000"/>
                    <a:gd name="connsiteY0" fmla="*/ 0 h 10000"/>
                    <a:gd name="connsiteX1" fmla="*/ 417 w 10000"/>
                    <a:gd name="connsiteY1" fmla="*/ 0 h 10000"/>
                    <a:gd name="connsiteX2" fmla="*/ 504 w 10000"/>
                    <a:gd name="connsiteY2" fmla="*/ 57 h 10000"/>
                    <a:gd name="connsiteX3" fmla="*/ 574 w 10000"/>
                    <a:gd name="connsiteY3" fmla="*/ 132 h 10000"/>
                    <a:gd name="connsiteX4" fmla="*/ 626 w 10000"/>
                    <a:gd name="connsiteY4" fmla="*/ 226 h 10000"/>
                    <a:gd name="connsiteX5" fmla="*/ 643 w 10000"/>
                    <a:gd name="connsiteY5" fmla="*/ 340 h 10000"/>
                    <a:gd name="connsiteX6" fmla="*/ 643 w 10000"/>
                    <a:gd name="connsiteY6" fmla="*/ 9283 h 10000"/>
                    <a:gd name="connsiteX7" fmla="*/ 9687 w 10000"/>
                    <a:gd name="connsiteY7" fmla="*/ 9283 h 10000"/>
                    <a:gd name="connsiteX8" fmla="*/ 9774 w 10000"/>
                    <a:gd name="connsiteY8" fmla="*/ 9321 h 10000"/>
                    <a:gd name="connsiteX9" fmla="*/ 9861 w 10000"/>
                    <a:gd name="connsiteY9" fmla="*/ 9358 h 10000"/>
                    <a:gd name="connsiteX10" fmla="*/ 9930 w 10000"/>
                    <a:gd name="connsiteY10" fmla="*/ 9434 h 10000"/>
                    <a:gd name="connsiteX11" fmla="*/ 9983 w 10000"/>
                    <a:gd name="connsiteY11" fmla="*/ 9528 h 10000"/>
                    <a:gd name="connsiteX12" fmla="*/ 10000 w 10000"/>
                    <a:gd name="connsiteY12" fmla="*/ 9660 h 10000"/>
                    <a:gd name="connsiteX13" fmla="*/ 9983 w 10000"/>
                    <a:gd name="connsiteY13" fmla="*/ 9755 h 10000"/>
                    <a:gd name="connsiteX14" fmla="*/ 9930 w 10000"/>
                    <a:gd name="connsiteY14" fmla="*/ 9849 h 10000"/>
                    <a:gd name="connsiteX15" fmla="*/ 9861 w 10000"/>
                    <a:gd name="connsiteY15" fmla="*/ 9925 h 10000"/>
                    <a:gd name="connsiteX16" fmla="*/ 9774 w 10000"/>
                    <a:gd name="connsiteY16" fmla="*/ 9981 h 10000"/>
                    <a:gd name="connsiteX17" fmla="*/ 9687 w 10000"/>
                    <a:gd name="connsiteY17" fmla="*/ 10000 h 10000"/>
                    <a:gd name="connsiteX18" fmla="*/ 330 w 10000"/>
                    <a:gd name="connsiteY18" fmla="*/ 10000 h 10000"/>
                    <a:gd name="connsiteX19" fmla="*/ 209 w 10000"/>
                    <a:gd name="connsiteY19" fmla="*/ 9981 h 10000"/>
                    <a:gd name="connsiteX20" fmla="*/ 122 w 10000"/>
                    <a:gd name="connsiteY20" fmla="*/ 9925 h 10000"/>
                    <a:gd name="connsiteX21" fmla="*/ 52 w 10000"/>
                    <a:gd name="connsiteY21" fmla="*/ 9849 h 10000"/>
                    <a:gd name="connsiteX22" fmla="*/ 0 w 10000"/>
                    <a:gd name="connsiteY22" fmla="*/ 9755 h 10000"/>
                    <a:gd name="connsiteX23" fmla="*/ 0 w 10000"/>
                    <a:gd name="connsiteY23" fmla="*/ 9660 h 10000"/>
                    <a:gd name="connsiteX24" fmla="*/ 0 w 10000"/>
                    <a:gd name="connsiteY24" fmla="*/ 340 h 10000"/>
                    <a:gd name="connsiteX25" fmla="*/ 52 w 10000"/>
                    <a:gd name="connsiteY25" fmla="*/ 132 h 10000"/>
                    <a:gd name="connsiteX26" fmla="*/ 122 w 10000"/>
                    <a:gd name="connsiteY26" fmla="*/ 57 h 10000"/>
                    <a:gd name="connsiteX27" fmla="*/ 209 w 10000"/>
                    <a:gd name="connsiteY27" fmla="*/ 0 h 10000"/>
                    <a:gd name="connsiteX28" fmla="*/ 330 w 10000"/>
                    <a:gd name="connsiteY28" fmla="*/ 0 h 10000"/>
                    <a:gd name="connsiteX0" fmla="*/ 330 w 10000"/>
                    <a:gd name="connsiteY0" fmla="*/ 438 h 10438"/>
                    <a:gd name="connsiteX1" fmla="*/ 417 w 10000"/>
                    <a:gd name="connsiteY1" fmla="*/ 438 h 10438"/>
                    <a:gd name="connsiteX2" fmla="*/ 504 w 10000"/>
                    <a:gd name="connsiteY2" fmla="*/ 495 h 10438"/>
                    <a:gd name="connsiteX3" fmla="*/ 574 w 10000"/>
                    <a:gd name="connsiteY3" fmla="*/ 570 h 10438"/>
                    <a:gd name="connsiteX4" fmla="*/ 626 w 10000"/>
                    <a:gd name="connsiteY4" fmla="*/ 664 h 10438"/>
                    <a:gd name="connsiteX5" fmla="*/ 643 w 10000"/>
                    <a:gd name="connsiteY5" fmla="*/ 778 h 10438"/>
                    <a:gd name="connsiteX6" fmla="*/ 643 w 10000"/>
                    <a:gd name="connsiteY6" fmla="*/ 9721 h 10438"/>
                    <a:gd name="connsiteX7" fmla="*/ 9687 w 10000"/>
                    <a:gd name="connsiteY7" fmla="*/ 9721 h 10438"/>
                    <a:gd name="connsiteX8" fmla="*/ 9774 w 10000"/>
                    <a:gd name="connsiteY8" fmla="*/ 9759 h 10438"/>
                    <a:gd name="connsiteX9" fmla="*/ 9861 w 10000"/>
                    <a:gd name="connsiteY9" fmla="*/ 9796 h 10438"/>
                    <a:gd name="connsiteX10" fmla="*/ 9930 w 10000"/>
                    <a:gd name="connsiteY10" fmla="*/ 9872 h 10438"/>
                    <a:gd name="connsiteX11" fmla="*/ 9983 w 10000"/>
                    <a:gd name="connsiteY11" fmla="*/ 9966 h 10438"/>
                    <a:gd name="connsiteX12" fmla="*/ 10000 w 10000"/>
                    <a:gd name="connsiteY12" fmla="*/ 10098 h 10438"/>
                    <a:gd name="connsiteX13" fmla="*/ 9983 w 10000"/>
                    <a:gd name="connsiteY13" fmla="*/ 10193 h 10438"/>
                    <a:gd name="connsiteX14" fmla="*/ 9930 w 10000"/>
                    <a:gd name="connsiteY14" fmla="*/ 10287 h 10438"/>
                    <a:gd name="connsiteX15" fmla="*/ 9861 w 10000"/>
                    <a:gd name="connsiteY15" fmla="*/ 10363 h 10438"/>
                    <a:gd name="connsiteX16" fmla="*/ 9774 w 10000"/>
                    <a:gd name="connsiteY16" fmla="*/ 10419 h 10438"/>
                    <a:gd name="connsiteX17" fmla="*/ 9687 w 10000"/>
                    <a:gd name="connsiteY17" fmla="*/ 10438 h 10438"/>
                    <a:gd name="connsiteX18" fmla="*/ 330 w 10000"/>
                    <a:gd name="connsiteY18" fmla="*/ 10438 h 10438"/>
                    <a:gd name="connsiteX19" fmla="*/ 209 w 10000"/>
                    <a:gd name="connsiteY19" fmla="*/ 10419 h 10438"/>
                    <a:gd name="connsiteX20" fmla="*/ 122 w 10000"/>
                    <a:gd name="connsiteY20" fmla="*/ 10363 h 10438"/>
                    <a:gd name="connsiteX21" fmla="*/ 52 w 10000"/>
                    <a:gd name="connsiteY21" fmla="*/ 10287 h 10438"/>
                    <a:gd name="connsiteX22" fmla="*/ 0 w 10000"/>
                    <a:gd name="connsiteY22" fmla="*/ 10193 h 10438"/>
                    <a:gd name="connsiteX23" fmla="*/ 0 w 10000"/>
                    <a:gd name="connsiteY23" fmla="*/ 10098 h 10438"/>
                    <a:gd name="connsiteX24" fmla="*/ 0 w 10000"/>
                    <a:gd name="connsiteY24" fmla="*/ 778 h 10438"/>
                    <a:gd name="connsiteX25" fmla="*/ 122 w 10000"/>
                    <a:gd name="connsiteY25" fmla="*/ 495 h 10438"/>
                    <a:gd name="connsiteX26" fmla="*/ 209 w 10000"/>
                    <a:gd name="connsiteY26" fmla="*/ 438 h 10438"/>
                    <a:gd name="connsiteX27" fmla="*/ 330 w 10000"/>
                    <a:gd name="connsiteY27" fmla="*/ 438 h 10438"/>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209 w 10000"/>
                    <a:gd name="connsiteY25" fmla="*/ 460 h 10460"/>
                    <a:gd name="connsiteX26" fmla="*/ 330 w 10000"/>
                    <a:gd name="connsiteY26" fmla="*/ 460 h 10460"/>
                    <a:gd name="connsiteX0" fmla="*/ 330 w 10000"/>
                    <a:gd name="connsiteY0" fmla="*/ 460 h 10460"/>
                    <a:gd name="connsiteX1" fmla="*/ 417 w 10000"/>
                    <a:gd name="connsiteY1" fmla="*/ 460 h 10460"/>
                    <a:gd name="connsiteX2" fmla="*/ 504 w 10000"/>
                    <a:gd name="connsiteY2" fmla="*/ 517 h 10460"/>
                    <a:gd name="connsiteX3" fmla="*/ 574 w 10000"/>
                    <a:gd name="connsiteY3" fmla="*/ 592 h 10460"/>
                    <a:gd name="connsiteX4" fmla="*/ 626 w 10000"/>
                    <a:gd name="connsiteY4" fmla="*/ 686 h 10460"/>
                    <a:gd name="connsiteX5" fmla="*/ 643 w 10000"/>
                    <a:gd name="connsiteY5" fmla="*/ 800 h 10460"/>
                    <a:gd name="connsiteX6" fmla="*/ 643 w 10000"/>
                    <a:gd name="connsiteY6" fmla="*/ 9743 h 10460"/>
                    <a:gd name="connsiteX7" fmla="*/ 9687 w 10000"/>
                    <a:gd name="connsiteY7" fmla="*/ 9743 h 10460"/>
                    <a:gd name="connsiteX8" fmla="*/ 9774 w 10000"/>
                    <a:gd name="connsiteY8" fmla="*/ 9781 h 10460"/>
                    <a:gd name="connsiteX9" fmla="*/ 9861 w 10000"/>
                    <a:gd name="connsiteY9" fmla="*/ 9818 h 10460"/>
                    <a:gd name="connsiteX10" fmla="*/ 9930 w 10000"/>
                    <a:gd name="connsiteY10" fmla="*/ 9894 h 10460"/>
                    <a:gd name="connsiteX11" fmla="*/ 9983 w 10000"/>
                    <a:gd name="connsiteY11" fmla="*/ 9988 h 10460"/>
                    <a:gd name="connsiteX12" fmla="*/ 10000 w 10000"/>
                    <a:gd name="connsiteY12" fmla="*/ 10120 h 10460"/>
                    <a:gd name="connsiteX13" fmla="*/ 9983 w 10000"/>
                    <a:gd name="connsiteY13" fmla="*/ 10215 h 10460"/>
                    <a:gd name="connsiteX14" fmla="*/ 9930 w 10000"/>
                    <a:gd name="connsiteY14" fmla="*/ 10309 h 10460"/>
                    <a:gd name="connsiteX15" fmla="*/ 9861 w 10000"/>
                    <a:gd name="connsiteY15" fmla="*/ 10385 h 10460"/>
                    <a:gd name="connsiteX16" fmla="*/ 9774 w 10000"/>
                    <a:gd name="connsiteY16" fmla="*/ 10441 h 10460"/>
                    <a:gd name="connsiteX17" fmla="*/ 9687 w 10000"/>
                    <a:gd name="connsiteY17" fmla="*/ 10460 h 10460"/>
                    <a:gd name="connsiteX18" fmla="*/ 330 w 10000"/>
                    <a:gd name="connsiteY18" fmla="*/ 10460 h 10460"/>
                    <a:gd name="connsiteX19" fmla="*/ 209 w 10000"/>
                    <a:gd name="connsiteY19" fmla="*/ 10441 h 10460"/>
                    <a:gd name="connsiteX20" fmla="*/ 122 w 10000"/>
                    <a:gd name="connsiteY20" fmla="*/ 10385 h 10460"/>
                    <a:gd name="connsiteX21" fmla="*/ 52 w 10000"/>
                    <a:gd name="connsiteY21" fmla="*/ 10309 h 10460"/>
                    <a:gd name="connsiteX22" fmla="*/ 0 w 10000"/>
                    <a:gd name="connsiteY22" fmla="*/ 10215 h 10460"/>
                    <a:gd name="connsiteX23" fmla="*/ 0 w 10000"/>
                    <a:gd name="connsiteY23" fmla="*/ 10120 h 10460"/>
                    <a:gd name="connsiteX24" fmla="*/ 0 w 10000"/>
                    <a:gd name="connsiteY24" fmla="*/ 800 h 10460"/>
                    <a:gd name="connsiteX25" fmla="*/ 330 w 10000"/>
                    <a:gd name="connsiteY25" fmla="*/ 460 h 10460"/>
                    <a:gd name="connsiteX0" fmla="*/ 0 w 10000"/>
                    <a:gd name="connsiteY0" fmla="*/ 802 h 10462"/>
                    <a:gd name="connsiteX1" fmla="*/ 417 w 10000"/>
                    <a:gd name="connsiteY1" fmla="*/ 462 h 10462"/>
                    <a:gd name="connsiteX2" fmla="*/ 504 w 10000"/>
                    <a:gd name="connsiteY2" fmla="*/ 519 h 10462"/>
                    <a:gd name="connsiteX3" fmla="*/ 574 w 10000"/>
                    <a:gd name="connsiteY3" fmla="*/ 594 h 10462"/>
                    <a:gd name="connsiteX4" fmla="*/ 626 w 10000"/>
                    <a:gd name="connsiteY4" fmla="*/ 688 h 10462"/>
                    <a:gd name="connsiteX5" fmla="*/ 643 w 10000"/>
                    <a:gd name="connsiteY5" fmla="*/ 802 h 10462"/>
                    <a:gd name="connsiteX6" fmla="*/ 643 w 10000"/>
                    <a:gd name="connsiteY6" fmla="*/ 9745 h 10462"/>
                    <a:gd name="connsiteX7" fmla="*/ 9687 w 10000"/>
                    <a:gd name="connsiteY7" fmla="*/ 9745 h 10462"/>
                    <a:gd name="connsiteX8" fmla="*/ 9774 w 10000"/>
                    <a:gd name="connsiteY8" fmla="*/ 9783 h 10462"/>
                    <a:gd name="connsiteX9" fmla="*/ 9861 w 10000"/>
                    <a:gd name="connsiteY9" fmla="*/ 9820 h 10462"/>
                    <a:gd name="connsiteX10" fmla="*/ 9930 w 10000"/>
                    <a:gd name="connsiteY10" fmla="*/ 9896 h 10462"/>
                    <a:gd name="connsiteX11" fmla="*/ 9983 w 10000"/>
                    <a:gd name="connsiteY11" fmla="*/ 9990 h 10462"/>
                    <a:gd name="connsiteX12" fmla="*/ 10000 w 10000"/>
                    <a:gd name="connsiteY12" fmla="*/ 10122 h 10462"/>
                    <a:gd name="connsiteX13" fmla="*/ 9983 w 10000"/>
                    <a:gd name="connsiteY13" fmla="*/ 10217 h 10462"/>
                    <a:gd name="connsiteX14" fmla="*/ 9930 w 10000"/>
                    <a:gd name="connsiteY14" fmla="*/ 10311 h 10462"/>
                    <a:gd name="connsiteX15" fmla="*/ 9861 w 10000"/>
                    <a:gd name="connsiteY15" fmla="*/ 10387 h 10462"/>
                    <a:gd name="connsiteX16" fmla="*/ 9774 w 10000"/>
                    <a:gd name="connsiteY16" fmla="*/ 10443 h 10462"/>
                    <a:gd name="connsiteX17" fmla="*/ 9687 w 10000"/>
                    <a:gd name="connsiteY17" fmla="*/ 10462 h 10462"/>
                    <a:gd name="connsiteX18" fmla="*/ 330 w 10000"/>
                    <a:gd name="connsiteY18" fmla="*/ 10462 h 10462"/>
                    <a:gd name="connsiteX19" fmla="*/ 209 w 10000"/>
                    <a:gd name="connsiteY19" fmla="*/ 10443 h 10462"/>
                    <a:gd name="connsiteX20" fmla="*/ 122 w 10000"/>
                    <a:gd name="connsiteY20" fmla="*/ 10387 h 10462"/>
                    <a:gd name="connsiteX21" fmla="*/ 52 w 10000"/>
                    <a:gd name="connsiteY21" fmla="*/ 10311 h 10462"/>
                    <a:gd name="connsiteX22" fmla="*/ 0 w 10000"/>
                    <a:gd name="connsiteY22" fmla="*/ 10217 h 10462"/>
                    <a:gd name="connsiteX23" fmla="*/ 0 w 10000"/>
                    <a:gd name="connsiteY23" fmla="*/ 10122 h 10462"/>
                    <a:gd name="connsiteX24" fmla="*/ 0 w 10000"/>
                    <a:gd name="connsiteY24" fmla="*/ 802 h 10462"/>
                    <a:gd name="connsiteX0" fmla="*/ 0 w 10000"/>
                    <a:gd name="connsiteY0" fmla="*/ 784 h 10444"/>
                    <a:gd name="connsiteX1" fmla="*/ 504 w 10000"/>
                    <a:gd name="connsiteY1" fmla="*/ 501 h 10444"/>
                    <a:gd name="connsiteX2" fmla="*/ 574 w 10000"/>
                    <a:gd name="connsiteY2" fmla="*/ 576 h 10444"/>
                    <a:gd name="connsiteX3" fmla="*/ 626 w 10000"/>
                    <a:gd name="connsiteY3" fmla="*/ 670 h 10444"/>
                    <a:gd name="connsiteX4" fmla="*/ 643 w 10000"/>
                    <a:gd name="connsiteY4" fmla="*/ 784 h 10444"/>
                    <a:gd name="connsiteX5" fmla="*/ 643 w 10000"/>
                    <a:gd name="connsiteY5" fmla="*/ 9727 h 10444"/>
                    <a:gd name="connsiteX6" fmla="*/ 9687 w 10000"/>
                    <a:gd name="connsiteY6" fmla="*/ 9727 h 10444"/>
                    <a:gd name="connsiteX7" fmla="*/ 9774 w 10000"/>
                    <a:gd name="connsiteY7" fmla="*/ 9765 h 10444"/>
                    <a:gd name="connsiteX8" fmla="*/ 9861 w 10000"/>
                    <a:gd name="connsiteY8" fmla="*/ 9802 h 10444"/>
                    <a:gd name="connsiteX9" fmla="*/ 9930 w 10000"/>
                    <a:gd name="connsiteY9" fmla="*/ 9878 h 10444"/>
                    <a:gd name="connsiteX10" fmla="*/ 9983 w 10000"/>
                    <a:gd name="connsiteY10" fmla="*/ 9972 h 10444"/>
                    <a:gd name="connsiteX11" fmla="*/ 10000 w 10000"/>
                    <a:gd name="connsiteY11" fmla="*/ 10104 h 10444"/>
                    <a:gd name="connsiteX12" fmla="*/ 9983 w 10000"/>
                    <a:gd name="connsiteY12" fmla="*/ 10199 h 10444"/>
                    <a:gd name="connsiteX13" fmla="*/ 9930 w 10000"/>
                    <a:gd name="connsiteY13" fmla="*/ 10293 h 10444"/>
                    <a:gd name="connsiteX14" fmla="*/ 9861 w 10000"/>
                    <a:gd name="connsiteY14" fmla="*/ 10369 h 10444"/>
                    <a:gd name="connsiteX15" fmla="*/ 9774 w 10000"/>
                    <a:gd name="connsiteY15" fmla="*/ 10425 h 10444"/>
                    <a:gd name="connsiteX16" fmla="*/ 9687 w 10000"/>
                    <a:gd name="connsiteY16" fmla="*/ 10444 h 10444"/>
                    <a:gd name="connsiteX17" fmla="*/ 330 w 10000"/>
                    <a:gd name="connsiteY17" fmla="*/ 10444 h 10444"/>
                    <a:gd name="connsiteX18" fmla="*/ 209 w 10000"/>
                    <a:gd name="connsiteY18" fmla="*/ 10425 h 10444"/>
                    <a:gd name="connsiteX19" fmla="*/ 122 w 10000"/>
                    <a:gd name="connsiteY19" fmla="*/ 10369 h 10444"/>
                    <a:gd name="connsiteX20" fmla="*/ 52 w 10000"/>
                    <a:gd name="connsiteY20" fmla="*/ 10293 h 10444"/>
                    <a:gd name="connsiteX21" fmla="*/ 0 w 10000"/>
                    <a:gd name="connsiteY21" fmla="*/ 10199 h 10444"/>
                    <a:gd name="connsiteX22" fmla="*/ 0 w 10000"/>
                    <a:gd name="connsiteY22" fmla="*/ 10104 h 10444"/>
                    <a:gd name="connsiteX23" fmla="*/ 0 w 10000"/>
                    <a:gd name="connsiteY23" fmla="*/ 784 h 10444"/>
                    <a:gd name="connsiteX0" fmla="*/ 0 w 10000"/>
                    <a:gd name="connsiteY0" fmla="*/ 760 h 10420"/>
                    <a:gd name="connsiteX1" fmla="*/ 574 w 10000"/>
                    <a:gd name="connsiteY1" fmla="*/ 552 h 10420"/>
                    <a:gd name="connsiteX2" fmla="*/ 626 w 10000"/>
                    <a:gd name="connsiteY2" fmla="*/ 646 h 10420"/>
                    <a:gd name="connsiteX3" fmla="*/ 643 w 10000"/>
                    <a:gd name="connsiteY3" fmla="*/ 760 h 10420"/>
                    <a:gd name="connsiteX4" fmla="*/ 643 w 10000"/>
                    <a:gd name="connsiteY4" fmla="*/ 9703 h 10420"/>
                    <a:gd name="connsiteX5" fmla="*/ 9687 w 10000"/>
                    <a:gd name="connsiteY5" fmla="*/ 9703 h 10420"/>
                    <a:gd name="connsiteX6" fmla="*/ 9774 w 10000"/>
                    <a:gd name="connsiteY6" fmla="*/ 9741 h 10420"/>
                    <a:gd name="connsiteX7" fmla="*/ 9861 w 10000"/>
                    <a:gd name="connsiteY7" fmla="*/ 9778 h 10420"/>
                    <a:gd name="connsiteX8" fmla="*/ 9930 w 10000"/>
                    <a:gd name="connsiteY8" fmla="*/ 9854 h 10420"/>
                    <a:gd name="connsiteX9" fmla="*/ 9983 w 10000"/>
                    <a:gd name="connsiteY9" fmla="*/ 9948 h 10420"/>
                    <a:gd name="connsiteX10" fmla="*/ 10000 w 10000"/>
                    <a:gd name="connsiteY10" fmla="*/ 10080 h 10420"/>
                    <a:gd name="connsiteX11" fmla="*/ 9983 w 10000"/>
                    <a:gd name="connsiteY11" fmla="*/ 10175 h 10420"/>
                    <a:gd name="connsiteX12" fmla="*/ 9930 w 10000"/>
                    <a:gd name="connsiteY12" fmla="*/ 10269 h 10420"/>
                    <a:gd name="connsiteX13" fmla="*/ 9861 w 10000"/>
                    <a:gd name="connsiteY13" fmla="*/ 10345 h 10420"/>
                    <a:gd name="connsiteX14" fmla="*/ 9774 w 10000"/>
                    <a:gd name="connsiteY14" fmla="*/ 10401 h 10420"/>
                    <a:gd name="connsiteX15" fmla="*/ 9687 w 10000"/>
                    <a:gd name="connsiteY15" fmla="*/ 10420 h 10420"/>
                    <a:gd name="connsiteX16" fmla="*/ 330 w 10000"/>
                    <a:gd name="connsiteY16" fmla="*/ 10420 h 10420"/>
                    <a:gd name="connsiteX17" fmla="*/ 209 w 10000"/>
                    <a:gd name="connsiteY17" fmla="*/ 10401 h 10420"/>
                    <a:gd name="connsiteX18" fmla="*/ 122 w 10000"/>
                    <a:gd name="connsiteY18" fmla="*/ 10345 h 10420"/>
                    <a:gd name="connsiteX19" fmla="*/ 52 w 10000"/>
                    <a:gd name="connsiteY19" fmla="*/ 10269 h 10420"/>
                    <a:gd name="connsiteX20" fmla="*/ 0 w 10000"/>
                    <a:gd name="connsiteY20" fmla="*/ 10175 h 10420"/>
                    <a:gd name="connsiteX21" fmla="*/ 0 w 10000"/>
                    <a:gd name="connsiteY21" fmla="*/ 10080 h 10420"/>
                    <a:gd name="connsiteX22" fmla="*/ 0 w 10000"/>
                    <a:gd name="connsiteY22" fmla="*/ 760 h 10420"/>
                    <a:gd name="connsiteX0" fmla="*/ 0 w 10000"/>
                    <a:gd name="connsiteY0" fmla="*/ 730 h 10390"/>
                    <a:gd name="connsiteX1" fmla="*/ 626 w 10000"/>
                    <a:gd name="connsiteY1" fmla="*/ 616 h 10390"/>
                    <a:gd name="connsiteX2" fmla="*/ 643 w 10000"/>
                    <a:gd name="connsiteY2" fmla="*/ 730 h 10390"/>
                    <a:gd name="connsiteX3" fmla="*/ 643 w 10000"/>
                    <a:gd name="connsiteY3" fmla="*/ 9673 h 10390"/>
                    <a:gd name="connsiteX4" fmla="*/ 9687 w 10000"/>
                    <a:gd name="connsiteY4" fmla="*/ 9673 h 10390"/>
                    <a:gd name="connsiteX5" fmla="*/ 9774 w 10000"/>
                    <a:gd name="connsiteY5" fmla="*/ 9711 h 10390"/>
                    <a:gd name="connsiteX6" fmla="*/ 9861 w 10000"/>
                    <a:gd name="connsiteY6" fmla="*/ 9748 h 10390"/>
                    <a:gd name="connsiteX7" fmla="*/ 9930 w 10000"/>
                    <a:gd name="connsiteY7" fmla="*/ 9824 h 10390"/>
                    <a:gd name="connsiteX8" fmla="*/ 9983 w 10000"/>
                    <a:gd name="connsiteY8" fmla="*/ 9918 h 10390"/>
                    <a:gd name="connsiteX9" fmla="*/ 10000 w 10000"/>
                    <a:gd name="connsiteY9" fmla="*/ 10050 h 10390"/>
                    <a:gd name="connsiteX10" fmla="*/ 9983 w 10000"/>
                    <a:gd name="connsiteY10" fmla="*/ 10145 h 10390"/>
                    <a:gd name="connsiteX11" fmla="*/ 9930 w 10000"/>
                    <a:gd name="connsiteY11" fmla="*/ 10239 h 10390"/>
                    <a:gd name="connsiteX12" fmla="*/ 9861 w 10000"/>
                    <a:gd name="connsiteY12" fmla="*/ 10315 h 10390"/>
                    <a:gd name="connsiteX13" fmla="*/ 9774 w 10000"/>
                    <a:gd name="connsiteY13" fmla="*/ 10371 h 10390"/>
                    <a:gd name="connsiteX14" fmla="*/ 9687 w 10000"/>
                    <a:gd name="connsiteY14" fmla="*/ 10390 h 10390"/>
                    <a:gd name="connsiteX15" fmla="*/ 330 w 10000"/>
                    <a:gd name="connsiteY15" fmla="*/ 10390 h 10390"/>
                    <a:gd name="connsiteX16" fmla="*/ 209 w 10000"/>
                    <a:gd name="connsiteY16" fmla="*/ 10371 h 10390"/>
                    <a:gd name="connsiteX17" fmla="*/ 122 w 10000"/>
                    <a:gd name="connsiteY17" fmla="*/ 10315 h 10390"/>
                    <a:gd name="connsiteX18" fmla="*/ 52 w 10000"/>
                    <a:gd name="connsiteY18" fmla="*/ 10239 h 10390"/>
                    <a:gd name="connsiteX19" fmla="*/ 0 w 10000"/>
                    <a:gd name="connsiteY19" fmla="*/ 10145 h 10390"/>
                    <a:gd name="connsiteX20" fmla="*/ 0 w 10000"/>
                    <a:gd name="connsiteY20" fmla="*/ 10050 h 10390"/>
                    <a:gd name="connsiteX21" fmla="*/ 0 w 10000"/>
                    <a:gd name="connsiteY21" fmla="*/ 730 h 10390"/>
                    <a:gd name="connsiteX0" fmla="*/ 0 w 10000"/>
                    <a:gd name="connsiteY0" fmla="*/ 1141 h 10801"/>
                    <a:gd name="connsiteX1" fmla="*/ 643 w 10000"/>
                    <a:gd name="connsiteY1" fmla="*/ 1141 h 10801"/>
                    <a:gd name="connsiteX2" fmla="*/ 643 w 10000"/>
                    <a:gd name="connsiteY2" fmla="*/ 10084 h 10801"/>
                    <a:gd name="connsiteX3" fmla="*/ 9687 w 10000"/>
                    <a:gd name="connsiteY3" fmla="*/ 10084 h 10801"/>
                    <a:gd name="connsiteX4" fmla="*/ 9774 w 10000"/>
                    <a:gd name="connsiteY4" fmla="*/ 10122 h 10801"/>
                    <a:gd name="connsiteX5" fmla="*/ 9861 w 10000"/>
                    <a:gd name="connsiteY5" fmla="*/ 10159 h 10801"/>
                    <a:gd name="connsiteX6" fmla="*/ 9930 w 10000"/>
                    <a:gd name="connsiteY6" fmla="*/ 10235 h 10801"/>
                    <a:gd name="connsiteX7" fmla="*/ 9983 w 10000"/>
                    <a:gd name="connsiteY7" fmla="*/ 10329 h 10801"/>
                    <a:gd name="connsiteX8" fmla="*/ 10000 w 10000"/>
                    <a:gd name="connsiteY8" fmla="*/ 10461 h 10801"/>
                    <a:gd name="connsiteX9" fmla="*/ 9983 w 10000"/>
                    <a:gd name="connsiteY9" fmla="*/ 10556 h 10801"/>
                    <a:gd name="connsiteX10" fmla="*/ 9930 w 10000"/>
                    <a:gd name="connsiteY10" fmla="*/ 10650 h 10801"/>
                    <a:gd name="connsiteX11" fmla="*/ 9861 w 10000"/>
                    <a:gd name="connsiteY11" fmla="*/ 10726 h 10801"/>
                    <a:gd name="connsiteX12" fmla="*/ 9774 w 10000"/>
                    <a:gd name="connsiteY12" fmla="*/ 10782 h 10801"/>
                    <a:gd name="connsiteX13" fmla="*/ 9687 w 10000"/>
                    <a:gd name="connsiteY13" fmla="*/ 10801 h 10801"/>
                    <a:gd name="connsiteX14" fmla="*/ 330 w 10000"/>
                    <a:gd name="connsiteY14" fmla="*/ 10801 h 10801"/>
                    <a:gd name="connsiteX15" fmla="*/ 209 w 10000"/>
                    <a:gd name="connsiteY15" fmla="*/ 10782 h 10801"/>
                    <a:gd name="connsiteX16" fmla="*/ 122 w 10000"/>
                    <a:gd name="connsiteY16" fmla="*/ 10726 h 10801"/>
                    <a:gd name="connsiteX17" fmla="*/ 52 w 10000"/>
                    <a:gd name="connsiteY17" fmla="*/ 10650 h 10801"/>
                    <a:gd name="connsiteX18" fmla="*/ 0 w 10000"/>
                    <a:gd name="connsiteY18" fmla="*/ 10556 h 10801"/>
                    <a:gd name="connsiteX19" fmla="*/ 0 w 10000"/>
                    <a:gd name="connsiteY19" fmla="*/ 10461 h 10801"/>
                    <a:gd name="connsiteX20" fmla="*/ 0 w 10000"/>
                    <a:gd name="connsiteY20" fmla="*/ 1141 h 10801"/>
                    <a:gd name="connsiteX0" fmla="*/ 0 w 10000"/>
                    <a:gd name="connsiteY0" fmla="*/ 733 h 10393"/>
                    <a:gd name="connsiteX1" fmla="*/ 643 w 10000"/>
                    <a:gd name="connsiteY1" fmla="*/ 733 h 10393"/>
                    <a:gd name="connsiteX2" fmla="*/ 643 w 10000"/>
                    <a:gd name="connsiteY2" fmla="*/ 9676 h 10393"/>
                    <a:gd name="connsiteX3" fmla="*/ 9687 w 10000"/>
                    <a:gd name="connsiteY3" fmla="*/ 9676 h 10393"/>
                    <a:gd name="connsiteX4" fmla="*/ 9774 w 10000"/>
                    <a:gd name="connsiteY4" fmla="*/ 9714 h 10393"/>
                    <a:gd name="connsiteX5" fmla="*/ 9861 w 10000"/>
                    <a:gd name="connsiteY5" fmla="*/ 9751 h 10393"/>
                    <a:gd name="connsiteX6" fmla="*/ 9930 w 10000"/>
                    <a:gd name="connsiteY6" fmla="*/ 9827 h 10393"/>
                    <a:gd name="connsiteX7" fmla="*/ 9983 w 10000"/>
                    <a:gd name="connsiteY7" fmla="*/ 9921 h 10393"/>
                    <a:gd name="connsiteX8" fmla="*/ 10000 w 10000"/>
                    <a:gd name="connsiteY8" fmla="*/ 10053 h 10393"/>
                    <a:gd name="connsiteX9" fmla="*/ 9983 w 10000"/>
                    <a:gd name="connsiteY9" fmla="*/ 10148 h 10393"/>
                    <a:gd name="connsiteX10" fmla="*/ 9930 w 10000"/>
                    <a:gd name="connsiteY10" fmla="*/ 10242 h 10393"/>
                    <a:gd name="connsiteX11" fmla="*/ 9861 w 10000"/>
                    <a:gd name="connsiteY11" fmla="*/ 10318 h 10393"/>
                    <a:gd name="connsiteX12" fmla="*/ 9774 w 10000"/>
                    <a:gd name="connsiteY12" fmla="*/ 10374 h 10393"/>
                    <a:gd name="connsiteX13" fmla="*/ 9687 w 10000"/>
                    <a:gd name="connsiteY13" fmla="*/ 10393 h 10393"/>
                    <a:gd name="connsiteX14" fmla="*/ 330 w 10000"/>
                    <a:gd name="connsiteY14" fmla="*/ 10393 h 10393"/>
                    <a:gd name="connsiteX15" fmla="*/ 209 w 10000"/>
                    <a:gd name="connsiteY15" fmla="*/ 10374 h 10393"/>
                    <a:gd name="connsiteX16" fmla="*/ 122 w 10000"/>
                    <a:gd name="connsiteY16" fmla="*/ 10318 h 10393"/>
                    <a:gd name="connsiteX17" fmla="*/ 52 w 10000"/>
                    <a:gd name="connsiteY17" fmla="*/ 10242 h 10393"/>
                    <a:gd name="connsiteX18" fmla="*/ 0 w 10000"/>
                    <a:gd name="connsiteY18" fmla="*/ 10148 h 10393"/>
                    <a:gd name="connsiteX19" fmla="*/ 0 w 10000"/>
                    <a:gd name="connsiteY19" fmla="*/ 10053 h 10393"/>
                    <a:gd name="connsiteX20" fmla="*/ 0 w 10000"/>
                    <a:gd name="connsiteY20" fmla="*/ 733 h 10393"/>
                    <a:gd name="connsiteX0" fmla="*/ 0 w 10000"/>
                    <a:gd name="connsiteY0" fmla="*/ 214 h 9874"/>
                    <a:gd name="connsiteX1" fmla="*/ 643 w 10000"/>
                    <a:gd name="connsiteY1" fmla="*/ 214 h 9874"/>
                    <a:gd name="connsiteX2" fmla="*/ 643 w 10000"/>
                    <a:gd name="connsiteY2" fmla="*/ 9157 h 9874"/>
                    <a:gd name="connsiteX3" fmla="*/ 9687 w 10000"/>
                    <a:gd name="connsiteY3" fmla="*/ 9157 h 9874"/>
                    <a:gd name="connsiteX4" fmla="*/ 9774 w 10000"/>
                    <a:gd name="connsiteY4" fmla="*/ 9195 h 9874"/>
                    <a:gd name="connsiteX5" fmla="*/ 9861 w 10000"/>
                    <a:gd name="connsiteY5" fmla="*/ 9232 h 9874"/>
                    <a:gd name="connsiteX6" fmla="*/ 9930 w 10000"/>
                    <a:gd name="connsiteY6" fmla="*/ 9308 h 9874"/>
                    <a:gd name="connsiteX7" fmla="*/ 9983 w 10000"/>
                    <a:gd name="connsiteY7" fmla="*/ 9402 h 9874"/>
                    <a:gd name="connsiteX8" fmla="*/ 10000 w 10000"/>
                    <a:gd name="connsiteY8" fmla="*/ 9534 h 9874"/>
                    <a:gd name="connsiteX9" fmla="*/ 9983 w 10000"/>
                    <a:gd name="connsiteY9" fmla="*/ 9629 h 9874"/>
                    <a:gd name="connsiteX10" fmla="*/ 9930 w 10000"/>
                    <a:gd name="connsiteY10" fmla="*/ 9723 h 9874"/>
                    <a:gd name="connsiteX11" fmla="*/ 9861 w 10000"/>
                    <a:gd name="connsiteY11" fmla="*/ 9799 h 9874"/>
                    <a:gd name="connsiteX12" fmla="*/ 9774 w 10000"/>
                    <a:gd name="connsiteY12" fmla="*/ 9855 h 9874"/>
                    <a:gd name="connsiteX13" fmla="*/ 9687 w 10000"/>
                    <a:gd name="connsiteY13" fmla="*/ 9874 h 9874"/>
                    <a:gd name="connsiteX14" fmla="*/ 330 w 10000"/>
                    <a:gd name="connsiteY14" fmla="*/ 9874 h 9874"/>
                    <a:gd name="connsiteX15" fmla="*/ 209 w 10000"/>
                    <a:gd name="connsiteY15" fmla="*/ 9855 h 9874"/>
                    <a:gd name="connsiteX16" fmla="*/ 122 w 10000"/>
                    <a:gd name="connsiteY16" fmla="*/ 9799 h 9874"/>
                    <a:gd name="connsiteX17" fmla="*/ 52 w 10000"/>
                    <a:gd name="connsiteY17" fmla="*/ 9723 h 9874"/>
                    <a:gd name="connsiteX18" fmla="*/ 0 w 10000"/>
                    <a:gd name="connsiteY18" fmla="*/ 9629 h 9874"/>
                    <a:gd name="connsiteX19" fmla="*/ 0 w 10000"/>
                    <a:gd name="connsiteY19" fmla="*/ 9534 h 9874"/>
                    <a:gd name="connsiteX20" fmla="*/ 0 w 10000"/>
                    <a:gd name="connsiteY20" fmla="*/ 214 h 9874"/>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122 w 10000"/>
                    <a:gd name="connsiteY16" fmla="*/ 9953 h 10029"/>
                    <a:gd name="connsiteX17" fmla="*/ 52 w 10000"/>
                    <a:gd name="connsiteY17" fmla="*/ 9876 h 10029"/>
                    <a:gd name="connsiteX18" fmla="*/ 0 w 10000"/>
                    <a:gd name="connsiteY18" fmla="*/ 9781 h 10029"/>
                    <a:gd name="connsiteX19" fmla="*/ 0 w 10000"/>
                    <a:gd name="connsiteY19" fmla="*/ 9685 h 10029"/>
                    <a:gd name="connsiteX20" fmla="*/ 0 w 10000"/>
                    <a:gd name="connsiteY20" fmla="*/ 246 h 10029"/>
                    <a:gd name="connsiteX0" fmla="*/ 0 w 10000"/>
                    <a:gd name="connsiteY0" fmla="*/ 246 h 10440"/>
                    <a:gd name="connsiteX1" fmla="*/ 643 w 10000"/>
                    <a:gd name="connsiteY1" fmla="*/ 246 h 10440"/>
                    <a:gd name="connsiteX2" fmla="*/ 643 w 10000"/>
                    <a:gd name="connsiteY2" fmla="*/ 9303 h 10440"/>
                    <a:gd name="connsiteX3" fmla="*/ 9687 w 10000"/>
                    <a:gd name="connsiteY3" fmla="*/ 9303 h 10440"/>
                    <a:gd name="connsiteX4" fmla="*/ 9774 w 10000"/>
                    <a:gd name="connsiteY4" fmla="*/ 9341 h 10440"/>
                    <a:gd name="connsiteX5" fmla="*/ 9861 w 10000"/>
                    <a:gd name="connsiteY5" fmla="*/ 9379 h 10440"/>
                    <a:gd name="connsiteX6" fmla="*/ 9930 w 10000"/>
                    <a:gd name="connsiteY6" fmla="*/ 9456 h 10440"/>
                    <a:gd name="connsiteX7" fmla="*/ 9983 w 10000"/>
                    <a:gd name="connsiteY7" fmla="*/ 9551 h 10440"/>
                    <a:gd name="connsiteX8" fmla="*/ 10000 w 10000"/>
                    <a:gd name="connsiteY8" fmla="*/ 9685 h 10440"/>
                    <a:gd name="connsiteX9" fmla="*/ 9983 w 10000"/>
                    <a:gd name="connsiteY9" fmla="*/ 9781 h 10440"/>
                    <a:gd name="connsiteX10" fmla="*/ 9930 w 10000"/>
                    <a:gd name="connsiteY10" fmla="*/ 9876 h 10440"/>
                    <a:gd name="connsiteX11" fmla="*/ 9861 w 10000"/>
                    <a:gd name="connsiteY11" fmla="*/ 9953 h 10440"/>
                    <a:gd name="connsiteX12" fmla="*/ 9774 w 10000"/>
                    <a:gd name="connsiteY12" fmla="*/ 10010 h 10440"/>
                    <a:gd name="connsiteX13" fmla="*/ 9687 w 10000"/>
                    <a:gd name="connsiteY13" fmla="*/ 10029 h 10440"/>
                    <a:gd name="connsiteX14" fmla="*/ 330 w 10000"/>
                    <a:gd name="connsiteY14" fmla="*/ 10029 h 10440"/>
                    <a:gd name="connsiteX15" fmla="*/ 209 w 10000"/>
                    <a:gd name="connsiteY15" fmla="*/ 10010 h 10440"/>
                    <a:gd name="connsiteX16" fmla="*/ 122 w 10000"/>
                    <a:gd name="connsiteY16" fmla="*/ 9953 h 10440"/>
                    <a:gd name="connsiteX17" fmla="*/ 52 w 10000"/>
                    <a:gd name="connsiteY17" fmla="*/ 9876 h 10440"/>
                    <a:gd name="connsiteX18" fmla="*/ 0 w 10000"/>
                    <a:gd name="connsiteY18" fmla="*/ 9685 h 10440"/>
                    <a:gd name="connsiteX19" fmla="*/ 0 w 10000"/>
                    <a:gd name="connsiteY19" fmla="*/ 246 h 10440"/>
                    <a:gd name="connsiteX0" fmla="*/ 0 w 10000"/>
                    <a:gd name="connsiteY0" fmla="*/ 246 h 10466"/>
                    <a:gd name="connsiteX1" fmla="*/ 643 w 10000"/>
                    <a:gd name="connsiteY1" fmla="*/ 246 h 10466"/>
                    <a:gd name="connsiteX2" fmla="*/ 643 w 10000"/>
                    <a:gd name="connsiteY2" fmla="*/ 9303 h 10466"/>
                    <a:gd name="connsiteX3" fmla="*/ 9687 w 10000"/>
                    <a:gd name="connsiteY3" fmla="*/ 9303 h 10466"/>
                    <a:gd name="connsiteX4" fmla="*/ 9774 w 10000"/>
                    <a:gd name="connsiteY4" fmla="*/ 9341 h 10466"/>
                    <a:gd name="connsiteX5" fmla="*/ 9861 w 10000"/>
                    <a:gd name="connsiteY5" fmla="*/ 9379 h 10466"/>
                    <a:gd name="connsiteX6" fmla="*/ 9930 w 10000"/>
                    <a:gd name="connsiteY6" fmla="*/ 9456 h 10466"/>
                    <a:gd name="connsiteX7" fmla="*/ 9983 w 10000"/>
                    <a:gd name="connsiteY7" fmla="*/ 9551 h 10466"/>
                    <a:gd name="connsiteX8" fmla="*/ 10000 w 10000"/>
                    <a:gd name="connsiteY8" fmla="*/ 9685 h 10466"/>
                    <a:gd name="connsiteX9" fmla="*/ 9983 w 10000"/>
                    <a:gd name="connsiteY9" fmla="*/ 9781 h 10466"/>
                    <a:gd name="connsiteX10" fmla="*/ 9930 w 10000"/>
                    <a:gd name="connsiteY10" fmla="*/ 9876 h 10466"/>
                    <a:gd name="connsiteX11" fmla="*/ 9861 w 10000"/>
                    <a:gd name="connsiteY11" fmla="*/ 9953 h 10466"/>
                    <a:gd name="connsiteX12" fmla="*/ 9774 w 10000"/>
                    <a:gd name="connsiteY12" fmla="*/ 10010 h 10466"/>
                    <a:gd name="connsiteX13" fmla="*/ 9687 w 10000"/>
                    <a:gd name="connsiteY13" fmla="*/ 10029 h 10466"/>
                    <a:gd name="connsiteX14" fmla="*/ 330 w 10000"/>
                    <a:gd name="connsiteY14" fmla="*/ 10029 h 10466"/>
                    <a:gd name="connsiteX15" fmla="*/ 209 w 10000"/>
                    <a:gd name="connsiteY15" fmla="*/ 10010 h 10466"/>
                    <a:gd name="connsiteX16" fmla="*/ 122 w 10000"/>
                    <a:gd name="connsiteY16" fmla="*/ 9953 h 10466"/>
                    <a:gd name="connsiteX17" fmla="*/ 0 w 10000"/>
                    <a:gd name="connsiteY17" fmla="*/ 9685 h 10466"/>
                    <a:gd name="connsiteX18" fmla="*/ 0 w 10000"/>
                    <a:gd name="connsiteY18" fmla="*/ 246 h 10466"/>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209 w 10000"/>
                    <a:gd name="connsiteY15" fmla="*/ 10010 h 10029"/>
                    <a:gd name="connsiteX16" fmla="*/ 0 w 10000"/>
                    <a:gd name="connsiteY16" fmla="*/ 9685 h 10029"/>
                    <a:gd name="connsiteX17" fmla="*/ 0 w 10000"/>
                    <a:gd name="connsiteY17"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000"/>
                    <a:gd name="connsiteY0" fmla="*/ 246 h 10029"/>
                    <a:gd name="connsiteX1" fmla="*/ 643 w 10000"/>
                    <a:gd name="connsiteY1" fmla="*/ 246 h 10029"/>
                    <a:gd name="connsiteX2" fmla="*/ 643 w 10000"/>
                    <a:gd name="connsiteY2" fmla="*/ 9303 h 10029"/>
                    <a:gd name="connsiteX3" fmla="*/ 9687 w 10000"/>
                    <a:gd name="connsiteY3" fmla="*/ 9303 h 10029"/>
                    <a:gd name="connsiteX4" fmla="*/ 9774 w 10000"/>
                    <a:gd name="connsiteY4" fmla="*/ 9341 h 10029"/>
                    <a:gd name="connsiteX5" fmla="*/ 9861 w 10000"/>
                    <a:gd name="connsiteY5" fmla="*/ 9379 h 10029"/>
                    <a:gd name="connsiteX6" fmla="*/ 9930 w 10000"/>
                    <a:gd name="connsiteY6" fmla="*/ 9456 h 10029"/>
                    <a:gd name="connsiteX7" fmla="*/ 9983 w 10000"/>
                    <a:gd name="connsiteY7" fmla="*/ 9551 h 10029"/>
                    <a:gd name="connsiteX8" fmla="*/ 10000 w 10000"/>
                    <a:gd name="connsiteY8" fmla="*/ 9685 h 10029"/>
                    <a:gd name="connsiteX9" fmla="*/ 9983 w 10000"/>
                    <a:gd name="connsiteY9" fmla="*/ 9781 h 10029"/>
                    <a:gd name="connsiteX10" fmla="*/ 9930 w 10000"/>
                    <a:gd name="connsiteY10" fmla="*/ 9876 h 10029"/>
                    <a:gd name="connsiteX11" fmla="*/ 9861 w 10000"/>
                    <a:gd name="connsiteY11" fmla="*/ 9953 h 10029"/>
                    <a:gd name="connsiteX12" fmla="*/ 9774 w 10000"/>
                    <a:gd name="connsiteY12" fmla="*/ 10010 h 10029"/>
                    <a:gd name="connsiteX13" fmla="*/ 9687 w 10000"/>
                    <a:gd name="connsiteY13" fmla="*/ 10029 h 10029"/>
                    <a:gd name="connsiteX14" fmla="*/ 330 w 10000"/>
                    <a:gd name="connsiteY14" fmla="*/ 10029 h 10029"/>
                    <a:gd name="connsiteX15" fmla="*/ 0 w 10000"/>
                    <a:gd name="connsiteY15" fmla="*/ 9685 h 10029"/>
                    <a:gd name="connsiteX16" fmla="*/ 0 w 10000"/>
                    <a:gd name="connsiteY16" fmla="*/ 246 h 10029"/>
                    <a:gd name="connsiteX0" fmla="*/ 0 w 10408"/>
                    <a:gd name="connsiteY0" fmla="*/ 246 h 10029"/>
                    <a:gd name="connsiteX1" fmla="*/ 643 w 10408"/>
                    <a:gd name="connsiteY1" fmla="*/ 246 h 10029"/>
                    <a:gd name="connsiteX2" fmla="*/ 643 w 10408"/>
                    <a:gd name="connsiteY2" fmla="*/ 9303 h 10029"/>
                    <a:gd name="connsiteX3" fmla="*/ 9687 w 10408"/>
                    <a:gd name="connsiteY3" fmla="*/ 9303 h 10029"/>
                    <a:gd name="connsiteX4" fmla="*/ 9861 w 10408"/>
                    <a:gd name="connsiteY4" fmla="*/ 9379 h 10029"/>
                    <a:gd name="connsiteX5" fmla="*/ 9930 w 10408"/>
                    <a:gd name="connsiteY5" fmla="*/ 9456 h 10029"/>
                    <a:gd name="connsiteX6" fmla="*/ 9983 w 10408"/>
                    <a:gd name="connsiteY6" fmla="*/ 9551 h 10029"/>
                    <a:gd name="connsiteX7" fmla="*/ 10000 w 10408"/>
                    <a:gd name="connsiteY7" fmla="*/ 9685 h 10029"/>
                    <a:gd name="connsiteX8" fmla="*/ 9983 w 10408"/>
                    <a:gd name="connsiteY8" fmla="*/ 9781 h 10029"/>
                    <a:gd name="connsiteX9" fmla="*/ 9930 w 10408"/>
                    <a:gd name="connsiteY9" fmla="*/ 9876 h 10029"/>
                    <a:gd name="connsiteX10" fmla="*/ 9861 w 10408"/>
                    <a:gd name="connsiteY10" fmla="*/ 9953 h 10029"/>
                    <a:gd name="connsiteX11" fmla="*/ 9774 w 10408"/>
                    <a:gd name="connsiteY11" fmla="*/ 10010 h 10029"/>
                    <a:gd name="connsiteX12" fmla="*/ 9687 w 10408"/>
                    <a:gd name="connsiteY12" fmla="*/ 10029 h 10029"/>
                    <a:gd name="connsiteX13" fmla="*/ 330 w 10408"/>
                    <a:gd name="connsiteY13" fmla="*/ 10029 h 10029"/>
                    <a:gd name="connsiteX14" fmla="*/ 0 w 10408"/>
                    <a:gd name="connsiteY14" fmla="*/ 9685 h 10029"/>
                    <a:gd name="connsiteX15" fmla="*/ 0 w 10408"/>
                    <a:gd name="connsiteY15" fmla="*/ 246 h 10029"/>
                    <a:gd name="connsiteX0" fmla="*/ 0 w 10431"/>
                    <a:gd name="connsiteY0" fmla="*/ 246 h 10029"/>
                    <a:gd name="connsiteX1" fmla="*/ 643 w 10431"/>
                    <a:gd name="connsiteY1" fmla="*/ 246 h 10029"/>
                    <a:gd name="connsiteX2" fmla="*/ 643 w 10431"/>
                    <a:gd name="connsiteY2" fmla="*/ 9303 h 10029"/>
                    <a:gd name="connsiteX3" fmla="*/ 9687 w 10431"/>
                    <a:gd name="connsiteY3" fmla="*/ 9303 h 10029"/>
                    <a:gd name="connsiteX4" fmla="*/ 9930 w 10431"/>
                    <a:gd name="connsiteY4" fmla="*/ 9456 h 10029"/>
                    <a:gd name="connsiteX5" fmla="*/ 9983 w 10431"/>
                    <a:gd name="connsiteY5" fmla="*/ 9551 h 10029"/>
                    <a:gd name="connsiteX6" fmla="*/ 10000 w 10431"/>
                    <a:gd name="connsiteY6" fmla="*/ 9685 h 10029"/>
                    <a:gd name="connsiteX7" fmla="*/ 9983 w 10431"/>
                    <a:gd name="connsiteY7" fmla="*/ 9781 h 10029"/>
                    <a:gd name="connsiteX8" fmla="*/ 9930 w 10431"/>
                    <a:gd name="connsiteY8" fmla="*/ 9876 h 10029"/>
                    <a:gd name="connsiteX9" fmla="*/ 9861 w 10431"/>
                    <a:gd name="connsiteY9" fmla="*/ 9953 h 10029"/>
                    <a:gd name="connsiteX10" fmla="*/ 9774 w 10431"/>
                    <a:gd name="connsiteY10" fmla="*/ 10010 h 10029"/>
                    <a:gd name="connsiteX11" fmla="*/ 9687 w 10431"/>
                    <a:gd name="connsiteY11" fmla="*/ 10029 h 10029"/>
                    <a:gd name="connsiteX12" fmla="*/ 330 w 10431"/>
                    <a:gd name="connsiteY12" fmla="*/ 10029 h 10029"/>
                    <a:gd name="connsiteX13" fmla="*/ 0 w 10431"/>
                    <a:gd name="connsiteY13" fmla="*/ 9685 h 10029"/>
                    <a:gd name="connsiteX14" fmla="*/ 0 w 10431"/>
                    <a:gd name="connsiteY14" fmla="*/ 246 h 10029"/>
                    <a:gd name="connsiteX0" fmla="*/ 0 w 10451"/>
                    <a:gd name="connsiteY0" fmla="*/ 246 h 10029"/>
                    <a:gd name="connsiteX1" fmla="*/ 643 w 10451"/>
                    <a:gd name="connsiteY1" fmla="*/ 246 h 10029"/>
                    <a:gd name="connsiteX2" fmla="*/ 643 w 10451"/>
                    <a:gd name="connsiteY2" fmla="*/ 9303 h 10029"/>
                    <a:gd name="connsiteX3" fmla="*/ 9687 w 10451"/>
                    <a:gd name="connsiteY3" fmla="*/ 9303 h 10029"/>
                    <a:gd name="connsiteX4" fmla="*/ 9983 w 10451"/>
                    <a:gd name="connsiteY4" fmla="*/ 9551 h 10029"/>
                    <a:gd name="connsiteX5" fmla="*/ 10000 w 10451"/>
                    <a:gd name="connsiteY5" fmla="*/ 9685 h 10029"/>
                    <a:gd name="connsiteX6" fmla="*/ 9983 w 10451"/>
                    <a:gd name="connsiteY6" fmla="*/ 9781 h 10029"/>
                    <a:gd name="connsiteX7" fmla="*/ 9930 w 10451"/>
                    <a:gd name="connsiteY7" fmla="*/ 9876 h 10029"/>
                    <a:gd name="connsiteX8" fmla="*/ 9861 w 10451"/>
                    <a:gd name="connsiteY8" fmla="*/ 9953 h 10029"/>
                    <a:gd name="connsiteX9" fmla="*/ 9774 w 10451"/>
                    <a:gd name="connsiteY9" fmla="*/ 10010 h 10029"/>
                    <a:gd name="connsiteX10" fmla="*/ 9687 w 10451"/>
                    <a:gd name="connsiteY10" fmla="*/ 10029 h 10029"/>
                    <a:gd name="connsiteX11" fmla="*/ 330 w 10451"/>
                    <a:gd name="connsiteY11" fmla="*/ 10029 h 10029"/>
                    <a:gd name="connsiteX12" fmla="*/ 0 w 10451"/>
                    <a:gd name="connsiteY12" fmla="*/ 9685 h 10029"/>
                    <a:gd name="connsiteX13" fmla="*/ 0 w 10451"/>
                    <a:gd name="connsiteY13" fmla="*/ 246 h 10029"/>
                    <a:gd name="connsiteX0" fmla="*/ 0 w 10458"/>
                    <a:gd name="connsiteY0" fmla="*/ 246 h 10029"/>
                    <a:gd name="connsiteX1" fmla="*/ 643 w 10458"/>
                    <a:gd name="connsiteY1" fmla="*/ 246 h 10029"/>
                    <a:gd name="connsiteX2" fmla="*/ 643 w 10458"/>
                    <a:gd name="connsiteY2" fmla="*/ 9303 h 10029"/>
                    <a:gd name="connsiteX3" fmla="*/ 9687 w 10458"/>
                    <a:gd name="connsiteY3" fmla="*/ 9303 h 10029"/>
                    <a:gd name="connsiteX4" fmla="*/ 10000 w 10458"/>
                    <a:gd name="connsiteY4" fmla="*/ 9685 h 10029"/>
                    <a:gd name="connsiteX5" fmla="*/ 9983 w 10458"/>
                    <a:gd name="connsiteY5" fmla="*/ 9781 h 10029"/>
                    <a:gd name="connsiteX6" fmla="*/ 9930 w 10458"/>
                    <a:gd name="connsiteY6" fmla="*/ 9876 h 10029"/>
                    <a:gd name="connsiteX7" fmla="*/ 9861 w 10458"/>
                    <a:gd name="connsiteY7" fmla="*/ 9953 h 10029"/>
                    <a:gd name="connsiteX8" fmla="*/ 9774 w 10458"/>
                    <a:gd name="connsiteY8" fmla="*/ 10010 h 10029"/>
                    <a:gd name="connsiteX9" fmla="*/ 9687 w 10458"/>
                    <a:gd name="connsiteY9" fmla="*/ 10029 h 10029"/>
                    <a:gd name="connsiteX10" fmla="*/ 330 w 10458"/>
                    <a:gd name="connsiteY10" fmla="*/ 10029 h 10029"/>
                    <a:gd name="connsiteX11" fmla="*/ 0 w 10458"/>
                    <a:gd name="connsiteY11" fmla="*/ 9685 h 10029"/>
                    <a:gd name="connsiteX12" fmla="*/ 0 w 10458"/>
                    <a:gd name="connsiteY12" fmla="*/ 246 h 10029"/>
                    <a:gd name="connsiteX0" fmla="*/ 0 w 10454"/>
                    <a:gd name="connsiteY0" fmla="*/ 246 h 10029"/>
                    <a:gd name="connsiteX1" fmla="*/ 643 w 10454"/>
                    <a:gd name="connsiteY1" fmla="*/ 246 h 10029"/>
                    <a:gd name="connsiteX2" fmla="*/ 643 w 10454"/>
                    <a:gd name="connsiteY2" fmla="*/ 9303 h 10029"/>
                    <a:gd name="connsiteX3" fmla="*/ 9687 w 10454"/>
                    <a:gd name="connsiteY3" fmla="*/ 9303 h 10029"/>
                    <a:gd name="connsiteX4" fmla="*/ 9983 w 10454"/>
                    <a:gd name="connsiteY4" fmla="*/ 9781 h 10029"/>
                    <a:gd name="connsiteX5" fmla="*/ 9930 w 10454"/>
                    <a:gd name="connsiteY5" fmla="*/ 9876 h 10029"/>
                    <a:gd name="connsiteX6" fmla="*/ 9861 w 10454"/>
                    <a:gd name="connsiteY6" fmla="*/ 9953 h 10029"/>
                    <a:gd name="connsiteX7" fmla="*/ 9774 w 10454"/>
                    <a:gd name="connsiteY7" fmla="*/ 10010 h 10029"/>
                    <a:gd name="connsiteX8" fmla="*/ 9687 w 10454"/>
                    <a:gd name="connsiteY8" fmla="*/ 10029 h 10029"/>
                    <a:gd name="connsiteX9" fmla="*/ 330 w 10454"/>
                    <a:gd name="connsiteY9" fmla="*/ 10029 h 10029"/>
                    <a:gd name="connsiteX10" fmla="*/ 0 w 10454"/>
                    <a:gd name="connsiteY10" fmla="*/ 9685 h 10029"/>
                    <a:gd name="connsiteX11" fmla="*/ 0 w 10454"/>
                    <a:gd name="connsiteY11" fmla="*/ 246 h 10029"/>
                    <a:gd name="connsiteX0" fmla="*/ 0 w 10436"/>
                    <a:gd name="connsiteY0" fmla="*/ 246 h 10029"/>
                    <a:gd name="connsiteX1" fmla="*/ 643 w 10436"/>
                    <a:gd name="connsiteY1" fmla="*/ 246 h 10029"/>
                    <a:gd name="connsiteX2" fmla="*/ 643 w 10436"/>
                    <a:gd name="connsiteY2" fmla="*/ 9303 h 10029"/>
                    <a:gd name="connsiteX3" fmla="*/ 9687 w 10436"/>
                    <a:gd name="connsiteY3" fmla="*/ 9303 h 10029"/>
                    <a:gd name="connsiteX4" fmla="*/ 9930 w 10436"/>
                    <a:gd name="connsiteY4" fmla="*/ 9876 h 10029"/>
                    <a:gd name="connsiteX5" fmla="*/ 9861 w 10436"/>
                    <a:gd name="connsiteY5" fmla="*/ 9953 h 10029"/>
                    <a:gd name="connsiteX6" fmla="*/ 9774 w 10436"/>
                    <a:gd name="connsiteY6" fmla="*/ 10010 h 10029"/>
                    <a:gd name="connsiteX7" fmla="*/ 9687 w 10436"/>
                    <a:gd name="connsiteY7" fmla="*/ 10029 h 10029"/>
                    <a:gd name="connsiteX8" fmla="*/ 330 w 10436"/>
                    <a:gd name="connsiteY8" fmla="*/ 10029 h 10029"/>
                    <a:gd name="connsiteX9" fmla="*/ 0 w 10436"/>
                    <a:gd name="connsiteY9" fmla="*/ 9685 h 10029"/>
                    <a:gd name="connsiteX10" fmla="*/ 0 w 10436"/>
                    <a:gd name="connsiteY10"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774 w 10414"/>
                    <a:gd name="connsiteY5" fmla="*/ 10010 h 10029"/>
                    <a:gd name="connsiteX6" fmla="*/ 9687 w 10414"/>
                    <a:gd name="connsiteY6" fmla="*/ 10029 h 10029"/>
                    <a:gd name="connsiteX7" fmla="*/ 330 w 10414"/>
                    <a:gd name="connsiteY7" fmla="*/ 10029 h 10029"/>
                    <a:gd name="connsiteX8" fmla="*/ 0 w 10414"/>
                    <a:gd name="connsiteY8" fmla="*/ 9685 h 10029"/>
                    <a:gd name="connsiteX9" fmla="*/ 0 w 10414"/>
                    <a:gd name="connsiteY9" fmla="*/ 246 h 10029"/>
                    <a:gd name="connsiteX0" fmla="*/ 0 w 10414"/>
                    <a:gd name="connsiteY0" fmla="*/ 246 h 10029"/>
                    <a:gd name="connsiteX1" fmla="*/ 643 w 10414"/>
                    <a:gd name="connsiteY1" fmla="*/ 246 h 10029"/>
                    <a:gd name="connsiteX2" fmla="*/ 643 w 10414"/>
                    <a:gd name="connsiteY2" fmla="*/ 9303 h 10029"/>
                    <a:gd name="connsiteX3" fmla="*/ 9687 w 10414"/>
                    <a:gd name="connsiteY3" fmla="*/ 9303 h 10029"/>
                    <a:gd name="connsiteX4" fmla="*/ 9861 w 10414"/>
                    <a:gd name="connsiteY4" fmla="*/ 9953 h 10029"/>
                    <a:gd name="connsiteX5" fmla="*/ 9687 w 10414"/>
                    <a:gd name="connsiteY5" fmla="*/ 10029 h 10029"/>
                    <a:gd name="connsiteX6" fmla="*/ 330 w 10414"/>
                    <a:gd name="connsiteY6" fmla="*/ 10029 h 10029"/>
                    <a:gd name="connsiteX7" fmla="*/ 0 w 10414"/>
                    <a:gd name="connsiteY7" fmla="*/ 9685 h 10029"/>
                    <a:gd name="connsiteX8" fmla="*/ 0 w 10414"/>
                    <a:gd name="connsiteY8" fmla="*/ 246 h 10029"/>
                    <a:gd name="connsiteX0" fmla="*/ 0 w 10836"/>
                    <a:gd name="connsiteY0" fmla="*/ 246 h 10029"/>
                    <a:gd name="connsiteX1" fmla="*/ 643 w 10836"/>
                    <a:gd name="connsiteY1" fmla="*/ 246 h 10029"/>
                    <a:gd name="connsiteX2" fmla="*/ 643 w 10836"/>
                    <a:gd name="connsiteY2" fmla="*/ 9303 h 10029"/>
                    <a:gd name="connsiteX3" fmla="*/ 9687 w 10836"/>
                    <a:gd name="connsiteY3" fmla="*/ 9303 h 10029"/>
                    <a:gd name="connsiteX4" fmla="*/ 9687 w 10836"/>
                    <a:gd name="connsiteY4" fmla="*/ 10029 h 10029"/>
                    <a:gd name="connsiteX5" fmla="*/ 330 w 10836"/>
                    <a:gd name="connsiteY5" fmla="*/ 10029 h 10029"/>
                    <a:gd name="connsiteX6" fmla="*/ 0 w 10836"/>
                    <a:gd name="connsiteY6" fmla="*/ 9685 h 10029"/>
                    <a:gd name="connsiteX7" fmla="*/ 0 w 10836"/>
                    <a:gd name="connsiteY7" fmla="*/ 246 h 10029"/>
                    <a:gd name="connsiteX0" fmla="*/ 0 w 10455"/>
                    <a:gd name="connsiteY0" fmla="*/ 246 h 10029"/>
                    <a:gd name="connsiteX1" fmla="*/ 643 w 10455"/>
                    <a:gd name="connsiteY1" fmla="*/ 246 h 10029"/>
                    <a:gd name="connsiteX2" fmla="*/ 643 w 10455"/>
                    <a:gd name="connsiteY2" fmla="*/ 9303 h 10029"/>
                    <a:gd name="connsiteX3" fmla="*/ 9687 w 10455"/>
                    <a:gd name="connsiteY3" fmla="*/ 9303 h 10029"/>
                    <a:gd name="connsiteX4" fmla="*/ 9687 w 10455"/>
                    <a:gd name="connsiteY4" fmla="*/ 10029 h 10029"/>
                    <a:gd name="connsiteX5" fmla="*/ 330 w 10455"/>
                    <a:gd name="connsiteY5" fmla="*/ 10029 h 10029"/>
                    <a:gd name="connsiteX6" fmla="*/ 0 w 10455"/>
                    <a:gd name="connsiteY6" fmla="*/ 9685 h 10029"/>
                    <a:gd name="connsiteX7" fmla="*/ 0 w 10455"/>
                    <a:gd name="connsiteY7" fmla="*/ 246 h 10029"/>
                    <a:gd name="connsiteX0" fmla="*/ 0 w 9961"/>
                    <a:gd name="connsiteY0" fmla="*/ 246 h 10029"/>
                    <a:gd name="connsiteX1" fmla="*/ 643 w 9961"/>
                    <a:gd name="connsiteY1" fmla="*/ 246 h 10029"/>
                    <a:gd name="connsiteX2" fmla="*/ 643 w 9961"/>
                    <a:gd name="connsiteY2" fmla="*/ 9303 h 10029"/>
                    <a:gd name="connsiteX3" fmla="*/ 9687 w 9961"/>
                    <a:gd name="connsiteY3" fmla="*/ 9303 h 10029"/>
                    <a:gd name="connsiteX4" fmla="*/ 9687 w 9961"/>
                    <a:gd name="connsiteY4" fmla="*/ 10029 h 10029"/>
                    <a:gd name="connsiteX5" fmla="*/ 330 w 9961"/>
                    <a:gd name="connsiteY5" fmla="*/ 10029 h 10029"/>
                    <a:gd name="connsiteX6" fmla="*/ 0 w 9961"/>
                    <a:gd name="connsiteY6" fmla="*/ 9685 h 10029"/>
                    <a:gd name="connsiteX7" fmla="*/ 0 w 9961"/>
                    <a:gd name="connsiteY7" fmla="*/ 246 h 10029"/>
                    <a:gd name="connsiteX0" fmla="*/ 0 w 10026"/>
                    <a:gd name="connsiteY0" fmla="*/ 246 h 10001"/>
                    <a:gd name="connsiteX1" fmla="*/ 646 w 10026"/>
                    <a:gd name="connsiteY1" fmla="*/ 246 h 10001"/>
                    <a:gd name="connsiteX2" fmla="*/ 646 w 10026"/>
                    <a:gd name="connsiteY2" fmla="*/ 9277 h 10001"/>
                    <a:gd name="connsiteX3" fmla="*/ 9725 w 10026"/>
                    <a:gd name="connsiteY3" fmla="*/ 9277 h 10001"/>
                    <a:gd name="connsiteX4" fmla="*/ 9725 w 10026"/>
                    <a:gd name="connsiteY4" fmla="*/ 10001 h 10001"/>
                    <a:gd name="connsiteX5" fmla="*/ 331 w 10026"/>
                    <a:gd name="connsiteY5" fmla="*/ 10001 h 10001"/>
                    <a:gd name="connsiteX6" fmla="*/ 0 w 10026"/>
                    <a:gd name="connsiteY6" fmla="*/ 9658 h 10001"/>
                    <a:gd name="connsiteX7" fmla="*/ 0 w 10026"/>
                    <a:gd name="connsiteY7" fmla="*/ 246 h 10001"/>
                    <a:gd name="connsiteX0" fmla="*/ 0 w 10015"/>
                    <a:gd name="connsiteY0" fmla="*/ 246 h 10003"/>
                    <a:gd name="connsiteX1" fmla="*/ 646 w 10015"/>
                    <a:gd name="connsiteY1" fmla="*/ 246 h 10003"/>
                    <a:gd name="connsiteX2" fmla="*/ 646 w 10015"/>
                    <a:gd name="connsiteY2" fmla="*/ 9277 h 10003"/>
                    <a:gd name="connsiteX3" fmla="*/ 9725 w 10015"/>
                    <a:gd name="connsiteY3" fmla="*/ 9277 h 10003"/>
                    <a:gd name="connsiteX4" fmla="*/ 9725 w 10015"/>
                    <a:gd name="connsiteY4" fmla="*/ 10001 h 10003"/>
                    <a:gd name="connsiteX5" fmla="*/ 331 w 10015"/>
                    <a:gd name="connsiteY5" fmla="*/ 10001 h 10003"/>
                    <a:gd name="connsiteX6" fmla="*/ 0 w 10015"/>
                    <a:gd name="connsiteY6" fmla="*/ 9658 h 10003"/>
                    <a:gd name="connsiteX7" fmla="*/ 0 w 10015"/>
                    <a:gd name="connsiteY7" fmla="*/ 246 h 1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15" h="10003">
                      <a:moveTo>
                        <a:pt x="0" y="246"/>
                      </a:moveTo>
                      <a:cubicBezTo>
                        <a:pt x="7" y="-128"/>
                        <a:pt x="661" y="-33"/>
                        <a:pt x="646" y="246"/>
                      </a:cubicBezTo>
                      <a:lnTo>
                        <a:pt x="646" y="9277"/>
                      </a:lnTo>
                      <a:lnTo>
                        <a:pt x="9725" y="9277"/>
                      </a:lnTo>
                      <a:cubicBezTo>
                        <a:pt x="10115" y="9273"/>
                        <a:pt x="10110" y="10052"/>
                        <a:pt x="9725" y="10001"/>
                      </a:cubicBezTo>
                      <a:lnTo>
                        <a:pt x="331" y="10001"/>
                      </a:lnTo>
                      <a:cubicBezTo>
                        <a:pt x="200" y="9996"/>
                        <a:pt x="10" y="9929"/>
                        <a:pt x="0" y="9658"/>
                      </a:cubicBezTo>
                      <a:lnTo>
                        <a:pt x="0" y="24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latin typeface="Arial" panose="020B0604020202020204" pitchFamily="34" charset="0"/>
                    <a:cs typeface="Arial" panose="020B0604020202020204" pitchFamily="34" charset="0"/>
                  </a:endParaRPr>
                </a:p>
              </p:txBody>
            </p:sp>
          </p:grpSp>
        </p:grpSp>
      </p:grpSp>
      <p:grpSp>
        <p:nvGrpSpPr>
          <p:cNvPr id="145" name="Group 144"/>
          <p:cNvGrpSpPr/>
          <p:nvPr/>
        </p:nvGrpSpPr>
        <p:grpSpPr>
          <a:xfrm>
            <a:off x="1878823" y="1166410"/>
            <a:ext cx="2466406" cy="835942"/>
            <a:chOff x="7126043" y="914192"/>
            <a:chExt cx="2466406" cy="835942"/>
          </a:xfrm>
        </p:grpSpPr>
        <p:sp>
          <p:nvSpPr>
            <p:cNvPr id="146" name="TextBox 145"/>
            <p:cNvSpPr txBox="1"/>
            <p:nvPr/>
          </p:nvSpPr>
          <p:spPr>
            <a:xfrm>
              <a:off x="7126043" y="914192"/>
              <a:ext cx="2466406" cy="338554"/>
            </a:xfrm>
            <a:prstGeom prst="rect">
              <a:avLst/>
            </a:prstGeom>
            <a:noFill/>
          </p:spPr>
          <p:txBody>
            <a:bodyPr wrap="square" rtlCol="0">
              <a:spAutoFit/>
            </a:bodyPr>
            <a:lstStyle/>
            <a:p>
              <a:r>
                <a:rPr lang="en-US" sz="1600" b="1" dirty="0" smtClean="0">
                  <a:solidFill>
                    <a:srgbClr val="F9A930"/>
                  </a:solidFill>
                  <a:latin typeface="Arial" panose="020B0604020202020204" pitchFamily="34" charset="0"/>
                  <a:ea typeface="Cambria Math" panose="02040503050406030204" pitchFamily="18" charset="0"/>
                  <a:cs typeface="Arial" panose="020B0604020202020204" pitchFamily="34" charset="0"/>
                </a:rPr>
                <a:t>NDA/BLA Submission</a:t>
              </a:r>
              <a:endParaRPr lang="en-US" sz="1600" b="1" dirty="0">
                <a:solidFill>
                  <a:srgbClr val="F9A930"/>
                </a:solidFill>
                <a:latin typeface="Arial" panose="020B0604020202020204" pitchFamily="34" charset="0"/>
                <a:ea typeface="Cambria Math" panose="02040503050406030204" pitchFamily="18" charset="0"/>
                <a:cs typeface="Arial" panose="020B0604020202020204" pitchFamily="34" charset="0"/>
              </a:endParaRPr>
            </a:p>
          </p:txBody>
        </p:sp>
        <p:sp>
          <p:nvSpPr>
            <p:cNvPr id="147" name="TextBox 146"/>
            <p:cNvSpPr txBox="1"/>
            <p:nvPr/>
          </p:nvSpPr>
          <p:spPr>
            <a:xfrm>
              <a:off x="7126043" y="1196136"/>
              <a:ext cx="2246950" cy="553998"/>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Identifications of CI sites at the time of NDA/BLA submission</a:t>
              </a:r>
            </a:p>
            <a:p>
              <a:r>
                <a:rPr lang="en-US" sz="1000" dirty="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a:t>
              </a:r>
              <a:endPar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cxnSp>
          <p:nvCxnSpPr>
            <p:cNvPr id="148" name="Straight Connector 147"/>
            <p:cNvCxnSpPr/>
            <p:nvPr/>
          </p:nvCxnSpPr>
          <p:spPr>
            <a:xfrm flipH="1" flipV="1">
              <a:off x="7126043" y="1212939"/>
              <a:ext cx="2106282" cy="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5" name="Group 194"/>
          <p:cNvGrpSpPr/>
          <p:nvPr/>
        </p:nvGrpSpPr>
        <p:grpSpPr>
          <a:xfrm>
            <a:off x="5369601" y="1166410"/>
            <a:ext cx="1895577" cy="682054"/>
            <a:chOff x="7126043" y="914192"/>
            <a:chExt cx="1895577" cy="682054"/>
          </a:xfrm>
        </p:grpSpPr>
        <p:sp>
          <p:nvSpPr>
            <p:cNvPr id="196" name="TextBox 195"/>
            <p:cNvSpPr txBox="1"/>
            <p:nvPr/>
          </p:nvSpPr>
          <p:spPr>
            <a:xfrm>
              <a:off x="7126043" y="914192"/>
              <a:ext cx="1895577" cy="349681"/>
            </a:xfrm>
            <a:prstGeom prst="rect">
              <a:avLst/>
            </a:prstGeom>
            <a:noFill/>
          </p:spPr>
          <p:txBody>
            <a:bodyPr wrap="square" rtlCol="0">
              <a:spAutoFit/>
            </a:bodyPr>
            <a:lstStyle/>
            <a:p>
              <a:r>
                <a:rPr lang="en-US" sz="1600" b="1" dirty="0" smtClean="0">
                  <a:solidFill>
                    <a:srgbClr val="87519A"/>
                  </a:solidFill>
                  <a:latin typeface="Arial" panose="020B0604020202020204" pitchFamily="34" charset="0"/>
                  <a:ea typeface="Cambria Math" panose="02040503050406030204" pitchFamily="18" charset="0"/>
                  <a:cs typeface="Arial" panose="020B0604020202020204" pitchFamily="34" charset="0"/>
                </a:rPr>
                <a:t>Inspections</a:t>
              </a:r>
              <a:endParaRPr lang="en-US" sz="1600" b="1" dirty="0">
                <a:solidFill>
                  <a:srgbClr val="87519A"/>
                </a:solidFill>
                <a:latin typeface="Arial" panose="020B0604020202020204" pitchFamily="34" charset="0"/>
                <a:ea typeface="Cambria Math" panose="02040503050406030204" pitchFamily="18" charset="0"/>
                <a:cs typeface="Arial" panose="020B0604020202020204" pitchFamily="34" charset="0"/>
              </a:endParaRPr>
            </a:p>
          </p:txBody>
        </p:sp>
        <p:sp>
          <p:nvSpPr>
            <p:cNvPr id="198" name="TextBox 197"/>
            <p:cNvSpPr txBox="1"/>
            <p:nvPr/>
          </p:nvSpPr>
          <p:spPr>
            <a:xfrm>
              <a:off x="7126043" y="1196136"/>
              <a:ext cx="1895577" cy="400110"/>
            </a:xfrm>
            <a:prstGeom prst="rect">
              <a:avLst/>
            </a:prstGeom>
            <a:noFill/>
          </p:spPr>
          <p:txBody>
            <a:bodyPr wrap="square" rtlCol="0">
              <a:spAutoFit/>
            </a:bodyPr>
            <a:lstStyle/>
            <a:p>
              <a:r>
                <a:rPr lang="en-US" sz="1000" dirty="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Inspections will be conducted, Report prepared.</a:t>
              </a:r>
              <a:endPar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endParaRPr>
            </a:p>
          </p:txBody>
        </p:sp>
        <p:cxnSp>
          <p:nvCxnSpPr>
            <p:cNvPr id="199" name="Straight Connector 198"/>
            <p:cNvCxnSpPr/>
            <p:nvPr/>
          </p:nvCxnSpPr>
          <p:spPr>
            <a:xfrm rot="5400000" flipH="1">
              <a:off x="7835228" y="503754"/>
              <a:ext cx="2" cy="141837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1" name="Group 140"/>
          <p:cNvGrpSpPr/>
          <p:nvPr/>
        </p:nvGrpSpPr>
        <p:grpSpPr>
          <a:xfrm>
            <a:off x="214093" y="2214093"/>
            <a:ext cx="1895577" cy="682054"/>
            <a:chOff x="7126043" y="914192"/>
            <a:chExt cx="1895577" cy="682054"/>
          </a:xfrm>
        </p:grpSpPr>
        <p:sp>
          <p:nvSpPr>
            <p:cNvPr id="142" name="TextBox 141"/>
            <p:cNvSpPr txBox="1"/>
            <p:nvPr/>
          </p:nvSpPr>
          <p:spPr>
            <a:xfrm>
              <a:off x="7126043" y="914192"/>
              <a:ext cx="1895577" cy="338554"/>
            </a:xfrm>
            <a:prstGeom prst="rect">
              <a:avLst/>
            </a:prstGeom>
            <a:noFill/>
          </p:spPr>
          <p:txBody>
            <a:bodyPr wrap="square" rtlCol="0">
              <a:spAutoFit/>
            </a:bodyPr>
            <a:lstStyle/>
            <a:p>
              <a:r>
                <a:rPr lang="en-US" sz="1600" b="1" dirty="0" smtClean="0">
                  <a:solidFill>
                    <a:srgbClr val="55A94C"/>
                  </a:solidFill>
                  <a:latin typeface="Arial" panose="020B0604020202020204" pitchFamily="34" charset="0"/>
                  <a:ea typeface="Cambria Math" panose="02040503050406030204" pitchFamily="18" charset="0"/>
                  <a:cs typeface="Arial" panose="020B0604020202020204" pitchFamily="34" charset="0"/>
                </a:rPr>
                <a:t>Pre NDA/BLA </a:t>
              </a:r>
              <a:endParaRPr lang="en-US" sz="1600" b="1" dirty="0">
                <a:solidFill>
                  <a:srgbClr val="55A94C"/>
                </a:solidFill>
                <a:latin typeface="Arial" panose="020B0604020202020204" pitchFamily="34" charset="0"/>
                <a:ea typeface="Cambria Math" panose="02040503050406030204" pitchFamily="18" charset="0"/>
                <a:cs typeface="Arial" panose="020B0604020202020204" pitchFamily="34" charset="0"/>
              </a:endParaRPr>
            </a:p>
          </p:txBody>
        </p:sp>
        <p:sp>
          <p:nvSpPr>
            <p:cNvPr id="143" name="TextBox 142"/>
            <p:cNvSpPr txBox="1"/>
            <p:nvPr/>
          </p:nvSpPr>
          <p:spPr>
            <a:xfrm>
              <a:off x="7126043" y="1196136"/>
              <a:ext cx="1895577" cy="400110"/>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Request for data at Pre-NDA/BLA  meetings .</a:t>
              </a:r>
            </a:p>
          </p:txBody>
        </p:sp>
        <p:cxnSp>
          <p:nvCxnSpPr>
            <p:cNvPr id="144" name="Straight Connector 143"/>
            <p:cNvCxnSpPr/>
            <p:nvPr/>
          </p:nvCxnSpPr>
          <p:spPr>
            <a:xfrm rot="5400000" flipH="1">
              <a:off x="7835228" y="503754"/>
              <a:ext cx="2" cy="141837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3755671" y="2214093"/>
            <a:ext cx="1719837" cy="835942"/>
            <a:chOff x="7126043" y="914192"/>
            <a:chExt cx="1719837" cy="835942"/>
          </a:xfrm>
        </p:grpSpPr>
        <p:sp>
          <p:nvSpPr>
            <p:cNvPr id="192" name="TextBox 191"/>
            <p:cNvSpPr txBox="1"/>
            <p:nvPr/>
          </p:nvSpPr>
          <p:spPr>
            <a:xfrm>
              <a:off x="7126044" y="914192"/>
              <a:ext cx="1694436" cy="349681"/>
            </a:xfrm>
            <a:prstGeom prst="rect">
              <a:avLst/>
            </a:prstGeom>
            <a:noFill/>
          </p:spPr>
          <p:txBody>
            <a:bodyPr wrap="square" rtlCol="0">
              <a:spAutoFit/>
            </a:bodyPr>
            <a:lstStyle/>
            <a:p>
              <a:r>
                <a:rPr lang="en-US" sz="1600" b="1" dirty="0" smtClean="0">
                  <a:solidFill>
                    <a:srgbClr val="EF5146"/>
                  </a:solidFill>
                  <a:latin typeface="Arial" panose="020B0604020202020204" pitchFamily="34" charset="0"/>
                  <a:ea typeface="Cambria Math" panose="02040503050406030204" pitchFamily="18" charset="0"/>
                  <a:cs typeface="Arial" panose="020B0604020202020204" pitchFamily="34" charset="0"/>
                </a:rPr>
                <a:t>Background </a:t>
              </a:r>
              <a:endParaRPr lang="en-US" sz="1600" b="1" dirty="0">
                <a:solidFill>
                  <a:srgbClr val="EF5146"/>
                </a:solidFill>
                <a:latin typeface="Arial" panose="020B0604020202020204" pitchFamily="34" charset="0"/>
                <a:ea typeface="Cambria Math" panose="02040503050406030204" pitchFamily="18" charset="0"/>
                <a:cs typeface="Arial" panose="020B0604020202020204" pitchFamily="34" charset="0"/>
              </a:endParaRPr>
            </a:p>
          </p:txBody>
        </p:sp>
        <p:sp>
          <p:nvSpPr>
            <p:cNvPr id="193" name="TextBox 192"/>
            <p:cNvSpPr txBox="1"/>
            <p:nvPr/>
          </p:nvSpPr>
          <p:spPr>
            <a:xfrm>
              <a:off x="7126044" y="1196136"/>
              <a:ext cx="1719836" cy="553998"/>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Preparation of  pertinent information: protocols, CRFs, data listings, etc.</a:t>
              </a:r>
            </a:p>
          </p:txBody>
        </p:sp>
        <p:cxnSp>
          <p:nvCxnSpPr>
            <p:cNvPr id="194" name="Straight Connector 193"/>
            <p:cNvCxnSpPr/>
            <p:nvPr/>
          </p:nvCxnSpPr>
          <p:spPr>
            <a:xfrm rot="5400000" flipH="1">
              <a:off x="7835228" y="503754"/>
              <a:ext cx="2" cy="141837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7004046" y="2214093"/>
            <a:ext cx="1925862" cy="989830"/>
            <a:chOff x="6934439" y="914192"/>
            <a:chExt cx="1925862" cy="989830"/>
          </a:xfrm>
        </p:grpSpPr>
        <p:sp>
          <p:nvSpPr>
            <p:cNvPr id="211" name="TextBox 210"/>
            <p:cNvSpPr txBox="1"/>
            <p:nvPr/>
          </p:nvSpPr>
          <p:spPr>
            <a:xfrm>
              <a:off x="7126043" y="914192"/>
              <a:ext cx="1708857" cy="349681"/>
            </a:xfrm>
            <a:prstGeom prst="rect">
              <a:avLst/>
            </a:prstGeom>
            <a:noFill/>
          </p:spPr>
          <p:txBody>
            <a:bodyPr wrap="square" rtlCol="0">
              <a:spAutoFit/>
            </a:bodyPr>
            <a:lstStyle/>
            <a:p>
              <a:r>
                <a:rPr lang="en-US" sz="1600" b="1" dirty="0" smtClean="0">
                  <a:solidFill>
                    <a:srgbClr val="EA5C8A"/>
                  </a:solidFill>
                  <a:latin typeface="Arial" panose="020B0604020202020204" pitchFamily="34" charset="0"/>
                  <a:ea typeface="Cambria Math" panose="02040503050406030204" pitchFamily="18" charset="0"/>
                  <a:cs typeface="Arial" panose="020B0604020202020204" pitchFamily="34" charset="0"/>
                </a:rPr>
                <a:t>Assessment </a:t>
              </a:r>
              <a:endParaRPr lang="en-US" sz="1600" b="1" dirty="0">
                <a:solidFill>
                  <a:srgbClr val="EA5C8A"/>
                </a:solidFill>
                <a:latin typeface="Arial" panose="020B0604020202020204" pitchFamily="34" charset="0"/>
                <a:ea typeface="Cambria Math" panose="02040503050406030204" pitchFamily="18" charset="0"/>
                <a:cs typeface="Arial" panose="020B0604020202020204" pitchFamily="34" charset="0"/>
              </a:endParaRPr>
            </a:p>
          </p:txBody>
        </p:sp>
        <p:sp>
          <p:nvSpPr>
            <p:cNvPr id="212" name="TextBox 211"/>
            <p:cNvSpPr txBox="1"/>
            <p:nvPr/>
          </p:nvSpPr>
          <p:spPr>
            <a:xfrm>
              <a:off x="6934439" y="1196136"/>
              <a:ext cx="1925862" cy="707886"/>
            </a:xfrm>
            <a:prstGeom prst="rect">
              <a:avLst/>
            </a:prstGeom>
            <a:noFill/>
          </p:spPr>
          <p:txBody>
            <a:bodyPr wrap="square" rtlCol="0">
              <a:spAutoFit/>
            </a:bodyPr>
            <a:lstStyle/>
            <a:p>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Assessment of data reliability </a:t>
              </a:r>
              <a:r>
                <a:rPr lang="en-US" sz="1000" dirty="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,protection </a:t>
              </a:r>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of </a:t>
              </a:r>
              <a:r>
                <a:rPr lang="en-US" sz="1000" dirty="0" smtClean="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subjects, generation </a:t>
              </a:r>
              <a:r>
                <a:rPr lang="en-US" sz="1000" dirty="0">
                  <a:solidFill>
                    <a:schemeClr val="tx1">
                      <a:lumMod val="50000"/>
                      <a:lumOff val="50000"/>
                    </a:schemeClr>
                  </a:solidFill>
                  <a:latin typeface="Arial" panose="020B0604020202020204" pitchFamily="34" charset="0"/>
                  <a:ea typeface="Cambria Math" panose="02040503050406030204" pitchFamily="18" charset="0"/>
                  <a:cs typeface="Arial" panose="020B0604020202020204" pitchFamily="34" charset="0"/>
                </a:rPr>
                <a:t>of post-inspectional correspondence </a:t>
              </a:r>
            </a:p>
          </p:txBody>
        </p:sp>
        <p:cxnSp>
          <p:nvCxnSpPr>
            <p:cNvPr id="213" name="Straight Connector 212"/>
            <p:cNvCxnSpPr/>
            <p:nvPr/>
          </p:nvCxnSpPr>
          <p:spPr>
            <a:xfrm rot="5400000" flipH="1">
              <a:off x="7835228" y="503754"/>
              <a:ext cx="2" cy="1418372"/>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2053" name="Picture 5" descr="C:\Users\AYALEW\Local Settings\Temporary Internet Files\Content.IE5\R4ZJD0XO\People-Around-a-Table-300x24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881" y="3539829"/>
            <a:ext cx="678176" cy="54932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AYALEW\Local Settings\Temporary Internet Files\Content.IE5\463T1BQ6\Examining_New_Drug_Applications_(067)_(718453529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2588" y="2545839"/>
            <a:ext cx="553979" cy="738638"/>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AYALEW\Local Settings\Temporary Internet Files\Content.IE5\D41BLUA2\item-6-magnifying-glas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2937" y="2524645"/>
            <a:ext cx="529277" cy="780367"/>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AYALEW\Local Settings\Temporary Internet Files\Content.IE5\4NALUH2M\blockpage[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AYALEW\Local Settings\Temporary Internet Files\Content.IE5\AQD3HCS9\blockpage[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AYALEW\Local Settings\Temporary Internet Files\Content.IE5\463T1BQ6\review-md[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97809" y="3454185"/>
            <a:ext cx="627652" cy="62765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AYALEW\Local Settings\Temporary Internet Files\Content.IE5\463T1BQ6\thumbs_up_thumbs_down[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1325" y="5201735"/>
            <a:ext cx="1011203" cy="759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904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604838" y="682625"/>
            <a:ext cx="7924800" cy="914400"/>
          </a:xfrm>
        </p:spPr>
        <p:txBody>
          <a:bodyPr/>
          <a:lstStyle/>
          <a:p>
            <a:r>
              <a:rPr lang="en-US" altLang="en-US" b="1" dirty="0" smtClean="0">
                <a:latin typeface="Arial" panose="020B0604020202020204" pitchFamily="34" charset="0"/>
                <a:cs typeface="Arial" panose="020B0604020202020204" pitchFamily="34" charset="0"/>
              </a:rPr>
              <a:t>21</a:t>
            </a:r>
            <a:r>
              <a:rPr lang="en-US" altLang="en-US" b="1" baseline="30000" dirty="0" smtClean="0">
                <a:latin typeface="Arial" panose="020B0604020202020204" pitchFamily="34" charset="0"/>
                <a:cs typeface="Arial" panose="020B0604020202020204" pitchFamily="34" charset="0"/>
              </a:rPr>
              <a:t>st</a:t>
            </a:r>
            <a:r>
              <a:rPr lang="en-US" altLang="en-US" b="1" dirty="0" smtClean="0">
                <a:latin typeface="Arial" panose="020B0604020202020204" pitchFamily="34" charset="0"/>
                <a:cs typeface="Arial" panose="020B0604020202020204" pitchFamily="34" charset="0"/>
              </a:rPr>
              <a:t> Century Review</a:t>
            </a:r>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784860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a:off x="2255838" y="2286000"/>
            <a:ext cx="0" cy="449263"/>
          </a:xfrm>
          <a:prstGeom prst="straightConnector1">
            <a:avLst/>
          </a:prstGeom>
          <a:ln w="762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98638" y="1905000"/>
            <a:ext cx="0" cy="830263"/>
          </a:xfrm>
          <a:prstGeom prst="straightConnector1">
            <a:avLst/>
          </a:prstGeom>
          <a:ln w="762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270" name="TextBox 14"/>
          <p:cNvSpPr txBox="1">
            <a:spLocks noChangeArrowheads="1"/>
          </p:cNvSpPr>
          <p:nvPr/>
        </p:nvSpPr>
        <p:spPr bwMode="auto">
          <a:xfrm>
            <a:off x="1692275" y="1590675"/>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dirty="0"/>
              <a:t>Day 7-14 Loaded Tool released to reviewers</a:t>
            </a:r>
          </a:p>
        </p:txBody>
      </p:sp>
      <p:sp>
        <p:nvSpPr>
          <p:cNvPr id="11271" name="TextBox 16"/>
          <p:cNvSpPr txBox="1">
            <a:spLocks noChangeArrowheads="1"/>
          </p:cNvSpPr>
          <p:nvPr/>
        </p:nvSpPr>
        <p:spPr bwMode="auto">
          <a:xfrm>
            <a:off x="2133600" y="1911350"/>
            <a:ext cx="411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400"/>
              <a:t>New 21</a:t>
            </a:r>
            <a:r>
              <a:rPr lang="en-US" altLang="en-US" sz="1400" baseline="30000"/>
              <a:t>st</a:t>
            </a:r>
            <a:r>
              <a:rPr lang="en-US" altLang="en-US" sz="1400"/>
              <a:t> Century Site Selection Meeting</a:t>
            </a:r>
          </a:p>
        </p:txBody>
      </p:sp>
    </p:spTree>
    <p:extLst>
      <p:ext uri="{BB962C8B-B14F-4D97-AF65-F5344CB8AC3E}">
        <p14:creationId xmlns:p14="http://schemas.microsoft.com/office/powerpoint/2010/main" val="2728953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48" y="1023679"/>
            <a:ext cx="8820151" cy="926020"/>
          </a:xfrm>
        </p:spPr>
        <p:txBody>
          <a:bodyPr lIns="92075" tIns="46038" rIns="92075" bIns="46038">
            <a:noAutofit/>
          </a:bodyPr>
          <a:lstStyle/>
          <a:p>
            <a:pPr algn="l"/>
            <a:r>
              <a:rPr lang="en-US" altLang="en-US" sz="4000" b="1" dirty="0">
                <a:latin typeface="Arial" charset="0"/>
              </a:rPr>
              <a:t>Assigning International Inspections</a:t>
            </a:r>
            <a:endParaRPr lang="en-US" altLang="en-US" sz="4000" b="1" dirty="0" smtClean="0">
              <a:latin typeface="Arial" charset="0"/>
            </a:endParaRPr>
          </a:p>
        </p:txBody>
      </p:sp>
      <p:sp>
        <p:nvSpPr>
          <p:cNvPr id="17411" name="Rectangle 3"/>
          <p:cNvSpPr>
            <a:spLocks noGrp="1" noChangeArrowheads="1"/>
          </p:cNvSpPr>
          <p:nvPr>
            <p:ph idx="1"/>
          </p:nvPr>
        </p:nvSpPr>
        <p:spPr/>
        <p:txBody>
          <a:bodyPr lIns="92075" tIns="46038" rIns="92075" bIns="46038">
            <a:normAutofit/>
          </a:bodyPr>
          <a:lstStyle/>
          <a:p>
            <a:pPr>
              <a:lnSpc>
                <a:spcPct val="90000"/>
              </a:lnSpc>
              <a:defRPr/>
            </a:pPr>
            <a:r>
              <a:rPr lang="en-US" altLang="en-US" dirty="0" smtClean="0"/>
              <a:t>Clinical </a:t>
            </a:r>
            <a:r>
              <a:rPr lang="en-US" altLang="en-US" dirty="0"/>
              <a:t>sites likely to be audited when:</a:t>
            </a:r>
          </a:p>
          <a:p>
            <a:pPr lvl="1">
              <a:lnSpc>
                <a:spcPct val="90000"/>
              </a:lnSpc>
              <a:defRPr/>
            </a:pPr>
            <a:r>
              <a:rPr lang="en-US" altLang="en-US" dirty="0"/>
              <a:t>only foreign data are submitted to support an application</a:t>
            </a:r>
          </a:p>
          <a:p>
            <a:pPr lvl="1">
              <a:lnSpc>
                <a:spcPct val="90000"/>
              </a:lnSpc>
              <a:defRPr/>
            </a:pPr>
            <a:r>
              <a:rPr lang="en-US" altLang="en-US" dirty="0"/>
              <a:t>insufficient domestic data</a:t>
            </a:r>
          </a:p>
          <a:p>
            <a:pPr lvl="1">
              <a:lnSpc>
                <a:spcPct val="90000"/>
              </a:lnSpc>
              <a:defRPr/>
            </a:pPr>
            <a:r>
              <a:rPr lang="en-US" altLang="en-US" dirty="0"/>
              <a:t>domestic and foreign data show conflicting results pertinent to decision-making</a:t>
            </a:r>
          </a:p>
          <a:p>
            <a:pPr lvl="1">
              <a:lnSpc>
                <a:spcPct val="90000"/>
              </a:lnSpc>
              <a:defRPr/>
            </a:pPr>
            <a:r>
              <a:rPr lang="en-US" altLang="en-US" dirty="0"/>
              <a:t>there is a serious issue to resolve (e.g., suspicion of fraud, scientific misconduct, significant human subject protection violations)</a:t>
            </a:r>
          </a:p>
          <a:p>
            <a:pPr marL="457200" lvl="1" indent="0" eaLnBrk="1" hangingPunct="1">
              <a:lnSpc>
                <a:spcPct val="90000"/>
              </a:lnSpc>
              <a:spcBef>
                <a:spcPct val="40000"/>
              </a:spcBef>
              <a:buFontTx/>
              <a:buNone/>
              <a:defRPr/>
            </a:pPr>
            <a:endParaRPr lang="en-US" altLang="en-US" dirty="0" smtClean="0"/>
          </a:p>
        </p:txBody>
      </p:sp>
    </p:spTree>
    <p:extLst>
      <p:ext uri="{BB962C8B-B14F-4D97-AF65-F5344CB8AC3E}">
        <p14:creationId xmlns:p14="http://schemas.microsoft.com/office/powerpoint/2010/main" val="1016522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05103" y="1066800"/>
            <a:ext cx="8838599" cy="914400"/>
          </a:xfrm>
        </p:spPr>
        <p:txBody>
          <a:bodyPr>
            <a:noAutofit/>
          </a:bodyPr>
          <a:lstStyle/>
          <a:p>
            <a:r>
              <a:rPr lang="en-US" altLang="en-US" sz="4000" b="1" dirty="0" smtClean="0">
                <a:latin typeface="Arial" panose="020B0604020202020204" pitchFamily="34" charset="0"/>
                <a:cs typeface="Arial" panose="020B0604020202020204" pitchFamily="34" charset="0"/>
              </a:rPr>
              <a:t>Potential Consequences of Noncompliance</a:t>
            </a:r>
          </a:p>
        </p:txBody>
      </p:sp>
      <p:sp>
        <p:nvSpPr>
          <p:cNvPr id="37891" name="Rectangle 3"/>
          <p:cNvSpPr>
            <a:spLocks noGrp="1" noChangeArrowheads="1"/>
          </p:cNvSpPr>
          <p:nvPr>
            <p:ph type="body" idx="1"/>
          </p:nvPr>
        </p:nvSpPr>
        <p:spPr>
          <a:xfrm>
            <a:off x="457199" y="2179638"/>
            <a:ext cx="8486503" cy="4525962"/>
          </a:xfrm>
        </p:spPr>
        <p:txBody>
          <a:bodyPr>
            <a:normAutofit lnSpcReduction="10000"/>
          </a:bodyPr>
          <a:lstStyle/>
          <a:p>
            <a:pPr>
              <a:defRPr/>
            </a:pPr>
            <a:r>
              <a:rPr lang="en-US" altLang="en-US" dirty="0" smtClean="0"/>
              <a:t>Warning Letter</a:t>
            </a:r>
          </a:p>
          <a:p>
            <a:pPr>
              <a:defRPr/>
            </a:pPr>
            <a:r>
              <a:rPr lang="en-US" altLang="en-US" dirty="0" smtClean="0"/>
              <a:t>Disqualification </a:t>
            </a:r>
          </a:p>
          <a:p>
            <a:pPr>
              <a:defRPr/>
            </a:pPr>
            <a:r>
              <a:rPr lang="en-US" altLang="en-US" dirty="0" smtClean="0"/>
              <a:t>Application Integrity Policy</a:t>
            </a:r>
          </a:p>
          <a:p>
            <a:pPr>
              <a:defRPr/>
            </a:pPr>
            <a:r>
              <a:rPr lang="en-US" altLang="en-US" dirty="0" smtClean="0"/>
              <a:t>Referrals to FDA’s Office of Criminal Investigations</a:t>
            </a:r>
          </a:p>
          <a:p>
            <a:pPr>
              <a:defRPr/>
            </a:pPr>
            <a:r>
              <a:rPr lang="en-US" altLang="en-US" dirty="0" smtClean="0"/>
              <a:t>Rejection of data</a:t>
            </a:r>
          </a:p>
          <a:p>
            <a:pPr>
              <a:defRPr/>
            </a:pPr>
            <a:r>
              <a:rPr lang="en-US" altLang="en-US" dirty="0" smtClean="0"/>
              <a:t>IND clinical holds</a:t>
            </a:r>
          </a:p>
          <a:p>
            <a:pPr>
              <a:defRPr/>
            </a:pPr>
            <a:r>
              <a:rPr lang="en-US" altLang="en-US" dirty="0" smtClean="0"/>
              <a:t>Termination of IND</a:t>
            </a:r>
          </a:p>
          <a:p>
            <a:pPr marL="0" indent="0">
              <a:buFontTx/>
              <a:buNone/>
              <a:defRPr/>
            </a:pPr>
            <a:endParaRPr lang="en-US" altLang="en-US" sz="1800" dirty="0" smtClean="0"/>
          </a:p>
        </p:txBody>
      </p:sp>
    </p:spTree>
    <p:extLst>
      <p:ext uri="{BB962C8B-B14F-4D97-AF65-F5344CB8AC3E}">
        <p14:creationId xmlns:p14="http://schemas.microsoft.com/office/powerpoint/2010/main" val="34687079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406900"/>
            <a:ext cx="8345487" cy="1362075"/>
          </a:xfrm>
        </p:spPr>
        <p:txBody>
          <a:bodyPr>
            <a:normAutofit/>
          </a:bodyPr>
          <a:lstStyle/>
          <a:p>
            <a:pPr>
              <a:defRPr/>
            </a:pPr>
            <a:r>
              <a:rPr lang="en-US" dirty="0" smtClean="0">
                <a:solidFill>
                  <a:schemeClr val="tx2"/>
                </a:solidFill>
                <a:latin typeface="Arial" panose="020B0604020202020204" pitchFamily="34" charset="0"/>
                <a:cs typeface="Arial" panose="020B0604020202020204" pitchFamily="34" charset="0"/>
              </a:rPr>
              <a:t>Challenges</a:t>
            </a:r>
            <a:endParaRPr lang="en-US"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6441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14" y="584693"/>
            <a:ext cx="8571186" cy="1143000"/>
          </a:xfrm>
        </p:spPr>
        <p:txBody>
          <a:bodyPr>
            <a:normAutofit fontScale="90000"/>
          </a:bodyPr>
          <a:lstStyle/>
          <a:p>
            <a:r>
              <a:rPr lang="en-US" b="1" dirty="0">
                <a:solidFill>
                  <a:schemeClr val="tx2"/>
                </a:solidFill>
                <a:latin typeface="Arial" panose="020B0604020202020204" pitchFamily="34" charset="0"/>
                <a:cs typeface="Arial" panose="020B0604020202020204" pitchFamily="34" charset="0"/>
              </a:rPr>
              <a:t>Breadth of international inspections </a:t>
            </a:r>
            <a:endParaRPr lang="en-GB"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893276"/>
            <a:ext cx="4038600" cy="4525963"/>
          </a:xfrm>
        </p:spPr>
        <p:txBody>
          <a:bodyPr>
            <a:normAutofit fontScale="92500" lnSpcReduction="10000"/>
          </a:bodyPr>
          <a:lstStyle/>
          <a:p>
            <a:r>
              <a:rPr lang="en-US" dirty="0"/>
              <a:t>FDA inspects 0.7% of all foreign clinical sites, compared to 1.9% of all domestic clinical sites (OIG Report 2008</a:t>
            </a:r>
            <a:r>
              <a:rPr lang="en-US" dirty="0" smtClean="0"/>
              <a:t>).</a:t>
            </a:r>
          </a:p>
          <a:p>
            <a:endParaRPr lang="en-US" dirty="0"/>
          </a:p>
          <a:p>
            <a:r>
              <a:rPr lang="en-US" dirty="0" smtClean="0"/>
              <a:t>Finite </a:t>
            </a:r>
            <a:r>
              <a:rPr lang="en-US" dirty="0"/>
              <a:t>inspection </a:t>
            </a:r>
            <a:r>
              <a:rPr lang="en-US" dirty="0" smtClean="0"/>
              <a:t>resources: breadth </a:t>
            </a:r>
            <a:r>
              <a:rPr lang="en-US" dirty="0"/>
              <a:t>of international inspections resulting in inspection of a limited number of sites</a:t>
            </a:r>
          </a:p>
          <a:p>
            <a:endParaRPr lang="en-US" dirty="0"/>
          </a:p>
          <a:p>
            <a:endParaRPr lang="en-GB" dirty="0"/>
          </a:p>
        </p:txBody>
      </p:sp>
      <p:graphicFrame>
        <p:nvGraphicFramePr>
          <p:cNvPr id="6" name="Chart 5"/>
          <p:cNvGraphicFramePr/>
          <p:nvPr>
            <p:extLst>
              <p:ext uri="{D42A27DB-BD31-4B8C-83A1-F6EECF244321}">
                <p14:modId xmlns:p14="http://schemas.microsoft.com/office/powerpoint/2010/main" val="45604091"/>
              </p:ext>
            </p:extLst>
          </p:nvPr>
        </p:nvGraphicFramePr>
        <p:xfrm>
          <a:off x="5100320" y="1447019"/>
          <a:ext cx="3952240" cy="510871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a:spLocks noChangeArrowheads="1"/>
          </p:cNvSpPr>
          <p:nvPr/>
        </p:nvSpPr>
        <p:spPr bwMode="auto">
          <a:xfrm>
            <a:off x="2477814" y="6413049"/>
            <a:ext cx="44593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fontAlgn="b" hangingPunct="1">
              <a:spcBef>
                <a:spcPct val="0"/>
              </a:spcBef>
              <a:buNone/>
            </a:pPr>
            <a:r>
              <a:rPr lang="en-US" altLang="en-US" sz="1400" dirty="0" smtClean="0">
                <a:solidFill>
                  <a:prstClr val="black"/>
                </a:solidFill>
              </a:rPr>
              <a:t>Source: CISST Database for 245 submissions </a:t>
            </a:r>
            <a:endParaRPr lang="en-US" altLang="en-US" sz="1400" dirty="0">
              <a:solidFill>
                <a:prstClr val="black"/>
              </a:solidFill>
            </a:endParaRPr>
          </a:p>
          <a:p>
            <a:pPr marL="0" indent="0" eaLnBrk="1" fontAlgn="b" hangingPunct="1">
              <a:spcBef>
                <a:spcPct val="0"/>
              </a:spcBef>
              <a:buNone/>
            </a:pPr>
            <a:endParaRPr lang="en-US" altLang="en-US" sz="1400" dirty="0">
              <a:solidFill>
                <a:prstClr val="black"/>
              </a:solidFill>
              <a:latin typeface="Cambria" pitchFamily="18" charset="0"/>
            </a:endParaRPr>
          </a:p>
        </p:txBody>
      </p:sp>
    </p:spTree>
    <p:extLst>
      <p:ext uri="{BB962C8B-B14F-4D97-AF65-F5344CB8AC3E}">
        <p14:creationId xmlns:p14="http://schemas.microsoft.com/office/powerpoint/2010/main" val="3603508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560513"/>
            <a:ext cx="8189912" cy="461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3"/>
          <p:cNvSpPr txBox="1">
            <a:spLocks noChangeArrowheads="1"/>
          </p:cNvSpPr>
          <p:nvPr/>
        </p:nvSpPr>
        <p:spPr bwMode="auto">
          <a:xfrm>
            <a:off x="79375" y="6019800"/>
            <a:ext cx="87534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defRPr/>
            </a:pPr>
            <a:r>
              <a:rPr lang="en-US" altLang="en-US" sz="1050" b="0" dirty="0"/>
              <a:t>*Based on inspection start date – </a:t>
            </a:r>
            <a:r>
              <a:rPr lang="en-US" altLang="en-US" sz="1050" b="0" dirty="0" smtClean="0"/>
              <a:t>[Complis database </a:t>
            </a:r>
            <a:r>
              <a:rPr lang="en-US" altLang="en-US" sz="1050" b="0" dirty="0"/>
              <a:t>as of January 20, </a:t>
            </a:r>
            <a:r>
              <a:rPr lang="en-US" altLang="en-US" sz="1050" b="0" dirty="0" smtClean="0"/>
              <a:t>2016]</a:t>
            </a:r>
            <a:endParaRPr lang="en-US" altLang="en-US" sz="1050" b="0" dirty="0"/>
          </a:p>
          <a:p>
            <a:pPr eaLnBrk="1" fontAlgn="b" hangingPunct="1">
              <a:spcBef>
                <a:spcPct val="0"/>
              </a:spcBef>
              <a:defRPr/>
            </a:pPr>
            <a:r>
              <a:rPr lang="en-US" altLang="en-US" sz="1050" b="0" dirty="0"/>
              <a:t> IRB includes only CDER numbers – previously reported metrics may have used combined data across CDER, CBER and CDRH, Sponsor (GCP) includes Sponsor/CRO/Sponsor-Investigator</a:t>
            </a:r>
          </a:p>
          <a:p>
            <a:pPr eaLnBrk="1" fontAlgn="b" hangingPunct="1">
              <a:spcBef>
                <a:spcPct val="0"/>
              </a:spcBef>
              <a:defRPr/>
            </a:pPr>
            <a:r>
              <a:rPr lang="en-US" altLang="en-US" sz="1050" b="0" dirty="0"/>
              <a:t> </a:t>
            </a:r>
            <a:r>
              <a:rPr lang="en-US" altLang="en-US" sz="1050" b="0" dirty="0" err="1"/>
              <a:t>Postmarketing</a:t>
            </a:r>
            <a:r>
              <a:rPr lang="en-US" altLang="en-US" sz="1050" b="0" dirty="0"/>
              <a:t> Adverse Drug Event and Risk Evaluation and Mitigation Strategy inspection programs incorporated into OSI June 2011</a:t>
            </a:r>
          </a:p>
        </p:txBody>
      </p:sp>
      <p:sp>
        <p:nvSpPr>
          <p:cNvPr id="2" name="Title 1"/>
          <p:cNvSpPr>
            <a:spLocks noGrp="1"/>
          </p:cNvSpPr>
          <p:nvPr>
            <p:ph type="title"/>
          </p:nvPr>
        </p:nvSpPr>
        <p:spPr/>
        <p:txBody>
          <a:bodyPr>
            <a:normAutofit/>
          </a:bodyPr>
          <a:lstStyle/>
          <a:p>
            <a:pPr eaLnBrk="1" fontAlgn="b" hangingPunct="1">
              <a:defRPr/>
            </a:pPr>
            <a:r>
              <a:rPr lang="en-US" altLang="en-US" sz="3600" b="1" kern="1200" dirty="0">
                <a:solidFill>
                  <a:schemeClr val="tx2"/>
                </a:solidFill>
                <a:ea typeface="+mn-ea"/>
                <a:cs typeface="Arial" charset="0"/>
              </a:rPr>
              <a:t>Inspections Overseen by </a:t>
            </a:r>
            <a:r>
              <a:rPr lang="en-US" altLang="en-US" sz="3600" b="1" kern="1200" dirty="0" smtClean="0">
                <a:solidFill>
                  <a:schemeClr val="tx2"/>
                </a:solidFill>
                <a:ea typeface="+mn-ea"/>
                <a:cs typeface="Arial" charset="0"/>
              </a:rPr>
              <a:t>OSI/OSIS*</a:t>
            </a:r>
            <a:r>
              <a:rPr lang="en-US" altLang="en-US" sz="3600" b="1" dirty="0">
                <a:solidFill>
                  <a:schemeClr val="tx2"/>
                </a:solidFill>
                <a:ea typeface="+mn-ea"/>
                <a:cs typeface="Arial" charset="0"/>
              </a:rPr>
              <a:t/>
            </a:r>
            <a:br>
              <a:rPr lang="en-US" altLang="en-US" sz="3600" b="1" dirty="0">
                <a:solidFill>
                  <a:schemeClr val="tx2"/>
                </a:solidFill>
                <a:ea typeface="+mn-ea"/>
                <a:cs typeface="Arial" charset="0"/>
              </a:rPr>
            </a:br>
            <a:r>
              <a:rPr lang="en-US" altLang="en-US" sz="2400" b="1" dirty="0">
                <a:solidFill>
                  <a:schemeClr val="tx2"/>
                </a:solidFill>
                <a:ea typeface="+mn-ea"/>
                <a:cs typeface="Arial" charset="0"/>
              </a:rPr>
              <a:t>(CDER, FY </a:t>
            </a:r>
            <a:r>
              <a:rPr lang="en-US" altLang="en-US" sz="2400" b="1" dirty="0" smtClean="0">
                <a:solidFill>
                  <a:schemeClr val="tx2"/>
                </a:solidFill>
                <a:ea typeface="+mn-ea"/>
                <a:cs typeface="Arial" charset="0"/>
              </a:rPr>
              <a:t>2006 </a:t>
            </a:r>
            <a:r>
              <a:rPr lang="en-US" altLang="en-US" sz="2400" b="1" dirty="0">
                <a:solidFill>
                  <a:schemeClr val="tx2"/>
                </a:solidFill>
                <a:ea typeface="+mn-ea"/>
                <a:cs typeface="Arial" charset="0"/>
              </a:rPr>
              <a:t>- FY </a:t>
            </a:r>
            <a:r>
              <a:rPr lang="en-US" altLang="en-US" sz="2400" b="1" dirty="0" smtClean="0">
                <a:solidFill>
                  <a:schemeClr val="tx2"/>
                </a:solidFill>
                <a:ea typeface="+mn-ea"/>
                <a:cs typeface="Arial" charset="0"/>
              </a:rPr>
              <a:t>2015)</a:t>
            </a:r>
            <a:endParaRPr lang="en-US" sz="5400" b="1" dirty="0">
              <a:solidFill>
                <a:schemeClr val="tx2"/>
              </a:solidFill>
            </a:endParaRPr>
          </a:p>
        </p:txBody>
      </p:sp>
    </p:spTree>
    <p:extLst>
      <p:ext uri="{BB962C8B-B14F-4D97-AF65-F5344CB8AC3E}">
        <p14:creationId xmlns:p14="http://schemas.microsoft.com/office/powerpoint/2010/main" val="155486432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0"/>
            <a:ext cx="8964613" cy="459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 Box 3"/>
          <p:cNvSpPr txBox="1">
            <a:spLocks noChangeArrowheads="1"/>
          </p:cNvSpPr>
          <p:nvPr/>
        </p:nvSpPr>
        <p:spPr bwMode="auto">
          <a:xfrm>
            <a:off x="76200" y="6237288"/>
            <a:ext cx="8382000"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defRPr/>
            </a:pPr>
            <a:r>
              <a:rPr lang="en-US" altLang="en-US" sz="1050" b="0" dirty="0"/>
              <a:t>*Based on inspection start date – </a:t>
            </a:r>
            <a:r>
              <a:rPr lang="en-US" altLang="en-US" sz="1050" b="0" dirty="0" smtClean="0"/>
              <a:t>[</a:t>
            </a:r>
            <a:r>
              <a:rPr lang="en-US" altLang="en-US" sz="1050" b="0" dirty="0" err="1" smtClean="0"/>
              <a:t>Comlis</a:t>
            </a:r>
            <a:r>
              <a:rPr lang="en-US" altLang="en-US" sz="1050" b="0" dirty="0" smtClean="0"/>
              <a:t> database </a:t>
            </a:r>
            <a:r>
              <a:rPr lang="en-US" altLang="en-US" sz="1050" b="0" dirty="0"/>
              <a:t>as of January 20, </a:t>
            </a:r>
            <a:r>
              <a:rPr lang="en-US" altLang="en-US" sz="1050" b="0" dirty="0" smtClean="0"/>
              <a:t>2016]</a:t>
            </a:r>
            <a:endParaRPr lang="en-US" altLang="en-US" sz="1050" b="0" dirty="0"/>
          </a:p>
          <a:p>
            <a:pPr eaLnBrk="1" fontAlgn="b" hangingPunct="1">
              <a:spcBef>
                <a:spcPct val="0"/>
              </a:spcBef>
              <a:defRPr/>
            </a:pPr>
            <a:r>
              <a:rPr lang="en-US" altLang="en-US" sz="1050" b="0" dirty="0"/>
              <a:t> Sponsor (GCP) includes Sponsor/CRO/Sponsor-Investigator</a:t>
            </a:r>
          </a:p>
          <a:p>
            <a:pPr eaLnBrk="1" fontAlgn="b" hangingPunct="1">
              <a:spcBef>
                <a:spcPct val="0"/>
              </a:spcBef>
              <a:defRPr/>
            </a:pPr>
            <a:r>
              <a:rPr lang="en-US" altLang="en-US" sz="1050" b="0" dirty="0"/>
              <a:t> As of June 2011,Postmarketing Adverse Drug Event inspection programs were incorporated into OSI</a:t>
            </a:r>
          </a:p>
        </p:txBody>
      </p:sp>
      <p:sp>
        <p:nvSpPr>
          <p:cNvPr id="7172" name="Rectangle 2"/>
          <p:cNvSpPr>
            <a:spLocks noGrp="1" noChangeArrowheads="1"/>
          </p:cNvSpPr>
          <p:nvPr>
            <p:ph type="title"/>
          </p:nvPr>
        </p:nvSpPr>
        <p:spPr>
          <a:xfrm>
            <a:off x="228600" y="914400"/>
            <a:ext cx="8686800" cy="685800"/>
          </a:xfrm>
        </p:spPr>
        <p:txBody>
          <a:bodyPr>
            <a:noAutofit/>
          </a:bodyPr>
          <a:lstStyle/>
          <a:p>
            <a:pPr eaLnBrk="1" hangingPunct="1"/>
            <a:r>
              <a:rPr lang="en-US" altLang="en-US" sz="2800" b="1" dirty="0" smtClean="0">
                <a:solidFill>
                  <a:schemeClr val="tx2"/>
                </a:solidFill>
              </a:rPr>
              <a:t>Domestic vs. Foreign Inspections Overseen by OSI/OSIS</a:t>
            </a:r>
            <a:r>
              <a:rPr lang="en-US" altLang="en-US" sz="2800" b="1" dirty="0" smtClean="0">
                <a:solidFill>
                  <a:schemeClr val="tx2"/>
                </a:solidFill>
                <a:cs typeface="Arial" charset="0"/>
              </a:rPr>
              <a:t>* </a:t>
            </a:r>
            <a:br>
              <a:rPr lang="en-US" altLang="en-US" sz="2800" b="1" dirty="0" smtClean="0">
                <a:solidFill>
                  <a:schemeClr val="tx2"/>
                </a:solidFill>
                <a:cs typeface="Arial" charset="0"/>
              </a:rPr>
            </a:br>
            <a:r>
              <a:rPr lang="en-US" altLang="en-US" sz="1800" b="1" dirty="0" smtClean="0">
                <a:solidFill>
                  <a:schemeClr val="tx2"/>
                </a:solidFill>
                <a:cs typeface="Arial" charset="0"/>
              </a:rPr>
              <a:t>(CDER, FY 2011 - FY 2015)</a:t>
            </a:r>
          </a:p>
        </p:txBody>
      </p:sp>
    </p:spTree>
    <p:extLst>
      <p:ext uri="{BB962C8B-B14F-4D97-AF65-F5344CB8AC3E}">
        <p14:creationId xmlns:p14="http://schemas.microsoft.com/office/powerpoint/2010/main" val="5233303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09600" y="685800"/>
            <a:ext cx="7924800" cy="914400"/>
          </a:xfrm>
        </p:spPr>
        <p:txBody>
          <a:bodyPr>
            <a:normAutofit/>
          </a:bodyPr>
          <a:lstStyle/>
          <a:p>
            <a:r>
              <a:rPr lang="en-US" altLang="en-US" sz="4000" b="1" dirty="0" smtClean="0">
                <a:solidFill>
                  <a:schemeClr val="tx2"/>
                </a:solidFill>
                <a:latin typeface="Arial" charset="0"/>
              </a:rPr>
              <a:t>Outline</a:t>
            </a:r>
          </a:p>
        </p:txBody>
      </p:sp>
      <p:sp>
        <p:nvSpPr>
          <p:cNvPr id="25603" name="Content Placeholder 2"/>
          <p:cNvSpPr>
            <a:spLocks noGrp="1"/>
          </p:cNvSpPr>
          <p:nvPr>
            <p:ph idx="1"/>
          </p:nvPr>
        </p:nvSpPr>
        <p:spPr>
          <a:xfrm>
            <a:off x="609600" y="1828800"/>
            <a:ext cx="8198069" cy="5029200"/>
          </a:xfrm>
        </p:spPr>
        <p:txBody>
          <a:bodyPr/>
          <a:lstStyle/>
          <a:p>
            <a:pPr marL="514350" indent="-514350">
              <a:buFont typeface="+mj-lt"/>
              <a:buAutoNum type="arabicParenR"/>
            </a:pPr>
            <a:r>
              <a:rPr lang="en-US" altLang="en-US" dirty="0" smtClean="0">
                <a:latin typeface="Arial" charset="0"/>
              </a:rPr>
              <a:t>Foreign Clinical Trials and Global </a:t>
            </a:r>
            <a:r>
              <a:rPr lang="en-US" altLang="en-US" dirty="0">
                <a:latin typeface="Arial" charset="0"/>
              </a:rPr>
              <a:t>Distribution of </a:t>
            </a:r>
            <a:r>
              <a:rPr lang="en-US" altLang="en-US" dirty="0" smtClean="0">
                <a:latin typeface="Arial" charset="0"/>
              </a:rPr>
              <a:t>Data in FDA Submissions</a:t>
            </a:r>
          </a:p>
          <a:p>
            <a:pPr marL="514350" indent="-514350">
              <a:buFont typeface="+mj-lt"/>
              <a:buAutoNum type="arabicParenR"/>
            </a:pPr>
            <a:r>
              <a:rPr lang="en-US" altLang="en-US" dirty="0">
                <a:latin typeface="Arial" charset="0"/>
              </a:rPr>
              <a:t>U.S. Law Governing Foreign Clinical </a:t>
            </a:r>
            <a:r>
              <a:rPr lang="en-US" altLang="en-US" dirty="0" smtClean="0">
                <a:latin typeface="Arial" charset="0"/>
              </a:rPr>
              <a:t>Studies</a:t>
            </a:r>
            <a:endParaRPr lang="en-US" altLang="en-US" dirty="0">
              <a:latin typeface="Arial" charset="0"/>
            </a:endParaRPr>
          </a:p>
          <a:p>
            <a:pPr marL="514350" indent="-514350">
              <a:buFont typeface="+mj-lt"/>
              <a:buAutoNum type="arabicParenR"/>
            </a:pPr>
            <a:r>
              <a:rPr lang="en-US" altLang="en-US" dirty="0" smtClean="0">
                <a:latin typeface="Arial" charset="0"/>
              </a:rPr>
              <a:t>Considerations for </a:t>
            </a:r>
            <a:r>
              <a:rPr lang="en-US" altLang="en-US" dirty="0">
                <a:latin typeface="Arial" charset="0"/>
              </a:rPr>
              <a:t>International Inspections</a:t>
            </a:r>
          </a:p>
          <a:p>
            <a:pPr marL="514350" indent="-514350">
              <a:buFont typeface="+mj-lt"/>
              <a:buAutoNum type="arabicParenR"/>
            </a:pPr>
            <a:r>
              <a:rPr lang="en-US" altLang="en-US" dirty="0">
                <a:latin typeface="Arial" charset="0"/>
              </a:rPr>
              <a:t>Challenges</a:t>
            </a:r>
          </a:p>
          <a:p>
            <a:pPr marL="514350" indent="-514350">
              <a:buFont typeface="+mj-lt"/>
              <a:buAutoNum type="arabicParenR"/>
            </a:pPr>
            <a:r>
              <a:rPr lang="en-US" altLang="en-US" dirty="0">
                <a:latin typeface="Arial" charset="0"/>
              </a:rPr>
              <a:t>Addressing the Challenges</a:t>
            </a:r>
          </a:p>
          <a:p>
            <a:pPr marL="0" indent="0">
              <a:buNone/>
            </a:pPr>
            <a:endParaRPr lang="en-US" altLang="en-US" dirty="0" smtClean="0">
              <a:latin typeface="Arial" charset="0"/>
            </a:endParaRPr>
          </a:p>
          <a:p>
            <a:pPr marL="514350" indent="-514350"/>
            <a:endParaRPr lang="en-US" altLang="en-US" dirty="0" smtClean="0">
              <a:latin typeface="Arial" charset="0"/>
            </a:endParaRPr>
          </a:p>
          <a:p>
            <a:pPr marL="514350" indent="-514350"/>
            <a:endParaRPr lang="en-US" altLang="en-US" dirty="0" smtClean="0">
              <a:latin typeface="Arial" charset="0"/>
            </a:endParaRPr>
          </a:p>
          <a:p>
            <a:pPr marL="514350" indent="-514350"/>
            <a:endParaRPr lang="en-US" altLang="en-US" dirty="0" smtClean="0">
              <a:latin typeface="Arial" charset="0"/>
            </a:endParaRPr>
          </a:p>
        </p:txBody>
      </p:sp>
    </p:spTree>
    <p:extLst>
      <p:ext uri="{BB962C8B-B14F-4D97-AF65-F5344CB8AC3E}">
        <p14:creationId xmlns:p14="http://schemas.microsoft.com/office/powerpoint/2010/main" val="493779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38" y="947738"/>
            <a:ext cx="7924800" cy="914400"/>
          </a:xfrm>
        </p:spPr>
        <p:txBody>
          <a:bodyPr>
            <a:noAutofit/>
          </a:bodyPr>
          <a:lstStyle/>
          <a:p>
            <a:pPr>
              <a:defRPr/>
            </a:pPr>
            <a:r>
              <a:rPr lang="en-US" altLang="en-US" sz="3200" b="1" dirty="0"/>
              <a:t>Clinical Investigator Inspections by Location*</a:t>
            </a:r>
            <a:r>
              <a:rPr lang="en-US" altLang="en-US" sz="4000" b="1" dirty="0"/>
              <a:t/>
            </a:r>
            <a:br>
              <a:rPr lang="en-US" altLang="en-US" sz="4000" b="1" dirty="0"/>
            </a:br>
            <a:r>
              <a:rPr lang="en-US" altLang="en-US" sz="2800" b="1" dirty="0"/>
              <a:t> (CDER, FY 2013</a:t>
            </a:r>
            <a:r>
              <a:rPr lang="en-US" altLang="en-US" sz="2800" b="1" dirty="0" smtClean="0"/>
              <a:t>)</a:t>
            </a:r>
            <a:endParaRPr lang="en-US" b="1" dirty="0"/>
          </a:p>
        </p:txBody>
      </p:sp>
      <p:pic>
        <p:nvPicPr>
          <p:cNvPr id="52227"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8475" y="2057400"/>
            <a:ext cx="5597525" cy="3976688"/>
          </a:xfrm>
          <a:extLst>
            <a:ext uri="{91240B29-F687-4F45-9708-019B960494DF}">
              <a14:hiddenLine xmlns:a14="http://schemas.microsoft.com/office/drawing/2010/main" w="9525" algn="ctr">
                <a:solidFill>
                  <a:schemeClr val="tx1"/>
                </a:solidFill>
                <a:miter lim="800000"/>
                <a:headEnd/>
                <a:tailEnd/>
              </a14:hiddenLine>
            </a:ext>
          </a:extLst>
        </p:spPr>
      </p:pic>
      <p:sp>
        <p:nvSpPr>
          <p:cNvPr id="52228" name="Slide Number Placeholder 3"/>
          <p:cNvSpPr>
            <a:spLocks noGrp="1"/>
          </p:cNvSpPr>
          <p:nvPr>
            <p:ph type="sldNum" sz="quarter" idx="4294967295"/>
          </p:nvPr>
        </p:nvSpPr>
        <p:spPr bwMode="auto">
          <a:xfrm>
            <a:off x="6553200" y="6245225"/>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A52BF04E-504D-4DAD-8F85-E0C56071D869}" type="slidenum">
              <a:rPr lang="en-US" altLang="en-US" sz="1800"/>
              <a:pPr eaLnBrk="1" fontAlgn="b" hangingPunct="1">
                <a:spcBef>
                  <a:spcPct val="0"/>
                </a:spcBef>
                <a:buFontTx/>
                <a:buNone/>
              </a:pPr>
              <a:t>30</a:t>
            </a:fld>
            <a:endParaRPr lang="en-US" altLang="en-US" sz="1800"/>
          </a:p>
        </p:txBody>
      </p:sp>
      <p:sp>
        <p:nvSpPr>
          <p:cNvPr id="52229" name="Text Box 2"/>
          <p:cNvSpPr txBox="1">
            <a:spLocks noChangeArrowheads="1"/>
          </p:cNvSpPr>
          <p:nvPr/>
        </p:nvSpPr>
        <p:spPr bwMode="auto">
          <a:xfrm>
            <a:off x="414338" y="6130925"/>
            <a:ext cx="8305800" cy="26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100" b="0"/>
              <a:t>*Based on inspection start date – [OSI database as of January 31, 2014] </a:t>
            </a:r>
            <a:endParaRPr lang="en-US" altLang="en-US" sz="1100" b="0">
              <a:solidFill>
                <a:srgbClr val="FF0000"/>
              </a:solidFill>
            </a:endParaRPr>
          </a:p>
        </p:txBody>
      </p:sp>
    </p:spTree>
    <p:extLst>
      <p:ext uri="{BB962C8B-B14F-4D97-AF65-F5344CB8AC3E}">
        <p14:creationId xmlns:p14="http://schemas.microsoft.com/office/powerpoint/2010/main" val="549917265"/>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4294967295"/>
          </p:nvPr>
        </p:nvSpPr>
        <p:spPr bwMode="auto">
          <a:xfrm>
            <a:off x="3124200" y="6245225"/>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fld id="{1B6056C5-7933-428F-A088-FA75ED47C47F}" type="slidenum">
              <a:rPr lang="en-US" altLang="en-US" sz="1400" b="0">
                <a:solidFill>
                  <a:schemeClr val="bg1"/>
                </a:solidFill>
              </a:rPr>
              <a:pPr algn="ctr" eaLnBrk="1" fontAlgn="b" hangingPunct="1">
                <a:spcBef>
                  <a:spcPct val="0"/>
                </a:spcBef>
                <a:buFontTx/>
                <a:buNone/>
              </a:pPr>
              <a:t>31</a:t>
            </a:fld>
            <a:endParaRPr lang="en-US" altLang="en-US" sz="1400" b="0">
              <a:solidFill>
                <a:schemeClr val="bg1"/>
              </a:solidFill>
            </a:endParaRPr>
          </a:p>
        </p:txBody>
      </p:sp>
      <p:sp>
        <p:nvSpPr>
          <p:cNvPr id="47107" name="Rectangle 3"/>
          <p:cNvSpPr>
            <a:spLocks noChangeArrowheads="1"/>
          </p:cNvSpPr>
          <p:nvPr/>
        </p:nvSpPr>
        <p:spPr bwMode="auto">
          <a:xfrm>
            <a:off x="4419600" y="6019800"/>
            <a:ext cx="457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US" altLang="en-US" sz="1100" b="0" dirty="0">
                <a:latin typeface="Cambria" pitchFamily="18" charset="0"/>
              </a:rPr>
              <a:t>Conducted for FDA/CDER from 1984 through Sept 3, 2013; Based on Inspections with a start date in CDER/OC/OSI database</a:t>
            </a:r>
          </a:p>
        </p:txBody>
      </p:sp>
      <p:pic>
        <p:nvPicPr>
          <p:cNvPr id="47108"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524000"/>
            <a:ext cx="8458200" cy="4495800"/>
          </a:xfrm>
          <a:noFill/>
          <a:extLst>
            <a:ext uri="{91240B29-F687-4F45-9708-019B960494DF}">
              <a14:hiddenLine xmlns:a14="http://schemas.microsoft.com/office/drawing/2010/main" w="9525" algn="ctr">
                <a:solidFill>
                  <a:schemeClr val="tx1"/>
                </a:solidFill>
                <a:miter lim="800000"/>
                <a:headEnd/>
                <a:tailEnd/>
              </a14:hiddenLine>
            </a:ext>
          </a:extLst>
        </p:spPr>
      </p:pic>
      <p:sp>
        <p:nvSpPr>
          <p:cNvPr id="47109" name="Title 2"/>
          <p:cNvSpPr>
            <a:spLocks noGrp="1"/>
          </p:cNvSpPr>
          <p:nvPr>
            <p:ph type="title"/>
          </p:nvPr>
        </p:nvSpPr>
        <p:spPr>
          <a:xfrm>
            <a:off x="609600" y="1066800"/>
            <a:ext cx="7924800" cy="914400"/>
          </a:xfrm>
        </p:spPr>
        <p:txBody>
          <a:bodyPr>
            <a:normAutofit fontScale="90000"/>
          </a:bodyPr>
          <a:lstStyle/>
          <a:p>
            <a:pPr algn="l"/>
            <a:r>
              <a:rPr lang="en-US" altLang="en-US" b="1" dirty="0" smtClean="0">
                <a:solidFill>
                  <a:schemeClr val="tx2"/>
                </a:solidFill>
              </a:rPr>
              <a:t>Global Coverage of GCP Inspections</a:t>
            </a:r>
            <a:r>
              <a:rPr lang="en-US" altLang="en-US" dirty="0" smtClean="0"/>
              <a:t/>
            </a:r>
            <a:br>
              <a:rPr lang="en-US" altLang="en-US" dirty="0" smtClean="0"/>
            </a:br>
            <a:endParaRPr lang="en-US" altLang="en-US" dirty="0" smtClean="0"/>
          </a:p>
        </p:txBody>
      </p:sp>
    </p:spTree>
    <p:extLst>
      <p:ext uri="{BB962C8B-B14F-4D97-AF65-F5344CB8AC3E}">
        <p14:creationId xmlns:p14="http://schemas.microsoft.com/office/powerpoint/2010/main" val="2640532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2313" y="4406900"/>
            <a:ext cx="8345487" cy="1362075"/>
          </a:xfrm>
        </p:spPr>
        <p:txBody>
          <a:bodyPr>
            <a:normAutofit/>
          </a:bodyPr>
          <a:lstStyle/>
          <a:p>
            <a:pPr>
              <a:defRPr/>
            </a:pPr>
            <a:r>
              <a:rPr lang="en-US" dirty="0" smtClean="0">
                <a:solidFill>
                  <a:schemeClr val="tx2"/>
                </a:solidFill>
              </a:rPr>
              <a:t>Addressing the Challenges</a:t>
            </a:r>
            <a:endParaRPr lang="en-US" dirty="0">
              <a:solidFill>
                <a:schemeClr val="tx2"/>
              </a:solidFill>
            </a:endParaRPr>
          </a:p>
        </p:txBody>
      </p:sp>
    </p:spTree>
    <p:extLst>
      <p:ext uri="{BB962C8B-B14F-4D97-AF65-F5344CB8AC3E}">
        <p14:creationId xmlns:p14="http://schemas.microsoft.com/office/powerpoint/2010/main" val="6512925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5"/>
          <p:cNvSpPr>
            <a:spLocks noGrp="1"/>
          </p:cNvSpPr>
          <p:nvPr>
            <p:ph type="sldNum" sz="quarter" idx="4294967295"/>
          </p:nvPr>
        </p:nvSpPr>
        <p:spPr bwMode="auto">
          <a:xfrm>
            <a:off x="6553200" y="629285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D43196E5-4A2D-4ADD-AC7F-16FB5DA41ADD}" type="slidenum">
              <a:rPr lang="en-US" altLang="en-US" sz="1800" b="0">
                <a:solidFill>
                  <a:schemeClr val="bg1"/>
                </a:solidFill>
              </a:rPr>
              <a:pPr eaLnBrk="1" fontAlgn="b" hangingPunct="1">
                <a:spcBef>
                  <a:spcPct val="0"/>
                </a:spcBef>
                <a:buFontTx/>
                <a:buNone/>
              </a:pPr>
              <a:t>33</a:t>
            </a:fld>
            <a:endParaRPr lang="en-US" altLang="en-US" sz="1800" b="0">
              <a:solidFill>
                <a:schemeClr val="bg1"/>
              </a:solidFill>
            </a:endParaRPr>
          </a:p>
        </p:txBody>
      </p:sp>
      <p:sp>
        <p:nvSpPr>
          <p:cNvPr id="60419" name="Rectangle 2"/>
          <p:cNvSpPr>
            <a:spLocks noGrp="1" noChangeArrowheads="1"/>
          </p:cNvSpPr>
          <p:nvPr>
            <p:ph type="title"/>
          </p:nvPr>
        </p:nvSpPr>
        <p:spPr>
          <a:xfrm>
            <a:off x="220717" y="762000"/>
            <a:ext cx="8694683" cy="914400"/>
          </a:xfrm>
        </p:spPr>
        <p:txBody>
          <a:bodyPr>
            <a:normAutofit/>
          </a:bodyPr>
          <a:lstStyle/>
          <a:p>
            <a:r>
              <a:rPr lang="en-US" altLang="en-US" b="1" dirty="0" smtClean="0">
                <a:solidFill>
                  <a:schemeClr val="tx2"/>
                </a:solidFill>
                <a:latin typeface="Arial" charset="0"/>
              </a:rPr>
              <a:t>Leveraging Knowledge/ Resources</a:t>
            </a:r>
          </a:p>
        </p:txBody>
      </p:sp>
      <p:sp>
        <p:nvSpPr>
          <p:cNvPr id="60420" name="Rectangle 3"/>
          <p:cNvSpPr>
            <a:spLocks noGrp="1" noChangeArrowheads="1"/>
          </p:cNvSpPr>
          <p:nvPr>
            <p:ph type="body" idx="1"/>
          </p:nvPr>
        </p:nvSpPr>
        <p:spPr>
          <a:xfrm>
            <a:off x="457200" y="16764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r>
              <a:rPr lang="en-US" altLang="en-US" sz="2800" dirty="0">
                <a:latin typeface="Arial" charset="0"/>
              </a:rPr>
              <a:t>Use risk based innovative strategies &amp; tools to identify sites for </a:t>
            </a:r>
            <a:r>
              <a:rPr lang="en-US" altLang="en-US" sz="2800" dirty="0" smtClean="0">
                <a:latin typeface="Arial" charset="0"/>
              </a:rPr>
              <a:t>inspections</a:t>
            </a:r>
          </a:p>
          <a:p>
            <a:pPr marL="0" indent="0">
              <a:buNone/>
            </a:pPr>
            <a:endParaRPr lang="en-US" altLang="en-US" sz="2800" dirty="0">
              <a:latin typeface="Arial" charset="0"/>
            </a:endParaRPr>
          </a:p>
          <a:p>
            <a:r>
              <a:rPr lang="en-US" altLang="en-US" sz="2800" dirty="0" smtClean="0">
                <a:latin typeface="Arial" charset="0"/>
              </a:rPr>
              <a:t>Utilize  </a:t>
            </a:r>
            <a:r>
              <a:rPr lang="en-US" altLang="en-US" sz="2800" dirty="0" smtClean="0">
                <a:latin typeface="Arial" charset="0"/>
              </a:rPr>
              <a:t>finite resources strategically and efficiently and leverage </a:t>
            </a:r>
            <a:r>
              <a:rPr lang="en-US" altLang="en-US" sz="2800" dirty="0" smtClean="0">
                <a:latin typeface="Arial" charset="0"/>
              </a:rPr>
              <a:t>inspection</a:t>
            </a:r>
          </a:p>
          <a:p>
            <a:pPr marL="0" indent="0">
              <a:buNone/>
            </a:pPr>
            <a:endParaRPr lang="en-US" altLang="en-US" sz="2800" dirty="0" smtClean="0">
              <a:latin typeface="Arial" charset="0"/>
            </a:endParaRPr>
          </a:p>
          <a:p>
            <a:pPr lvl="1"/>
            <a:r>
              <a:rPr lang="en-US" altLang="en-US" sz="2400" b="1" dirty="0" smtClean="0">
                <a:latin typeface="Arial" charset="0"/>
              </a:rPr>
              <a:t>EMA-FDA Collaboration GCP Inspection Initiative</a:t>
            </a:r>
            <a:r>
              <a:rPr lang="en-US" altLang="en-US" sz="2400" dirty="0" smtClean="0">
                <a:latin typeface="Arial" charset="0"/>
              </a:rPr>
              <a:t>:</a:t>
            </a:r>
          </a:p>
          <a:p>
            <a:pPr lvl="2"/>
            <a:r>
              <a:rPr lang="en-US" altLang="en-US" dirty="0" smtClean="0">
                <a:latin typeface="Arial" charset="0"/>
              </a:rPr>
              <a:t>Use a joint </a:t>
            </a:r>
            <a:r>
              <a:rPr lang="en-US" altLang="en-US" dirty="0" smtClean="0">
                <a:latin typeface="Arial" charset="0"/>
              </a:rPr>
              <a:t>GCP program</a:t>
            </a:r>
          </a:p>
          <a:p>
            <a:pPr lvl="3"/>
            <a:r>
              <a:rPr lang="en-US" altLang="en-US" dirty="0" smtClean="0">
                <a:latin typeface="Arial" charset="0"/>
              </a:rPr>
              <a:t>Plan, coordinate, schedule, and conduct collaborative GCP inspections</a:t>
            </a:r>
          </a:p>
          <a:p>
            <a:pPr lvl="3"/>
            <a:r>
              <a:rPr lang="en-US" altLang="en-US" dirty="0" smtClean="0">
                <a:latin typeface="Arial" charset="0"/>
              </a:rPr>
              <a:t>Share </a:t>
            </a:r>
            <a:r>
              <a:rPr lang="en-US" altLang="en-US" dirty="0" smtClean="0">
                <a:latin typeface="Arial" charset="0"/>
              </a:rPr>
              <a:t>information related to drug applications </a:t>
            </a:r>
            <a:endParaRPr lang="en-US" altLang="en-US" dirty="0" smtClean="0">
              <a:latin typeface="Arial" charset="0"/>
            </a:endParaRPr>
          </a:p>
          <a:p>
            <a:pPr lvl="1"/>
            <a:r>
              <a:rPr lang="en-US" altLang="en-US" dirty="0" smtClean="0">
                <a:latin typeface="Arial" charset="0"/>
              </a:rPr>
              <a:t>MHRA</a:t>
            </a:r>
            <a:r>
              <a:rPr lang="en-US" altLang="en-US" dirty="0">
                <a:latin typeface="Arial" charset="0"/>
              </a:rPr>
              <a:t>, </a:t>
            </a:r>
            <a:r>
              <a:rPr lang="en-US" altLang="en-US" dirty="0" smtClean="0">
                <a:latin typeface="Arial" charset="0"/>
              </a:rPr>
              <a:t>PMDA’s</a:t>
            </a:r>
            <a:r>
              <a:rPr lang="en-US" altLang="en-US" dirty="0">
                <a:latin typeface="Arial" charset="0"/>
              </a:rPr>
              <a:t>: collaboration to exchange information and collaborative inspections </a:t>
            </a:r>
          </a:p>
          <a:p>
            <a:pPr marL="1371600" lvl="3" indent="0">
              <a:buNone/>
            </a:pPr>
            <a:endParaRPr lang="en-US" altLang="en-US" dirty="0" smtClean="0">
              <a:latin typeface="Arial" charset="0"/>
            </a:endParaRPr>
          </a:p>
          <a:p>
            <a:pPr lvl="1"/>
            <a:r>
              <a:rPr lang="en-US" altLang="en-US" sz="2400" b="1" dirty="0" smtClean="0">
                <a:latin typeface="Arial" charset="0"/>
              </a:rPr>
              <a:t>FDA International Offices:</a:t>
            </a:r>
          </a:p>
          <a:p>
            <a:pPr lvl="2"/>
            <a:r>
              <a:rPr lang="en-US" altLang="en-US" sz="2000" dirty="0" smtClean="0">
                <a:latin typeface="Arial" charset="0"/>
              </a:rPr>
              <a:t>Provide a platform for inspection of foreign facilities</a:t>
            </a:r>
          </a:p>
          <a:p>
            <a:pPr lvl="2"/>
            <a:r>
              <a:rPr lang="en-US" altLang="en-US" sz="2000" dirty="0" smtClean="0">
                <a:latin typeface="Arial" charset="0"/>
              </a:rPr>
              <a:t>Offices collect &amp; leverage local &amp; regional </a:t>
            </a:r>
            <a:r>
              <a:rPr lang="en-US" altLang="en-US" sz="2000" dirty="0" smtClean="0">
                <a:latin typeface="Arial" charset="0"/>
              </a:rPr>
              <a:t>knowledge</a:t>
            </a:r>
          </a:p>
          <a:p>
            <a:pPr lvl="2"/>
            <a:r>
              <a:rPr lang="en-US" altLang="en-US" sz="2000" dirty="0">
                <a:latin typeface="Arial" charset="0"/>
              </a:rPr>
              <a:t>Strengthening regulatory capacity of governments to manage, assess, and regulate drug development</a:t>
            </a:r>
          </a:p>
          <a:p>
            <a:pPr lvl="2"/>
            <a:endParaRPr lang="en-US" altLang="en-US" sz="2000" dirty="0" smtClean="0">
              <a:latin typeface="Arial" charset="0"/>
            </a:endParaRPr>
          </a:p>
          <a:p>
            <a:pPr lvl="1"/>
            <a:endParaRPr lang="en-US" altLang="en-US" sz="2400" dirty="0" smtClean="0">
              <a:latin typeface="Arial" charset="0"/>
            </a:endParaRPr>
          </a:p>
          <a:p>
            <a:pPr lvl="1"/>
            <a:endParaRPr lang="en-US" altLang="en-US" sz="2400" dirty="0" smtClean="0">
              <a:latin typeface="Arial" charset="0"/>
            </a:endParaRPr>
          </a:p>
        </p:txBody>
      </p:sp>
    </p:spTree>
    <p:extLst>
      <p:ext uri="{BB962C8B-B14F-4D97-AF65-F5344CB8AC3E}">
        <p14:creationId xmlns:p14="http://schemas.microsoft.com/office/powerpoint/2010/main" val="14317539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4294967295"/>
          </p:nvPr>
        </p:nvSpPr>
        <p:spPr bwMode="auto">
          <a:xfrm>
            <a:off x="6553200" y="629285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B02E12BF-87EB-49B0-BAE0-A51EC0A93030}" type="slidenum">
              <a:rPr lang="en-US" altLang="en-US" sz="1800" b="0">
                <a:solidFill>
                  <a:schemeClr val="bg1"/>
                </a:solidFill>
              </a:rPr>
              <a:pPr eaLnBrk="1" fontAlgn="b" hangingPunct="1">
                <a:spcBef>
                  <a:spcPct val="0"/>
                </a:spcBef>
                <a:buFontTx/>
                <a:buNone/>
              </a:pPr>
              <a:t>34</a:t>
            </a:fld>
            <a:endParaRPr lang="en-US" altLang="en-US" sz="1800" b="0">
              <a:solidFill>
                <a:schemeClr val="bg1"/>
              </a:solidFill>
            </a:endParaRPr>
          </a:p>
        </p:txBody>
      </p:sp>
      <p:sp>
        <p:nvSpPr>
          <p:cNvPr id="63491" name="Rectangle 2"/>
          <p:cNvSpPr>
            <a:spLocks noGrp="1" noChangeArrowheads="1"/>
          </p:cNvSpPr>
          <p:nvPr>
            <p:ph type="title"/>
          </p:nvPr>
        </p:nvSpPr>
        <p:spPr>
          <a:xfrm>
            <a:off x="625475" y="990600"/>
            <a:ext cx="8534400" cy="914400"/>
          </a:xfrm>
        </p:spPr>
        <p:txBody>
          <a:bodyPr>
            <a:normAutofit fontScale="90000"/>
          </a:bodyPr>
          <a:lstStyle/>
          <a:p>
            <a:pPr algn="l"/>
            <a:r>
              <a:rPr lang="en-US" altLang="en-US" b="1" dirty="0" smtClean="0">
                <a:solidFill>
                  <a:schemeClr val="tx2"/>
                </a:solidFill>
                <a:latin typeface="Arial" charset="0"/>
              </a:rPr>
              <a:t>Science-Based Standards</a:t>
            </a:r>
            <a:r>
              <a:rPr lang="en-US" altLang="en-US" sz="4000" b="1" dirty="0" smtClean="0">
                <a:solidFill>
                  <a:schemeClr val="tx2"/>
                </a:solidFill>
                <a:latin typeface="Arial" charset="0"/>
              </a:rPr>
              <a:t/>
            </a:r>
            <a:br>
              <a:rPr lang="en-US" altLang="en-US" sz="4000" b="1" dirty="0" smtClean="0">
                <a:solidFill>
                  <a:schemeClr val="tx2"/>
                </a:solidFill>
                <a:latin typeface="Arial" charset="0"/>
              </a:rPr>
            </a:br>
            <a:endParaRPr lang="en-US" altLang="en-US" sz="4000" b="1" dirty="0" smtClean="0">
              <a:solidFill>
                <a:schemeClr val="tx2"/>
              </a:solidFill>
              <a:latin typeface="Arial" charset="0"/>
            </a:endParaRPr>
          </a:p>
        </p:txBody>
      </p:sp>
      <p:sp>
        <p:nvSpPr>
          <p:cNvPr id="63492" name="Rectangle 3"/>
          <p:cNvSpPr>
            <a:spLocks noGrp="1" noChangeArrowheads="1"/>
          </p:cNvSpPr>
          <p:nvPr>
            <p:ph type="body" idx="1"/>
          </p:nvPr>
        </p:nvSpPr>
        <p:spPr>
          <a:xfrm>
            <a:off x="457200" y="1524000"/>
            <a:ext cx="8229600" cy="5029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latin typeface="Arial" charset="0"/>
              </a:rPr>
              <a:t>Encouraging sponsors to utilize data standards to improve analysis and site selection for inspection</a:t>
            </a:r>
          </a:p>
          <a:p>
            <a:endParaRPr lang="en-US" altLang="en-US" sz="2800" dirty="0">
              <a:latin typeface="Arial" charset="0"/>
            </a:endParaRPr>
          </a:p>
          <a:p>
            <a:r>
              <a:rPr lang="en-US" altLang="en-US" sz="2800" dirty="0" smtClean="0">
                <a:latin typeface="Arial" charset="0"/>
              </a:rPr>
              <a:t>Working </a:t>
            </a:r>
            <a:r>
              <a:rPr lang="en-US" altLang="en-US" sz="2800" dirty="0" smtClean="0">
                <a:latin typeface="Arial" charset="0"/>
              </a:rPr>
              <a:t>to converge regulatory standards </a:t>
            </a:r>
            <a:r>
              <a:rPr lang="en-US" altLang="en-US" sz="2800" dirty="0" smtClean="0">
                <a:latin typeface="Arial" charset="0"/>
              </a:rPr>
              <a:t>to </a:t>
            </a:r>
            <a:r>
              <a:rPr lang="en-US" altLang="en-US" sz="2800" dirty="0" smtClean="0">
                <a:latin typeface="Arial" charset="0"/>
              </a:rPr>
              <a:t>share a common foundation of science-based </a:t>
            </a:r>
            <a:r>
              <a:rPr lang="en-US" altLang="en-US" sz="2800" dirty="0" smtClean="0">
                <a:latin typeface="Arial" charset="0"/>
              </a:rPr>
              <a:t>regulation. </a:t>
            </a:r>
            <a:endParaRPr lang="en-US" altLang="en-US" sz="2800" dirty="0" smtClean="0">
              <a:latin typeface="Arial" charset="0"/>
            </a:endParaRPr>
          </a:p>
          <a:p>
            <a:pPr lvl="1">
              <a:spcBef>
                <a:spcPct val="0"/>
              </a:spcBef>
            </a:pPr>
            <a:r>
              <a:rPr lang="en-US" altLang="en-US" sz="2400" dirty="0" smtClean="0">
                <a:latin typeface="Arial" charset="0"/>
              </a:rPr>
              <a:t>Continue to work to </a:t>
            </a:r>
            <a:r>
              <a:rPr lang="en-US" altLang="en-US" sz="2400" dirty="0" smtClean="0">
                <a:latin typeface="Arial" charset="0"/>
              </a:rPr>
              <a:t>converge regulatory standards, processes, and procedures for the pharmaceutical industry( ex. ICH, ICH Global Cooperation Group Members)</a:t>
            </a:r>
          </a:p>
          <a:p>
            <a:pPr marL="0" indent="0">
              <a:spcBef>
                <a:spcPct val="0"/>
              </a:spcBef>
              <a:buNone/>
            </a:pPr>
            <a:endParaRPr lang="en-US" altLang="en-US" dirty="0" smtClean="0">
              <a:latin typeface="Arial" charset="0"/>
            </a:endParaRPr>
          </a:p>
        </p:txBody>
      </p:sp>
    </p:spTree>
    <p:extLst>
      <p:ext uri="{BB962C8B-B14F-4D97-AF65-F5344CB8AC3E}">
        <p14:creationId xmlns:p14="http://schemas.microsoft.com/office/powerpoint/2010/main" val="1979125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z="4000" b="1" dirty="0" smtClean="0">
                <a:solidFill>
                  <a:schemeClr val="tx2"/>
                </a:solidFill>
                <a:latin typeface="Arial" panose="020B0604020202020204" pitchFamily="34" charset="0"/>
                <a:cs typeface="Arial" panose="020B0604020202020204" pitchFamily="34" charset="0"/>
              </a:rPr>
              <a:t>Final Thought</a:t>
            </a:r>
            <a:endParaRPr lang="en-US" altLang="en-US" sz="4000" dirty="0" smtClean="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457200" y="1600200"/>
            <a:ext cx="8229600" cy="4724400"/>
          </a:xfrm>
        </p:spPr>
        <p:txBody>
          <a:bodyPr/>
          <a:lstStyle/>
          <a:p>
            <a:pPr marL="0" indent="0" algn="ctr">
              <a:buFontTx/>
              <a:buNone/>
              <a:defRPr/>
            </a:pPr>
            <a:r>
              <a:rPr lang="en-US" sz="3200" dirty="0" smtClean="0"/>
              <a:t>“Wherever </a:t>
            </a:r>
            <a:r>
              <a:rPr lang="en-US" sz="3200" dirty="0"/>
              <a:t>you stand, the majority of clinical trials are being conducted elsewhere, and yet we all as regulators use these data to allow or disallow marketing of a product, and physicians and patients use these data to decide to use or not use a medicine.” </a:t>
            </a:r>
            <a:endParaRPr lang="en-US" sz="3200" dirty="0" smtClean="0"/>
          </a:p>
          <a:p>
            <a:pPr marL="0" indent="0" algn="ctr">
              <a:buFontTx/>
              <a:buNone/>
              <a:defRPr/>
            </a:pPr>
            <a:endParaRPr lang="en-US" sz="3200" i="1" dirty="0"/>
          </a:p>
          <a:p>
            <a:pPr marL="0" indent="0" algn="ctr">
              <a:buFontTx/>
              <a:buNone/>
              <a:defRPr/>
            </a:pPr>
            <a:r>
              <a:rPr lang="en-US" sz="3200" i="1" dirty="0" smtClean="0"/>
              <a:t>Fergus </a:t>
            </a:r>
            <a:r>
              <a:rPr lang="en-US" sz="3200" i="1" dirty="0"/>
              <a:t>Sweeney, </a:t>
            </a:r>
            <a:r>
              <a:rPr lang="en-US" sz="3200" i="1" dirty="0" smtClean="0"/>
              <a:t>EMA</a:t>
            </a:r>
            <a:endParaRPr lang="en-US" sz="3200" i="1" dirty="0"/>
          </a:p>
          <a:p>
            <a:pPr>
              <a:defRPr/>
            </a:pPr>
            <a:endParaRPr lang="en-US" dirty="0"/>
          </a:p>
        </p:txBody>
      </p:sp>
      <p:sp>
        <p:nvSpPr>
          <p:cNvPr id="59397" name="Slide Number Placeholder 4"/>
          <p:cNvSpPr>
            <a:spLocks noGrp="1"/>
          </p:cNvSpPr>
          <p:nvPr>
            <p:ph type="sldNum" sz="quarter" idx="4294967295"/>
          </p:nvPr>
        </p:nvSpPr>
        <p:spPr bwMode="auto">
          <a:xfrm>
            <a:off x="3124200" y="6245225"/>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83E17193-DA8E-4659-903C-62BB444E9250}" type="slidenum">
              <a:rPr lang="en-US" altLang="en-US" sz="1800" b="0">
                <a:solidFill>
                  <a:schemeClr val="bg1"/>
                </a:solidFill>
              </a:rPr>
              <a:pPr eaLnBrk="1" fontAlgn="b" hangingPunct="1">
                <a:spcBef>
                  <a:spcPct val="0"/>
                </a:spcBef>
                <a:buFontTx/>
                <a:buNone/>
              </a:pPr>
              <a:t>35</a:t>
            </a:fld>
            <a:endParaRPr lang="en-US" altLang="en-US" sz="1800" b="0">
              <a:solidFill>
                <a:schemeClr val="bg1"/>
              </a:solidFill>
            </a:endParaRPr>
          </a:p>
        </p:txBody>
      </p:sp>
      <p:cxnSp>
        <p:nvCxnSpPr>
          <p:cNvPr id="59398" name="Straight Connector 6"/>
          <p:cNvCxnSpPr>
            <a:cxnSpLocks noChangeShapeType="1"/>
          </p:cNvCxnSpPr>
          <p:nvPr/>
        </p:nvCxnSpPr>
        <p:spPr bwMode="auto">
          <a:xfrm>
            <a:off x="4343400" y="1676400"/>
            <a:ext cx="0" cy="3352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399" name="Straight Connector 8"/>
          <p:cNvCxnSpPr>
            <a:cxnSpLocks noChangeShapeType="1"/>
          </p:cNvCxnSpPr>
          <p:nvPr/>
        </p:nvCxnSpPr>
        <p:spPr bwMode="auto">
          <a:xfrm>
            <a:off x="4648200" y="1828800"/>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1" name="Straight Connector 12"/>
          <p:cNvCxnSpPr>
            <a:cxnSpLocks noChangeShapeType="1"/>
          </p:cNvCxnSpPr>
          <p:nvPr/>
        </p:nvCxnSpPr>
        <p:spPr bwMode="auto">
          <a:xfrm>
            <a:off x="4343400" y="1600200"/>
            <a:ext cx="152400" cy="441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2" name="Straight Connector 14"/>
          <p:cNvCxnSpPr>
            <a:cxnSpLocks noChangeShapeType="1"/>
          </p:cNvCxnSpPr>
          <p:nvPr/>
        </p:nvCxnSpPr>
        <p:spPr bwMode="auto">
          <a:xfrm>
            <a:off x="4343400" y="1563688"/>
            <a:ext cx="228600" cy="4495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3" name="Straight Connector 16"/>
          <p:cNvCxnSpPr>
            <a:cxnSpLocks noChangeShapeType="1"/>
          </p:cNvCxnSpPr>
          <p:nvPr/>
        </p:nvCxnSpPr>
        <p:spPr bwMode="auto">
          <a:xfrm>
            <a:off x="4343400" y="1563688"/>
            <a:ext cx="228600" cy="45323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4" name="Straight Connector 18"/>
          <p:cNvCxnSpPr>
            <a:cxnSpLocks noChangeShapeType="1"/>
          </p:cNvCxnSpPr>
          <p:nvPr/>
        </p:nvCxnSpPr>
        <p:spPr bwMode="auto">
          <a:xfrm>
            <a:off x="4343400" y="1563688"/>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5" name="Straight Connector 20"/>
          <p:cNvCxnSpPr>
            <a:cxnSpLocks noChangeShapeType="1"/>
          </p:cNvCxnSpPr>
          <p:nvPr/>
        </p:nvCxnSpPr>
        <p:spPr bwMode="auto">
          <a:xfrm flipV="1">
            <a:off x="4343400" y="2514600"/>
            <a:ext cx="914400" cy="37338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6" name="Straight Connector 23"/>
          <p:cNvCxnSpPr>
            <a:cxnSpLocks noChangeShapeType="1"/>
          </p:cNvCxnSpPr>
          <p:nvPr/>
        </p:nvCxnSpPr>
        <p:spPr bwMode="auto">
          <a:xfrm flipV="1">
            <a:off x="4495800" y="2478088"/>
            <a:ext cx="762000" cy="35417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407" name="Straight Connector 26"/>
          <p:cNvCxnSpPr>
            <a:cxnSpLocks noChangeShapeType="1"/>
          </p:cNvCxnSpPr>
          <p:nvPr/>
        </p:nvCxnSpPr>
        <p:spPr bwMode="auto">
          <a:xfrm>
            <a:off x="4343400" y="1563688"/>
            <a:ext cx="152400" cy="445611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23887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762000"/>
            <a:ext cx="7924800" cy="914400"/>
          </a:xfrm>
        </p:spPr>
        <p:txBody>
          <a:bodyPr>
            <a:normAutofit fontScale="90000"/>
          </a:bodyPr>
          <a:lstStyle/>
          <a:p>
            <a:pPr algn="l" eaLnBrk="1" hangingPunct="1"/>
            <a:r>
              <a:rPr lang="en-US" altLang="en-US" dirty="0" smtClean="0">
                <a:latin typeface="Arial" charset="0"/>
              </a:rPr>
              <a:t/>
            </a:r>
            <a:br>
              <a:rPr lang="en-US" altLang="en-US" dirty="0" smtClean="0">
                <a:latin typeface="Arial" charset="0"/>
              </a:rPr>
            </a:br>
            <a:r>
              <a:rPr lang="en-US" altLang="en-US" b="1" dirty="0" smtClean="0">
                <a:solidFill>
                  <a:schemeClr val="tx2"/>
                </a:solidFill>
                <a:latin typeface="Arial" charset="0"/>
              </a:rPr>
              <a:t>Useful Guidance</a:t>
            </a:r>
            <a:br>
              <a:rPr lang="en-US" altLang="en-US" b="1" dirty="0" smtClean="0">
                <a:solidFill>
                  <a:schemeClr val="tx2"/>
                </a:solidFill>
                <a:latin typeface="Arial" charset="0"/>
              </a:rPr>
            </a:br>
            <a:endParaRPr lang="en-US" altLang="en-US" b="1" dirty="0" smtClean="0">
              <a:solidFill>
                <a:schemeClr val="tx2"/>
              </a:solidFill>
              <a:latin typeface="Arial" charset="0"/>
            </a:endParaRPr>
          </a:p>
        </p:txBody>
      </p:sp>
      <p:sp>
        <p:nvSpPr>
          <p:cNvPr id="61443" name="Rectangle 3"/>
          <p:cNvSpPr>
            <a:spLocks noGrp="1" noChangeArrowheads="1"/>
          </p:cNvSpPr>
          <p:nvPr>
            <p:ph type="body" idx="1"/>
          </p:nvPr>
        </p:nvSpPr>
        <p:spPr>
          <a:xfrm>
            <a:off x="533400" y="1676400"/>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smtClean="0">
                <a:latin typeface="Arial" charset="0"/>
              </a:rPr>
              <a:t>FDA Acceptance of Foreign Clinical Studies Not Conducted Under an IND Frequently Asked Questions</a:t>
            </a:r>
          </a:p>
          <a:p>
            <a:pPr lvl="1" eaLnBrk="1" hangingPunct="1"/>
            <a:r>
              <a:rPr lang="en-US" altLang="en-US" sz="2400" smtClean="0">
                <a:latin typeface="Arial" charset="0"/>
              </a:rPr>
              <a:t>Issued March 2012</a:t>
            </a:r>
          </a:p>
          <a:p>
            <a:pPr lvl="1" eaLnBrk="1" hangingPunct="1"/>
            <a:r>
              <a:rPr lang="en-US" altLang="en-US" sz="2400" smtClean="0">
                <a:latin typeface="Arial" charset="0"/>
              </a:rPr>
              <a:t>Provides clarifications for sponsors and applicants on how to demonstrate compliance with the requirements of 21 CFR 312.120</a:t>
            </a:r>
          </a:p>
          <a:p>
            <a:pPr lvl="1" eaLnBrk="1" hangingPunct="1">
              <a:buFontTx/>
              <a:buNone/>
            </a:pPr>
            <a:endParaRPr lang="en-US" altLang="en-US" sz="1600" smtClean="0">
              <a:latin typeface="Arial" charset="0"/>
            </a:endParaRPr>
          </a:p>
          <a:p>
            <a:pPr lvl="1" eaLnBrk="1" hangingPunct="1">
              <a:buFontTx/>
              <a:buNone/>
            </a:pPr>
            <a:r>
              <a:rPr lang="en-US" altLang="en-US" sz="1600" smtClean="0">
                <a:latin typeface="Arial" charset="0"/>
                <a:hlinkClick r:id="rId2" tooltip="http://www.fda.gov/downloads/RegulatoryInformation/Guidances/UCM294729.pdf"/>
              </a:rPr>
              <a:t>http://www.fda.gov/downloads/RegulatoryInformation/Guidances/UCM294729.pdf</a:t>
            </a:r>
            <a:r>
              <a:rPr lang="en-US" altLang="en-US" sz="2400" smtClean="0">
                <a:latin typeface="Arial" charset="0"/>
              </a:rPr>
              <a:t> </a:t>
            </a:r>
          </a:p>
        </p:txBody>
      </p:sp>
    </p:spTree>
    <p:extLst>
      <p:ext uri="{BB962C8B-B14F-4D97-AF65-F5344CB8AC3E}">
        <p14:creationId xmlns:p14="http://schemas.microsoft.com/office/powerpoint/2010/main" val="2243189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49" y="632118"/>
            <a:ext cx="8509103" cy="926020"/>
          </a:xfrm>
        </p:spPr>
        <p:txBody>
          <a:bodyPr/>
          <a:lstStyle/>
          <a:p>
            <a:r>
              <a:rPr lang="en-US" b="1" dirty="0" smtClean="0">
                <a:solidFill>
                  <a:schemeClr val="tx2"/>
                </a:solidFill>
              </a:rPr>
              <a:t>Thank you!</a:t>
            </a:r>
            <a:endParaRPr lang="en-US" b="1" dirty="0">
              <a:solidFill>
                <a:schemeClr val="tx2"/>
              </a:solidFill>
            </a:endParaRPr>
          </a:p>
        </p:txBody>
      </p:sp>
      <p:pic>
        <p:nvPicPr>
          <p:cNvPr id="2050" name="Picture 2" descr="C:\Users\KASSIMS\AppData\Local\Microsoft\Windows\Temporary Internet Files\Content.IE5\2E2N3AF3\stress[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806" y="1558138"/>
            <a:ext cx="5359470" cy="401960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773081" y="551021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b="1" dirty="0" smtClean="0"/>
              <a:t>kassa.ayalew@fda.hhs.gov</a:t>
            </a:r>
          </a:p>
        </p:txBody>
      </p:sp>
    </p:spTree>
    <p:extLst>
      <p:ext uri="{BB962C8B-B14F-4D97-AF65-F5344CB8AC3E}">
        <p14:creationId xmlns:p14="http://schemas.microsoft.com/office/powerpoint/2010/main" val="3408899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68800" y="1023679"/>
            <a:ext cx="8264152" cy="926020"/>
          </a:xfrm>
        </p:spPr>
        <p:txBody>
          <a:bodyPr>
            <a:normAutofit/>
          </a:bodyPr>
          <a:lstStyle/>
          <a:p>
            <a:pPr algn="l"/>
            <a:r>
              <a:rPr lang="en-US" altLang="en-US" sz="4000" b="1" dirty="0" smtClean="0">
                <a:latin typeface="Arial" charset="0"/>
              </a:rPr>
              <a:t>Foreign Clinical Trials (FCTs)</a:t>
            </a:r>
          </a:p>
        </p:txBody>
      </p:sp>
      <p:sp>
        <p:nvSpPr>
          <p:cNvPr id="27651" name="Content Placeholder 2"/>
          <p:cNvSpPr>
            <a:spLocks noGrp="1"/>
          </p:cNvSpPr>
          <p:nvPr>
            <p:ph idx="1"/>
          </p:nvPr>
        </p:nvSpPr>
        <p:spPr/>
        <p:txBody>
          <a:bodyPr>
            <a:normAutofit/>
          </a:bodyPr>
          <a:lstStyle/>
          <a:p>
            <a:r>
              <a:rPr lang="en-US" altLang="en-US" dirty="0">
                <a:latin typeface="Arial" charset="0"/>
              </a:rPr>
              <a:t>FCTs refer to studies conducted outside the USA to support marketing applications </a:t>
            </a:r>
            <a:r>
              <a:rPr lang="en-US" altLang="en-US" dirty="0" smtClean="0">
                <a:latin typeface="Arial" charset="0"/>
              </a:rPr>
              <a:t>submitted to the FDA</a:t>
            </a:r>
            <a:endParaRPr lang="en-US" altLang="en-US" dirty="0">
              <a:latin typeface="Arial" charset="0"/>
            </a:endParaRPr>
          </a:p>
          <a:p>
            <a:endParaRPr lang="en-US" altLang="en-US" dirty="0">
              <a:latin typeface="Arial" charset="0"/>
            </a:endParaRPr>
          </a:p>
          <a:p>
            <a:r>
              <a:rPr lang="en-US" altLang="en-US" dirty="0">
                <a:latin typeface="Arial" charset="0"/>
              </a:rPr>
              <a:t>The number of international sites contributing data to support U.S. marketing applications for drug approval is increasing</a:t>
            </a:r>
          </a:p>
          <a:p>
            <a:endParaRPr lang="en-US" altLang="en-US" dirty="0" smtClean="0">
              <a:latin typeface="Arial" charset="0"/>
            </a:endParaRPr>
          </a:p>
        </p:txBody>
      </p:sp>
    </p:spTree>
    <p:extLst>
      <p:ext uri="{BB962C8B-B14F-4D97-AF65-F5344CB8AC3E}">
        <p14:creationId xmlns:p14="http://schemas.microsoft.com/office/powerpoint/2010/main" val="9209626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762000"/>
            <a:ext cx="9144000" cy="1219200"/>
          </a:xfrm>
        </p:spPr>
        <p:txBody>
          <a:bodyPr>
            <a:noAutofit/>
          </a:bodyPr>
          <a:lstStyle/>
          <a:p>
            <a:r>
              <a:rPr lang="en-US" altLang="en-US" b="1" dirty="0" smtClean="0">
                <a:latin typeface="Arial" panose="020B0604020202020204" pitchFamily="34" charset="0"/>
                <a:cs typeface="Arial" panose="020B0604020202020204" pitchFamily="34" charset="0"/>
              </a:rPr>
              <a:t>Global Distribution of Data </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in Applications</a:t>
            </a:r>
            <a:r>
              <a:rPr lang="en-US" altLang="en-US" b="1" dirty="0" smtClean="0"/>
              <a:t/>
            </a:r>
            <a:br>
              <a:rPr lang="en-US" altLang="en-US" b="1" dirty="0" smtClean="0"/>
            </a:br>
            <a:endParaRPr lang="en-US" altLang="en-US" sz="2000" dirty="0" smtClean="0"/>
          </a:p>
        </p:txBody>
      </p:sp>
      <p:sp>
        <p:nvSpPr>
          <p:cNvPr id="29699" name="Content Placeholder 2"/>
          <p:cNvSpPr>
            <a:spLocks noGrp="1"/>
          </p:cNvSpPr>
          <p:nvPr>
            <p:ph idx="1"/>
          </p:nvPr>
        </p:nvSpPr>
        <p:spPr>
          <a:xfrm>
            <a:off x="457200" y="2120348"/>
            <a:ext cx="8438322" cy="4525963"/>
          </a:xfrm>
        </p:spPr>
        <p:txBody>
          <a:bodyPr>
            <a:normAutofit/>
          </a:bodyPr>
          <a:lstStyle/>
          <a:p>
            <a:r>
              <a:rPr lang="en-US" altLang="en-US" dirty="0">
                <a:latin typeface="Arial" panose="020B0604020202020204" pitchFamily="34" charset="0"/>
                <a:cs typeface="Arial" panose="020B0604020202020204" pitchFamily="34" charset="0"/>
              </a:rPr>
              <a:t>245 submissions with data (</a:t>
            </a:r>
            <a:r>
              <a:rPr lang="en-US" altLang="en-US" dirty="0" err="1">
                <a:latin typeface="Arial" panose="020B0604020202020204" pitchFamily="34" charset="0"/>
                <a:cs typeface="Arial" panose="020B0604020202020204" pitchFamily="34" charset="0"/>
              </a:rPr>
              <a:t>clinsite.xpt</a:t>
            </a:r>
            <a:r>
              <a:rPr lang="en-US" altLang="en-US" dirty="0">
                <a:latin typeface="Arial" panose="020B0604020202020204" pitchFamily="34" charset="0"/>
                <a:cs typeface="Arial" panose="020B0604020202020204" pitchFamily="34" charset="0"/>
              </a:rPr>
              <a:t> ) </a:t>
            </a:r>
            <a:r>
              <a:rPr lang="en-US" altLang="en-US" dirty="0" smtClean="0">
                <a:latin typeface="Arial" panose="020B0604020202020204" pitchFamily="34" charset="0"/>
                <a:cs typeface="Arial" panose="020B0604020202020204" pitchFamily="34" charset="0"/>
              </a:rPr>
              <a:t>in the Clinical </a:t>
            </a:r>
            <a:r>
              <a:rPr lang="en-US" altLang="en-US" dirty="0">
                <a:latin typeface="Arial" panose="020B0604020202020204" pitchFamily="34" charset="0"/>
                <a:cs typeface="Arial" panose="020B0604020202020204" pitchFamily="34" charset="0"/>
              </a:rPr>
              <a:t>Investigator Site Selection Tool (CISST) presented through FY2015 to FDA for site selection decisions </a:t>
            </a:r>
            <a:r>
              <a:rPr lang="en-US" altLang="en-US" dirty="0" smtClean="0">
                <a:latin typeface="Arial" panose="020B0604020202020204" pitchFamily="34" charset="0"/>
                <a:cs typeface="Arial" panose="020B0604020202020204" pitchFamily="34" charset="0"/>
              </a:rPr>
              <a:t>were reviewed.</a:t>
            </a:r>
          </a:p>
          <a:p>
            <a:endParaRPr lang="en-US" altLang="en-US" sz="2400" dirty="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552 </a:t>
            </a:r>
            <a:r>
              <a:rPr lang="en-US" altLang="en-US" sz="2400" dirty="0">
                <a:latin typeface="Arial" panose="020B0604020202020204" pitchFamily="34" charset="0"/>
                <a:cs typeface="Arial" panose="020B0604020202020204" pitchFamily="34" charset="0"/>
              </a:rPr>
              <a:t>Studies </a:t>
            </a:r>
          </a:p>
          <a:p>
            <a:pPr lvl="1"/>
            <a:r>
              <a:rPr lang="en-US" altLang="en-US" sz="2400" dirty="0">
                <a:latin typeface="Arial" panose="020B0604020202020204" pitchFamily="34" charset="0"/>
                <a:cs typeface="Arial" panose="020B0604020202020204" pitchFamily="34" charset="0"/>
              </a:rPr>
              <a:t>55,685 Clinical Investigator Sites</a:t>
            </a:r>
          </a:p>
          <a:p>
            <a:pPr lvl="1"/>
            <a:r>
              <a:rPr lang="en-US" altLang="en-US" sz="2400" dirty="0">
                <a:latin typeface="Arial" panose="020B0604020202020204" pitchFamily="34" charset="0"/>
                <a:cs typeface="Arial" panose="020B0604020202020204" pitchFamily="34" charset="0"/>
              </a:rPr>
              <a:t>864,939 Enrolled Trial Participants</a:t>
            </a:r>
          </a:p>
          <a:p>
            <a:pPr marL="0" indent="0">
              <a:buNone/>
            </a:pPr>
            <a:endParaRPr lang="en-US" altLang="en-US" dirty="0" smtClean="0"/>
          </a:p>
        </p:txBody>
      </p:sp>
      <p:sp>
        <p:nvSpPr>
          <p:cNvPr id="2" name="TextBox 1"/>
          <p:cNvSpPr txBox="1"/>
          <p:nvPr/>
        </p:nvSpPr>
        <p:spPr>
          <a:xfrm>
            <a:off x="2102069" y="6276979"/>
            <a:ext cx="6421821" cy="369332"/>
          </a:xfrm>
          <a:prstGeom prst="rect">
            <a:avLst/>
          </a:prstGeom>
          <a:noFill/>
        </p:spPr>
        <p:txBody>
          <a:bodyPr wrap="square" rtlCol="0">
            <a:spAutoFit/>
          </a:bodyPr>
          <a:lstStyle/>
          <a:p>
            <a:r>
              <a:rPr lang="en-GB" dirty="0"/>
              <a:t>Source: Clinical Investigator Site Selection Tool (CISST) Database</a:t>
            </a:r>
          </a:p>
        </p:txBody>
      </p:sp>
    </p:spTree>
    <p:extLst>
      <p:ext uri="{BB962C8B-B14F-4D97-AF65-F5344CB8AC3E}">
        <p14:creationId xmlns:p14="http://schemas.microsoft.com/office/powerpoint/2010/main" val="206393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pPr algn="l"/>
            <a:r>
              <a:rPr lang="en-US" altLang="en-US" sz="4000" b="1" dirty="0" smtClean="0">
                <a:latin typeface="Arial" charset="0"/>
              </a:rPr>
              <a:t>Number of Sites by Location </a:t>
            </a:r>
          </a:p>
        </p:txBody>
      </p:sp>
      <p:sp>
        <p:nvSpPr>
          <p:cNvPr id="30723" name="Slide Number Placeholder 3"/>
          <p:cNvSpPr>
            <a:spLocks noGrp="1"/>
          </p:cNvSpPr>
          <p:nvPr>
            <p:ph type="sldNum" sz="quarter" idx="4294967295"/>
          </p:nvPr>
        </p:nvSpPr>
        <p:spPr bwMode="auto">
          <a:xfrm>
            <a:off x="7010400" y="6589713"/>
            <a:ext cx="21336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fld id="{C2C11022-B181-44DB-BA1A-9BEA6079508F}" type="slidenum">
              <a:rPr lang="en-US" altLang="en-US" sz="1800">
                <a:solidFill>
                  <a:prstClr val="white"/>
                </a:solidFill>
              </a:rPr>
              <a:pPr eaLnBrk="1" fontAlgn="b" hangingPunct="1">
                <a:spcBef>
                  <a:spcPct val="0"/>
                </a:spcBef>
                <a:buFontTx/>
                <a:buNone/>
              </a:pPr>
              <a:t>6</a:t>
            </a:fld>
            <a:endParaRPr lang="en-US" altLang="en-US" sz="1800">
              <a:solidFill>
                <a:prstClr val="white"/>
              </a:solidFill>
            </a:endParaRPr>
          </a:p>
        </p:txBody>
      </p:sp>
      <p:sp>
        <p:nvSpPr>
          <p:cNvPr id="30726" name="TextBox 1"/>
          <p:cNvSpPr txBox="1">
            <a:spLocks noChangeArrowheads="1"/>
          </p:cNvSpPr>
          <p:nvPr/>
        </p:nvSpPr>
        <p:spPr bwMode="auto">
          <a:xfrm>
            <a:off x="323849" y="5493222"/>
            <a:ext cx="8610601"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pPr>
            <a:r>
              <a:rPr lang="en-US" altLang="en-US" sz="1800" dirty="0" smtClean="0">
                <a:solidFill>
                  <a:prstClr val="black"/>
                </a:solidFill>
              </a:rPr>
              <a:t>Source: CISST Database for 245 submissions </a:t>
            </a:r>
            <a:endParaRPr lang="en-US" altLang="en-US" sz="1800" dirty="0">
              <a:solidFill>
                <a:prstClr val="black"/>
              </a:solidFill>
            </a:endParaRPr>
          </a:p>
          <a:p>
            <a:pPr eaLnBrk="1" fontAlgn="b" hangingPunct="1">
              <a:spcBef>
                <a:spcPct val="0"/>
              </a:spcBef>
            </a:pPr>
            <a:r>
              <a:rPr lang="en-US" altLang="en-US" sz="1800" dirty="0" smtClean="0">
                <a:solidFill>
                  <a:prstClr val="black"/>
                </a:solidFill>
              </a:rPr>
              <a:t>Over </a:t>
            </a:r>
            <a:r>
              <a:rPr lang="en-US" altLang="en-US" sz="1800" dirty="0">
                <a:solidFill>
                  <a:prstClr val="black"/>
                </a:solidFill>
              </a:rPr>
              <a:t>half of all clinical trial </a:t>
            </a:r>
            <a:r>
              <a:rPr lang="en-US" altLang="en-US" sz="1800" dirty="0" smtClean="0">
                <a:solidFill>
                  <a:prstClr val="black"/>
                </a:solidFill>
              </a:rPr>
              <a:t>sites presented in support of U.S. marketing applications were outside </a:t>
            </a:r>
            <a:r>
              <a:rPr lang="en-US" altLang="en-US" sz="1800" dirty="0">
                <a:solidFill>
                  <a:prstClr val="black"/>
                </a:solidFill>
              </a:rPr>
              <a:t>the U.S</a:t>
            </a:r>
            <a:r>
              <a:rPr lang="en-US" altLang="en-US" sz="1800" dirty="0" smtClean="0">
                <a:solidFill>
                  <a:prstClr val="black"/>
                </a:solidFill>
              </a:rPr>
              <a:t>.  </a:t>
            </a:r>
            <a:endParaRPr lang="en-US" altLang="en-US" sz="1800" dirty="0">
              <a:solidFill>
                <a:prstClr val="black"/>
              </a:solidFill>
            </a:endParaRPr>
          </a:p>
          <a:p>
            <a:pPr eaLnBrk="1" fontAlgn="b" hangingPunct="1">
              <a:spcBef>
                <a:spcPct val="0"/>
              </a:spcBef>
            </a:pPr>
            <a:endParaRPr lang="en-US" altLang="en-US" sz="1400" dirty="0">
              <a:solidFill>
                <a:prstClr val="black"/>
              </a:solidFill>
              <a:latin typeface="Cambria" pitchFamily="18" charset="0"/>
            </a:endParaRPr>
          </a:p>
        </p:txBody>
      </p:sp>
      <p:graphicFrame>
        <p:nvGraphicFramePr>
          <p:cNvPr id="7" name="Chart 6"/>
          <p:cNvGraphicFramePr>
            <a:graphicFrameLocks/>
          </p:cNvGraphicFramePr>
          <p:nvPr>
            <p:extLst>
              <p:ext uri="{D42A27DB-BD31-4B8C-83A1-F6EECF244321}">
                <p14:modId xmlns:p14="http://schemas.microsoft.com/office/powerpoint/2010/main" val="3734263086"/>
              </p:ext>
            </p:extLst>
          </p:nvPr>
        </p:nvGraphicFramePr>
        <p:xfrm>
          <a:off x="323849" y="1905559"/>
          <a:ext cx="8610601" cy="36623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8844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0314"/>
            <a:ext cx="9144000" cy="926020"/>
          </a:xfrm>
        </p:spPr>
        <p:txBody>
          <a:bodyPr>
            <a:noAutofit/>
          </a:bodyPr>
          <a:lstStyle/>
          <a:p>
            <a:r>
              <a:rPr lang="en-US" sz="4000" b="1" dirty="0">
                <a:latin typeface="Arial" panose="020B0604020202020204" pitchFamily="34" charset="0"/>
                <a:cs typeface="Arial" panose="020B0604020202020204" pitchFamily="34" charset="0"/>
              </a:rPr>
              <a:t>Number and Percentage of </a:t>
            </a:r>
            <a:r>
              <a:rPr lang="en-US" sz="4000" b="1" dirty="0" smtClean="0">
                <a:latin typeface="Arial" panose="020B0604020202020204" pitchFamily="34" charset="0"/>
                <a:cs typeface="Arial" panose="020B0604020202020204" pitchFamily="34" charset="0"/>
              </a:rPr>
              <a:t>Sites by Region </a:t>
            </a:r>
            <a:endParaRPr lang="en-GB" sz="4000" b="1" dirty="0">
              <a:latin typeface="Arial" panose="020B0604020202020204" pitchFamily="34" charset="0"/>
              <a:cs typeface="Arial" panose="020B0604020202020204" pitchFamily="34" charset="0"/>
            </a:endParaRPr>
          </a:p>
        </p:txBody>
      </p:sp>
      <p:sp>
        <p:nvSpPr>
          <p:cNvPr id="3" name="Rectangle 2"/>
          <p:cNvSpPr/>
          <p:nvPr/>
        </p:nvSpPr>
        <p:spPr>
          <a:xfrm>
            <a:off x="5414039" y="6243854"/>
            <a:ext cx="2790334" cy="369332"/>
          </a:xfrm>
          <a:prstGeom prst="rect">
            <a:avLst/>
          </a:prstGeom>
        </p:spPr>
        <p:txBody>
          <a:bodyPr wrap="square">
            <a:spAutoFit/>
          </a:bodyPr>
          <a:lstStyle/>
          <a:p>
            <a:r>
              <a:rPr lang="en-US" altLang="en-US" dirty="0"/>
              <a:t>(Source: CISST Database)</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2295056577"/>
              </p:ext>
            </p:extLst>
          </p:nvPr>
        </p:nvGraphicFramePr>
        <p:xfrm>
          <a:off x="226244" y="2450309"/>
          <a:ext cx="8606708" cy="4054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0736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17525" y="990600"/>
            <a:ext cx="4419600" cy="655638"/>
          </a:xfrm>
        </p:spPr>
        <p:txBody>
          <a:bodyPr>
            <a:noAutofit/>
          </a:bodyPr>
          <a:lstStyle/>
          <a:p>
            <a:pPr algn="l"/>
            <a:r>
              <a:rPr lang="en-US" altLang="en-US" sz="4000" b="1" dirty="0" smtClean="0">
                <a:solidFill>
                  <a:schemeClr val="tx2"/>
                </a:solidFill>
                <a:latin typeface="Arial" panose="020B0604020202020204" pitchFamily="34" charset="0"/>
                <a:cs typeface="Arial" panose="020B0604020202020204" pitchFamily="34" charset="0"/>
              </a:rPr>
              <a:t>OIG </a:t>
            </a:r>
            <a:r>
              <a:rPr lang="en-US" altLang="en-US" sz="4000" b="1" dirty="0" smtClean="0">
                <a:solidFill>
                  <a:schemeClr val="tx2"/>
                </a:solidFill>
                <a:latin typeface="Arial" panose="020B0604020202020204" pitchFamily="34" charset="0"/>
                <a:cs typeface="Arial" panose="020B0604020202020204" pitchFamily="34" charset="0"/>
              </a:rPr>
              <a:t>Report</a:t>
            </a:r>
            <a:r>
              <a:rPr lang="en-US" altLang="en-US" sz="4000" dirty="0" smtClean="0">
                <a:solidFill>
                  <a:schemeClr val="tx2"/>
                </a:solidFill>
                <a:latin typeface="Arial" panose="020B0604020202020204" pitchFamily="34" charset="0"/>
                <a:cs typeface="Arial" panose="020B0604020202020204" pitchFamily="34" charset="0"/>
              </a:rPr>
              <a:t/>
            </a:r>
            <a:br>
              <a:rPr lang="en-US" altLang="en-US" sz="4000" dirty="0" smtClean="0">
                <a:solidFill>
                  <a:schemeClr val="tx2"/>
                </a:solidFill>
                <a:latin typeface="Arial" panose="020B0604020202020204" pitchFamily="34" charset="0"/>
                <a:cs typeface="Arial" panose="020B0604020202020204" pitchFamily="34" charset="0"/>
              </a:rPr>
            </a:br>
            <a:endParaRPr lang="en-US" altLang="en-US" sz="2000" dirty="0" smtClean="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533400" y="1484313"/>
            <a:ext cx="4267200" cy="4868862"/>
          </a:xfrm>
        </p:spPr>
        <p:txBody>
          <a:bodyPr>
            <a:normAutofit fontScale="47500" lnSpcReduction="20000"/>
          </a:bodyPr>
          <a:lstStyle/>
          <a:p>
            <a:pPr>
              <a:defRPr/>
            </a:pPr>
            <a:r>
              <a:rPr lang="en-US" sz="5100" dirty="0"/>
              <a:t>Over half of all clinical trial sites are outside the U.S.</a:t>
            </a:r>
          </a:p>
          <a:p>
            <a:pPr>
              <a:defRPr/>
            </a:pPr>
            <a:r>
              <a:rPr lang="en-US" sz="5100" dirty="0"/>
              <a:t>80 % of applications for drugs &amp; biologics contain data from ex-U.S. studies</a:t>
            </a:r>
          </a:p>
          <a:p>
            <a:pPr>
              <a:defRPr/>
            </a:pPr>
            <a:r>
              <a:rPr lang="en-US" sz="5100" dirty="0"/>
              <a:t>78 % of all subjects were enrolled outside the U.S.</a:t>
            </a:r>
          </a:p>
          <a:p>
            <a:pPr>
              <a:defRPr/>
            </a:pPr>
            <a:r>
              <a:rPr lang="en-US" sz="5100" dirty="0"/>
              <a:t>87 % of all subjects in recent biologics trials were enrolled outside the U.S.</a:t>
            </a:r>
          </a:p>
          <a:p>
            <a:pPr>
              <a:defRPr/>
            </a:pPr>
            <a:r>
              <a:rPr lang="en-US" sz="5100" dirty="0" smtClean="0"/>
              <a:t>Percentage </a:t>
            </a:r>
            <a:r>
              <a:rPr lang="en-US" sz="5100" dirty="0" smtClean="0"/>
              <a:t>of non-U.S. clinical investigators conducting trials under INDs has doubled over the last decade</a:t>
            </a:r>
          </a:p>
          <a:p>
            <a:pPr>
              <a:defRPr/>
            </a:pPr>
            <a:endParaRPr lang="en-US" dirty="0"/>
          </a:p>
          <a:p>
            <a:pPr marL="0" indent="0">
              <a:buFontTx/>
              <a:buNone/>
              <a:defRPr/>
            </a:pPr>
            <a:endParaRPr lang="en-US" dirty="0"/>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25" y="1447800"/>
            <a:ext cx="35433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308442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609600"/>
            <a:ext cx="9144000" cy="1143000"/>
          </a:xfrm>
        </p:spPr>
        <p:txBody>
          <a:bodyPr>
            <a:normAutofit/>
          </a:bodyPr>
          <a:lstStyle/>
          <a:p>
            <a:pPr eaLnBrk="1" hangingPunct="1"/>
            <a:r>
              <a:rPr lang="en-US" altLang="en-US" sz="4000" b="1" dirty="0" smtClean="0">
                <a:solidFill>
                  <a:schemeClr val="tx2"/>
                </a:solidFill>
                <a:latin typeface="Arial" panose="020B0604020202020204" pitchFamily="34" charset="0"/>
                <a:cs typeface="Arial" panose="020B0604020202020204" pitchFamily="34" charset="0"/>
              </a:rPr>
              <a:t>FDA Regulated Investigators By Year </a:t>
            </a:r>
            <a:endParaRPr lang="en-US" altLang="en-US" sz="4000" b="1" i="1" dirty="0" smtClean="0">
              <a:solidFill>
                <a:schemeClr val="tx2"/>
              </a:solidFill>
              <a:latin typeface="Arial" panose="020B0604020202020204" pitchFamily="34" charset="0"/>
              <a:cs typeface="Arial" panose="020B0604020202020204" pitchFamily="34" charset="0"/>
            </a:endParaRPr>
          </a:p>
        </p:txBody>
      </p:sp>
      <p:graphicFrame>
        <p:nvGraphicFramePr>
          <p:cNvPr id="14339" name="Object 3" descr="Graph showing changing percentages of clinical trials in three world regions from 1997 to 2007."/>
          <p:cNvGraphicFramePr>
            <a:graphicFrameLocks noGrp="1" noChangeAspect="1"/>
          </p:cNvGraphicFramePr>
          <p:nvPr>
            <p:ph type="chart" idx="4294967295"/>
          </p:nvPr>
        </p:nvGraphicFramePr>
        <p:xfrm>
          <a:off x="304800" y="1438275"/>
          <a:ext cx="8169275" cy="4784725"/>
        </p:xfrm>
        <a:graphic>
          <a:graphicData uri="http://schemas.openxmlformats.org/presentationml/2006/ole">
            <mc:AlternateContent xmlns:mc="http://schemas.openxmlformats.org/markup-compatibility/2006">
              <mc:Choice xmlns:v="urn:schemas-microsoft-com:vml" Requires="v">
                <p:oleObj spid="_x0000_s1040" r:id="rId4" imgW="8169348" imgH="4785775" progId="Excel.Chart.8">
                  <p:embed/>
                </p:oleObj>
              </mc:Choice>
              <mc:Fallback>
                <p:oleObj r:id="rId4" imgW="8169348" imgH="4785775"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438275"/>
                        <a:ext cx="8169275" cy="478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220768" y="5724525"/>
            <a:ext cx="11666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20000"/>
              </a:spcBef>
              <a:buChar char="•"/>
              <a:defRPr sz="3200">
                <a:solidFill>
                  <a:schemeClr val="tx1"/>
                </a:solidFill>
                <a:latin typeface="Arial" charset="0"/>
              </a:defRPr>
            </a:lvl1pPr>
            <a:lvl2pPr marL="742950" indent="-285750" eaLnBrk="0" fontAlgn="base" hangingPunct="0">
              <a:spcBef>
                <a:spcPct val="20000"/>
              </a:spcBef>
              <a:buChar char="–"/>
              <a:defRPr sz="2800">
                <a:solidFill>
                  <a:schemeClr val="tx1"/>
                </a:solidFill>
                <a:latin typeface="Arial" charset="0"/>
              </a:defRPr>
            </a:lvl2pPr>
            <a:lvl3pPr marL="1143000" indent="-228600" eaLnBrk="0" fontAlgn="base" hangingPunct="0">
              <a:spcBef>
                <a:spcPct val="20000"/>
              </a:spcBef>
              <a:buChar char="•"/>
              <a:defRPr sz="2400">
                <a:solidFill>
                  <a:schemeClr val="tx1"/>
                </a:solidFill>
                <a:latin typeface="Arial" charset="0"/>
              </a:defRPr>
            </a:lvl3pPr>
            <a:lvl4pPr marL="1600200" indent="-228600" eaLnBrk="0" fontAlgn="base" hangingPunct="0">
              <a:spcBef>
                <a:spcPct val="20000"/>
              </a:spcBef>
              <a:buChar char="–"/>
              <a:defRPr sz="2000">
                <a:solidFill>
                  <a:schemeClr val="tx1"/>
                </a:solidFill>
                <a:latin typeface="Arial" charset="0"/>
              </a:defRPr>
            </a:lvl4pPr>
            <a:lvl5pPr marL="2057400" indent="-228600" eaLnBrk="0" fontAlgn="base"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US" altLang="en-US" sz="1200" dirty="0">
                <a:solidFill>
                  <a:srgbClr val="0070C0"/>
                </a:solidFill>
                <a:latin typeface="+mj-lt"/>
              </a:rPr>
              <a:t>Percent of Total</a:t>
            </a:r>
          </a:p>
          <a:p>
            <a:pPr algn="ctr" eaLnBrk="1" fontAlgn="b" hangingPunct="1">
              <a:spcBef>
                <a:spcPct val="0"/>
              </a:spcBef>
              <a:buFontTx/>
              <a:buNone/>
            </a:pPr>
            <a:r>
              <a:rPr lang="en-US" altLang="en-US" sz="1200" dirty="0">
                <a:solidFill>
                  <a:srgbClr val="0070C0"/>
                </a:solidFill>
                <a:latin typeface="+mj-lt"/>
              </a:rPr>
              <a:t>1572s Filed</a:t>
            </a:r>
          </a:p>
        </p:txBody>
      </p:sp>
      <p:cxnSp>
        <p:nvCxnSpPr>
          <p:cNvPr id="14341" name="Straight Arrow Connector 3"/>
          <p:cNvCxnSpPr>
            <a:cxnSpLocks noChangeShapeType="1"/>
          </p:cNvCxnSpPr>
          <p:nvPr/>
        </p:nvCxnSpPr>
        <p:spPr bwMode="auto">
          <a:xfrm flipV="1">
            <a:off x="804863" y="4038600"/>
            <a:ext cx="4405312" cy="542925"/>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14342" name="Straight Arrow Connector 5"/>
          <p:cNvCxnSpPr>
            <a:cxnSpLocks noChangeShapeType="1"/>
          </p:cNvCxnSpPr>
          <p:nvPr/>
        </p:nvCxnSpPr>
        <p:spPr bwMode="auto">
          <a:xfrm>
            <a:off x="876300" y="4581525"/>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3" name="TextBox 2"/>
          <p:cNvSpPr txBox="1"/>
          <p:nvPr/>
        </p:nvSpPr>
        <p:spPr>
          <a:xfrm>
            <a:off x="609600" y="6181725"/>
            <a:ext cx="8305800" cy="523875"/>
          </a:xfrm>
          <a:prstGeom prst="rect">
            <a:avLst/>
          </a:prstGeom>
          <a:noFill/>
        </p:spPr>
        <p:txBody>
          <a:bodyPr>
            <a:spAutoFit/>
          </a:bodyPr>
          <a:lstStyle/>
          <a:p>
            <a:pPr marL="171450" indent="-171450">
              <a:buFont typeface="Arial" panose="020B0604020202020204" pitchFamily="34" charset="0"/>
              <a:buChar char="•"/>
              <a:defRPr/>
            </a:pPr>
            <a:r>
              <a:rPr lang="en-US" sz="1400" dirty="0">
                <a:solidFill>
                  <a:srgbClr val="261300"/>
                </a:solidFill>
                <a:latin typeface="+mn-lt"/>
              </a:rPr>
              <a:t>%  of U.S. based investigators declined </a:t>
            </a:r>
          </a:p>
          <a:p>
            <a:pPr marL="171450" indent="-171450">
              <a:buFont typeface="Arial" panose="020B0604020202020204" pitchFamily="34" charset="0"/>
              <a:buChar char="•"/>
              <a:defRPr/>
            </a:pPr>
            <a:r>
              <a:rPr lang="en-US" sz="1400" dirty="0">
                <a:solidFill>
                  <a:srgbClr val="261300"/>
                </a:solidFill>
                <a:latin typeface="+mn-lt"/>
              </a:rPr>
              <a:t>The number of active FDA–regulated investigators based outside the United States has grown</a:t>
            </a:r>
          </a:p>
        </p:txBody>
      </p:sp>
    </p:spTree>
    <p:extLst>
      <p:ext uri="{BB962C8B-B14F-4D97-AF65-F5344CB8AC3E}">
        <p14:creationId xmlns:p14="http://schemas.microsoft.com/office/powerpoint/2010/main" val="602692064"/>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B926FE9B143445AAF9C4B1E305B464" ma:contentTypeVersion="0" ma:contentTypeDescription="Create a new document." ma:contentTypeScope="" ma:versionID="df9845a8587d7076c3e6feff9f1e0771">
  <xsd:schema xmlns:xsd="http://www.w3.org/2001/XMLSchema" xmlns:xs="http://www.w3.org/2001/XMLSchema" xmlns:p="http://schemas.microsoft.com/office/2006/metadata/properties" xmlns:ns2="73ae4eab-3ce8-4e0f-911f-808f7c9561a1" targetNamespace="http://schemas.microsoft.com/office/2006/metadata/properties" ma:root="true" ma:fieldsID="6c6609b562b88e1946b8a9b0df37a883" ns2:_="">
    <xsd:import namespace="73ae4eab-3ce8-4e0f-911f-808f7c9561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ae4eab-3ce8-4e0f-911f-808f7c9561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73ae4eab-3ce8-4e0f-911f-808f7c9561a1">2YMY6KRX3QAX-502250518-246</_dlc_DocId>
    <_dlc_DocIdUrl xmlns="73ae4eab-3ce8-4e0f-911f-808f7c9561a1">
      <Url>http://sharepoint.fda.gov/orgs/CDER-OMP/Clinical Methodology/_layouts/DocIdRedir.aspx?ID=2YMY6KRX3QAX-502250518-246</Url>
      <Description>2YMY6KRX3QAX-502250518-246</Description>
    </_dlc_DocIdUrl>
  </documentManagement>
</p:properties>
</file>

<file path=customXml/itemProps1.xml><?xml version="1.0" encoding="utf-8"?>
<ds:datastoreItem xmlns:ds="http://schemas.openxmlformats.org/officeDocument/2006/customXml" ds:itemID="{E701F479-B724-4CD5-AB5E-D86E2EE915EB}"/>
</file>

<file path=customXml/itemProps2.xml><?xml version="1.0" encoding="utf-8"?>
<ds:datastoreItem xmlns:ds="http://schemas.openxmlformats.org/officeDocument/2006/customXml" ds:itemID="{568C395B-52ED-4090-9730-36CDFA1A62C8}"/>
</file>

<file path=customXml/itemProps3.xml><?xml version="1.0" encoding="utf-8"?>
<ds:datastoreItem xmlns:ds="http://schemas.openxmlformats.org/officeDocument/2006/customXml" ds:itemID="{BB6A8083-5826-4775-B209-D77CD1DE34F1}"/>
</file>

<file path=customXml/itemProps4.xml><?xml version="1.0" encoding="utf-8"?>
<ds:datastoreItem xmlns:ds="http://schemas.openxmlformats.org/officeDocument/2006/customXml" ds:itemID="{59E6BCEF-FC0A-46B2-AFDB-A9A4315681A1}"/>
</file>

<file path=docProps/app.xml><?xml version="1.0" encoding="utf-8"?>
<Properties xmlns="http://schemas.openxmlformats.org/officeDocument/2006/extended-properties" xmlns:vt="http://schemas.openxmlformats.org/officeDocument/2006/docPropsVTypes">
  <TotalTime>4013</TotalTime>
  <Words>1666</Words>
  <Application>Microsoft Office PowerPoint</Application>
  <PresentationFormat>On-screen Show (4:3)</PresentationFormat>
  <Paragraphs>252</Paragraphs>
  <Slides>37</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Microsoft Excel Chart</vt:lpstr>
      <vt:lpstr>FDA Perspective on  International Clinical Trials</vt:lpstr>
      <vt:lpstr>Disclaimer</vt:lpstr>
      <vt:lpstr>Outline</vt:lpstr>
      <vt:lpstr>Foreign Clinical Trials (FCTs)</vt:lpstr>
      <vt:lpstr>Global Distribution of Data  in Applications </vt:lpstr>
      <vt:lpstr>Number of Sites by Location </vt:lpstr>
      <vt:lpstr>Number and Percentage of Sites by Region </vt:lpstr>
      <vt:lpstr>OIG Report </vt:lpstr>
      <vt:lpstr>FDA Regulated Investigators By Year </vt:lpstr>
      <vt:lpstr>Number and Percentage of Enrollment</vt:lpstr>
      <vt:lpstr>Number and Percentage of Enrollment by Region</vt:lpstr>
      <vt:lpstr>21CFR312.120 and 21CFR314.106</vt:lpstr>
      <vt:lpstr>Acceptance of Foreign Data</vt:lpstr>
      <vt:lpstr>Good Clinical Practice </vt:lpstr>
      <vt:lpstr>What must be submitted to FDA</vt:lpstr>
      <vt:lpstr>Acceptance of Foreign Data  to Market New Drug   </vt:lpstr>
      <vt:lpstr>Waivers from GCP principles</vt:lpstr>
      <vt:lpstr>Record Retention</vt:lpstr>
      <vt:lpstr>Considerations for International Inspections</vt:lpstr>
      <vt:lpstr>Validation of Data Through Onsite Inspections</vt:lpstr>
      <vt:lpstr>Factors to Consider:  When to Inspect</vt:lpstr>
      <vt:lpstr>PowerPoint Presentation</vt:lpstr>
      <vt:lpstr>21st Century Review</vt:lpstr>
      <vt:lpstr>Assigning International Inspections</vt:lpstr>
      <vt:lpstr>Potential Consequences of Noncompliance</vt:lpstr>
      <vt:lpstr>Challenges</vt:lpstr>
      <vt:lpstr>Breadth of international inspections </vt:lpstr>
      <vt:lpstr>Inspections Overseen by OSI/OSIS* (CDER, FY 2006 - FY 2015)</vt:lpstr>
      <vt:lpstr>Domestic vs. Foreign Inspections Overseen by OSI/OSIS*  (CDER, FY 2011 - FY 2015)</vt:lpstr>
      <vt:lpstr>Clinical Investigator Inspections by Location*  (CDER, FY 2013)</vt:lpstr>
      <vt:lpstr>Global Coverage of GCP Inspections </vt:lpstr>
      <vt:lpstr>Addressing the Challenges</vt:lpstr>
      <vt:lpstr>Leveraging Knowledge/ Resources</vt:lpstr>
      <vt:lpstr>Science-Based Standards </vt:lpstr>
      <vt:lpstr>Final Thought</vt:lpstr>
      <vt:lpstr> Useful Guidance </vt:lpstr>
      <vt:lpstr>Thank you!</vt:lpstr>
    </vt:vector>
  </TitlesOfParts>
  <Company>Sensis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dc:creator>
  <cp:lastModifiedBy>Kassa A</cp:lastModifiedBy>
  <cp:revision>113</cp:revision>
  <cp:lastPrinted>2016-10-06T16:42:40Z</cp:lastPrinted>
  <dcterms:created xsi:type="dcterms:W3CDTF">2015-10-02T20:33:31Z</dcterms:created>
  <dcterms:modified xsi:type="dcterms:W3CDTF">2016-10-07T20:48:04Z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0x0101002EB926FE9B143445AAF9C4B1E305B464</vt:lpwstr>
  </property>
  <property fmtid="{D5CDD505-2E9C-101B-9397-08002B2CF9AE}" pid="3" name="_dlc_DocIdItemGuid">
    <vt:lpwstr>b03e4801-8c48-4ebe-96d7-fc29f773f1a2</vt:lpwstr>
  </property>
</Properties>
</file>