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4"/>
    <p:restoredTop sz="94643"/>
  </p:normalViewPr>
  <p:slideViewPr>
    <p:cSldViewPr snapToGrid="0" snapToObjects="1">
      <p:cViewPr varScale="1">
        <p:scale>
          <a:sx n="71" d="100"/>
          <a:sy n="71" d="100"/>
        </p:scale>
        <p:origin x="17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BB1D-31D9-1B49-B7D5-76295CD3F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B3B6D-9632-A34A-AFBA-3488DFB8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FD6D2-E79B-6941-A32C-E93A8254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12F0F-BBE7-2049-9761-40A951EC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A9093-6481-064C-8B1F-43B906C7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9803C-B33A-E646-AFFB-A2B8A5F9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33C77-3A2E-F440-AAEA-DD0EB03C6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9C985-B826-3845-ABA6-CDAD4D25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BD1E-27C4-7E48-A2B2-8ECFF441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2F4A-DE75-3D4E-8C29-07634FEB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65EEE-BE87-B049-99E7-48B8F4234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8E9B4-E5BA-8D4A-82E3-AEC6EDF70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1AC42-6BB1-744E-A499-B7214A45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6AA30-E006-7A4C-A677-74BDD352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00F33-EEE7-574D-8A54-E8039A53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4AEA-5AD7-CC4D-8852-A7BC9CB9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EB9CC-B19D-3A4F-B1E5-E319BCDAC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83A59-74B5-794D-B711-98B9AD01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89FE-377A-1840-82B4-02A00159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72BB-893E-1F4B-B570-FDC27DCE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8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9446-5653-8643-9E5F-781D2E8B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28829-E725-AF4C-B6D9-584CEB777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DDC5-D201-EC42-BFC7-E09236E3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1D885-500F-534E-ABD6-CDD1F223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60105-A482-B44D-8B25-6F9496B9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5326-8963-734D-ADA7-AAF55B96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BBA2-5F29-7F47-AB90-20222B117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3BB64-724B-544A-AEB5-BB135327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CC106-E471-744D-A531-1FF1DA99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96E1C-A8D8-4C45-84A0-8CFBF7FE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F2558-388E-0347-952B-331F81C8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7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A27B-B6A0-4B4A-BC5C-838D3FA2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A4C4E-4143-184F-AA5C-D6FF90831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955F0-07F2-EA4B-AEF5-C4654D8B6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6DD1F-F3BC-0647-9CE5-FAE94DDB2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CAB9B-EC81-C544-BCA5-C97A27B5D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9E027-84FE-D140-A625-26A94207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F6A7C-41D4-1743-A996-0B783D50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CBB1E-FC7E-654A-82D0-43B61803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DAF0-5870-2B4A-B42A-CADC5C42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95443-4741-E644-8E19-BC8DC304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9BD03-4F5C-184E-925B-D3859A04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DBBBA-0EC2-5F4C-A0A5-AD1F3ABA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BFB31-7464-CC40-98DC-2D0E6A44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F3A55-6461-E74D-880A-5D1D3973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FBA7E-BB91-B24E-9256-E1C2064F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3B6A-3621-DE4F-BCD0-08C67A7C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4678-EF2E-FE4B-A914-05CD8E35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D2D45-D2AD-E44E-9D9E-975E7045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07968-9B4B-2546-891C-3E17D5DC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A27F3-05CE-5148-8D5B-D56327D8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2780D-BACE-2340-8F5F-381F2DCB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2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BB79-552A-054C-8CEF-CB5751B8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7DD29-78A1-7645-B9A3-5D83FC438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1E825-8850-DD47-AC1E-046405C80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D18B9-FEB3-1041-AA0B-38AB7745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94A4B-F5E0-4E49-9515-B532EDCB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D304F-7346-B042-9C6C-4D1E0AD6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3BB29-0A9F-6A4C-9994-DF7B4334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6719-2084-5B44-8B18-BFF4EFA8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7EC3-9FB6-5A4D-8AB9-F928F272F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3A34-6C5A-2F4B-898D-2C1B674F1BD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36D6-5040-2C4C-A6D5-1112F7E97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9E3C4-F453-5D44-8385-F1ACB3C9D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22A0-ED4F-B74E-A6F2-7133A1D7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C17951-D830-EB43-ABD5-077D58088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881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6B5A-6631-0C43-88E7-4941B84F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ADC81-E0DB-3449-A0C7-9D3CB9C30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47"/>
            <a:ext cx="12192000" cy="6844553"/>
          </a:xfrm>
        </p:spPr>
      </p:pic>
    </p:spTree>
    <p:extLst>
      <p:ext uri="{BB962C8B-B14F-4D97-AF65-F5344CB8AC3E}">
        <p14:creationId xmlns:p14="http://schemas.microsoft.com/office/powerpoint/2010/main" val="300461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A6F3-C628-574E-B511-CE45E0F5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CF448D-D083-3D48-8B60-9BDFDF943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587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AA9E-634D-B047-BD85-1449D739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E764B8-54A3-B047-9D07-115960272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29"/>
            <a:ext cx="12181222" cy="6857999"/>
          </a:xfrm>
        </p:spPr>
      </p:pic>
    </p:spTree>
    <p:extLst>
      <p:ext uri="{BB962C8B-B14F-4D97-AF65-F5344CB8AC3E}">
        <p14:creationId xmlns:p14="http://schemas.microsoft.com/office/powerpoint/2010/main" val="207898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7936-0A13-9744-9D7B-675E5F89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692DE0-B455-7A47-A429-CA3159F63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9581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9722-8B2A-4147-A3F0-2A642AD4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9A89EF57-BC9C-6544-ACF5-9063FC3F5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985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C879-C3E2-9449-9609-61C36F24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4473DA-2941-0C4B-85D6-920E8A909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322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A3E6-948A-8A4E-9F7C-1AA1975C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722F3E75-397F-1A4A-A1D3-3EED701AB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53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7171-8ED1-8646-BBCB-0D125C35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F6A1AD-A911-644B-A6F4-64348D966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29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4BA4-A3DD-9E4B-8D9B-BC9AD447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DEDCB6B8-CE53-FD43-9C36-C5AC38780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975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2CD8-F516-8B48-B35A-9765CFE3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EBEFB7-7F78-3445-B092-B4E3DE4FB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9581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50A3D-8041-E84E-BB1F-3D6713FDC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955DA-9816-434C-B226-4C51DC2BF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9AE1ABAC-6C94-9641-BED6-239CA882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5EAD-AE43-C042-9AA2-1A2D2999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6B796F3-F133-E948-861A-4C1049CD0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8347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83FD-8D70-CB45-837C-5F7C0056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F1F1AB66-19C3-3944-BA66-348AFFE27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11"/>
            <a:ext cx="12192000" cy="6835589"/>
          </a:xfrm>
        </p:spPr>
      </p:pic>
    </p:spTree>
    <p:extLst>
      <p:ext uri="{BB962C8B-B14F-4D97-AF65-F5344CB8AC3E}">
        <p14:creationId xmlns:p14="http://schemas.microsoft.com/office/powerpoint/2010/main" val="92416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40F3-9F21-1141-8281-04AE2CC3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FED216-C342-8840-9FDD-534059AAB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904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212C-CFDB-0F45-B75D-E691EDDA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EE55E50-860F-6D4E-ACED-625BE9255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858"/>
            <a:ext cx="12192000" cy="6836127"/>
          </a:xfrm>
        </p:spPr>
      </p:pic>
    </p:spTree>
    <p:extLst>
      <p:ext uri="{BB962C8B-B14F-4D97-AF65-F5344CB8AC3E}">
        <p14:creationId xmlns:p14="http://schemas.microsoft.com/office/powerpoint/2010/main" val="306995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9501-7D6F-FF49-A0F8-74EC7ECB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D481E5-FAAD-2847-92B0-01112CB61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5350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68A8-BA45-804C-A8B9-783FA2C8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EC7161-8A9F-CF4F-AADA-74C514243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289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E66E-36CD-2541-8654-3953A77B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BFA51D-A1B2-264F-8397-15DBCF673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25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5E62-9DBF-5949-807A-15E09715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A4392F-225E-4845-9AEF-020946FB6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12850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Amaefule, Adaeze</dc:creator>
  <cp:lastModifiedBy>Amaefule, Adaeze</cp:lastModifiedBy>
  <cp:revision>9</cp:revision>
  <dcterms:created xsi:type="dcterms:W3CDTF">2020-04-01T20:12:43Z</dcterms:created>
  <dcterms:modified xsi:type="dcterms:W3CDTF">2020-04-01T21:27:04Z</dcterms:modified>
</cp:coreProperties>
</file>