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9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0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BFF4-B925-491D-A823-42132C6EF26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29C37-400C-4841-A394-E3E32955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FDA Pediatric Investigators Workshop</a:t>
            </a:r>
            <a:br>
              <a:rPr lang="en-US" dirty="0"/>
            </a:br>
            <a:r>
              <a:rPr lang="en-US" dirty="0"/>
              <a:t>February 28,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Hirschfeld MD PhD</a:t>
            </a:r>
          </a:p>
          <a:p>
            <a:r>
              <a:rPr lang="en-US" dirty="0"/>
              <a:t>National Institutes of Health</a:t>
            </a:r>
          </a:p>
        </p:txBody>
      </p:sp>
    </p:spTree>
    <p:extLst>
      <p:ext uri="{BB962C8B-B14F-4D97-AF65-F5344CB8AC3E}">
        <p14:creationId xmlns:p14="http://schemas.microsoft.com/office/powerpoint/2010/main" val="251979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from funding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Demonstration and sufficient support for operational competence in implementation of a clinical research study</a:t>
            </a:r>
          </a:p>
          <a:p>
            <a:r>
              <a:rPr lang="en-US" dirty="0"/>
              <a:t>Milestones with contingency plans</a:t>
            </a:r>
          </a:p>
          <a:p>
            <a:r>
              <a:rPr lang="en-US" dirty="0"/>
              <a:t>Submission of documentation of key operational steps</a:t>
            </a:r>
          </a:p>
          <a:p>
            <a:r>
              <a:rPr lang="en-US" dirty="0"/>
              <a:t>Robust analytic plan</a:t>
            </a:r>
          </a:p>
          <a:p>
            <a:r>
              <a:rPr lang="en-US" dirty="0"/>
              <a:t>Registration of study in a registry</a:t>
            </a:r>
          </a:p>
          <a:p>
            <a:r>
              <a:rPr lang="en-US" dirty="0"/>
              <a:t>Timely dissemination of results</a:t>
            </a:r>
          </a:p>
          <a:p>
            <a:r>
              <a:rPr lang="en-US" dirty="0"/>
              <a:t>Data sharing plan</a:t>
            </a:r>
          </a:p>
        </p:txBody>
      </p:sp>
    </p:spTree>
    <p:extLst>
      <p:ext uri="{BB962C8B-B14F-4D97-AF65-F5344CB8AC3E}">
        <p14:creationId xmlns:p14="http://schemas.microsoft.com/office/powerpoint/2010/main" val="30553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9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FDA Pediatric Investigators Workshop February 28, 2019</vt:lpstr>
      <vt:lpstr>Expectations from funding programs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FDA Pediatric Investigators Workshop February 28, 2019</dc:title>
  <dc:creator>Steven Hirschfeld</dc:creator>
  <cp:lastModifiedBy>Payne, Meshaun</cp:lastModifiedBy>
  <cp:revision>1</cp:revision>
  <dcterms:created xsi:type="dcterms:W3CDTF">2019-02-26T19:34:03Z</dcterms:created>
  <dcterms:modified xsi:type="dcterms:W3CDTF">2019-02-26T20:19:01Z</dcterms:modified>
</cp:coreProperties>
</file>