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22"/>
  </p:notesMasterIdLst>
  <p:handoutMasterIdLst>
    <p:handoutMasterId r:id="rId23"/>
  </p:handoutMasterIdLst>
  <p:sldIdLst>
    <p:sldId id="256" r:id="rId3"/>
    <p:sldId id="301" r:id="rId4"/>
    <p:sldId id="271" r:id="rId5"/>
    <p:sldId id="305" r:id="rId6"/>
    <p:sldId id="435" r:id="rId7"/>
    <p:sldId id="439" r:id="rId8"/>
    <p:sldId id="379" r:id="rId9"/>
    <p:sldId id="325" r:id="rId10"/>
    <p:sldId id="430" r:id="rId11"/>
    <p:sldId id="410" r:id="rId12"/>
    <p:sldId id="444" r:id="rId13"/>
    <p:sldId id="442" r:id="rId14"/>
    <p:sldId id="441" r:id="rId15"/>
    <p:sldId id="445" r:id="rId16"/>
    <p:sldId id="378" r:id="rId17"/>
    <p:sldId id="433" r:id="rId18"/>
    <p:sldId id="440" r:id="rId19"/>
    <p:sldId id="427" r:id="rId20"/>
    <p:sldId id="296"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4386" autoAdjust="0"/>
  </p:normalViewPr>
  <p:slideViewPr>
    <p:cSldViewPr>
      <p:cViewPr varScale="1">
        <p:scale>
          <a:sx n="85" d="100"/>
          <a:sy n="85" d="100"/>
        </p:scale>
        <p:origin x="208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99EF3-1016-4685-8B8C-292E835883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D40C8A9-2F08-4411-A616-B862FAB0843C}">
      <dgm:prSet phldrT="[Tex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US" dirty="0">
              <a:solidFill>
                <a:schemeClr val="bg1"/>
              </a:solidFill>
            </a:rPr>
            <a:t>21 CFR 50.55</a:t>
          </a:r>
        </a:p>
        <a:p>
          <a:r>
            <a:rPr lang="en-US" dirty="0">
              <a:solidFill>
                <a:schemeClr val="bg1"/>
              </a:solidFill>
            </a:rPr>
            <a:t>Permission &amp;</a:t>
          </a:r>
        </a:p>
        <a:p>
          <a:r>
            <a:rPr lang="en-US" dirty="0">
              <a:solidFill>
                <a:schemeClr val="bg1"/>
              </a:solidFill>
            </a:rPr>
            <a:t>Assent</a:t>
          </a:r>
        </a:p>
      </dgm:t>
    </dgm:pt>
    <dgm:pt modelId="{4A36689B-4B89-4F9B-9E8A-196DC1F302EF}" type="parTrans" cxnId="{F876E508-2401-4734-9645-BE7DD9ADDD53}">
      <dgm:prSet/>
      <dgm:spPr/>
      <dgm:t>
        <a:bodyPr/>
        <a:lstStyle/>
        <a:p>
          <a:endParaRPr lang="en-US"/>
        </a:p>
      </dgm:t>
    </dgm:pt>
    <dgm:pt modelId="{58544963-0F46-4212-8B02-0AAAA2238CD0}" type="sibTrans" cxnId="{F876E508-2401-4734-9645-BE7DD9ADDD53}">
      <dgm:prSet/>
      <dgm:spPr/>
      <dgm:t>
        <a:bodyPr/>
        <a:lstStyle/>
        <a:p>
          <a:endParaRPr lang="en-US"/>
        </a:p>
      </dgm:t>
    </dgm:pt>
    <dgm:pt modelId="{CC58DD55-F263-4E3B-87EC-25B8F3C2843C}">
      <dgm:prSet phldrT="[Tex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dirty="0"/>
            <a:t>21 CFR 50.51</a:t>
          </a:r>
        </a:p>
        <a:p>
          <a:r>
            <a:rPr lang="en-US" dirty="0"/>
            <a:t>Minimal Risk</a:t>
          </a:r>
        </a:p>
      </dgm:t>
    </dgm:pt>
    <dgm:pt modelId="{56AD7B9F-C296-4CAB-95E6-DA1E80EED7FE}" type="parTrans" cxnId="{8A6EF7D2-7BCB-4341-A9F6-0669C954ED9F}">
      <dgm:prSet/>
      <dgm:spPr/>
      <dgm:t>
        <a:bodyPr/>
        <a:lstStyle/>
        <a:p>
          <a:endParaRPr lang="en-US"/>
        </a:p>
      </dgm:t>
    </dgm:pt>
    <dgm:pt modelId="{9FA39F77-9562-4E08-9684-5B96A493AC37}" type="sibTrans" cxnId="{8A6EF7D2-7BCB-4341-A9F6-0669C954ED9F}">
      <dgm:prSet/>
      <dgm:spPr/>
      <dgm:t>
        <a:bodyPr/>
        <a:lstStyle/>
        <a:p>
          <a:endParaRPr lang="en-US"/>
        </a:p>
      </dgm:t>
    </dgm:pt>
    <dgm:pt modelId="{4A02A0BB-4258-46B4-8E4B-31D0C386D4F5}">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US" dirty="0"/>
            <a:t>21 CFR 50.52</a:t>
          </a:r>
        </a:p>
        <a:p>
          <a:r>
            <a:rPr lang="en-US" dirty="0"/>
            <a:t>More than a Minor Increase Over Minimal Risk</a:t>
          </a:r>
        </a:p>
        <a:p>
          <a:r>
            <a:rPr lang="en-US" dirty="0"/>
            <a:t>Prospect of Direct Benefit</a:t>
          </a:r>
        </a:p>
      </dgm:t>
    </dgm:pt>
    <dgm:pt modelId="{F79559DD-9C29-4E13-B641-C2655F81BAFB}" type="parTrans" cxnId="{FA5E90D7-E8F2-44C2-BCE9-FBFF4E474A13}">
      <dgm:prSet/>
      <dgm:spPr/>
      <dgm:t>
        <a:bodyPr/>
        <a:lstStyle/>
        <a:p>
          <a:endParaRPr lang="en-US"/>
        </a:p>
      </dgm:t>
    </dgm:pt>
    <dgm:pt modelId="{930D98B1-2816-4EFB-B790-E262860A8F83}" type="sibTrans" cxnId="{FA5E90D7-E8F2-44C2-BCE9-FBFF4E474A13}">
      <dgm:prSet/>
      <dgm:spPr/>
      <dgm:t>
        <a:bodyPr/>
        <a:lstStyle/>
        <a:p>
          <a:endParaRPr lang="en-US"/>
        </a:p>
      </dgm:t>
    </dgm:pt>
    <dgm:pt modelId="{4B3D9BEF-E690-4E04-9840-21B8316540C2}">
      <dgm:prSet phldrT="[Tex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dirty="0"/>
            <a:t>21 CFR 50.54</a:t>
          </a:r>
        </a:p>
        <a:p>
          <a:r>
            <a:rPr lang="en-US" dirty="0"/>
            <a:t>Federal Panel</a:t>
          </a:r>
        </a:p>
      </dgm:t>
    </dgm:pt>
    <dgm:pt modelId="{CF79CCAE-7718-4917-BEC5-CDDDB826B96F}" type="parTrans" cxnId="{158E0B9D-79A3-4F8C-AB05-6A9DF957A9B1}">
      <dgm:prSet/>
      <dgm:spPr/>
      <dgm:t>
        <a:bodyPr/>
        <a:lstStyle/>
        <a:p>
          <a:endParaRPr lang="en-US"/>
        </a:p>
      </dgm:t>
    </dgm:pt>
    <dgm:pt modelId="{5790E636-37C4-4F94-B16E-C920810DD8B9}" type="sibTrans" cxnId="{158E0B9D-79A3-4F8C-AB05-6A9DF957A9B1}">
      <dgm:prSet/>
      <dgm:spPr/>
      <dgm:t>
        <a:bodyPr/>
        <a:lstStyle/>
        <a:p>
          <a:endParaRPr lang="en-US"/>
        </a:p>
      </dgm:t>
    </dgm:pt>
    <dgm:pt modelId="{9B576EE7-9FB9-4D2B-BE30-51DF1C36A5D2}">
      <dgm:prSet phldrT="[Tex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dirty="0"/>
            <a:t>21 CFR 50.53</a:t>
          </a:r>
        </a:p>
        <a:p>
          <a:r>
            <a:rPr lang="en-US" dirty="0"/>
            <a:t>Minor Increase Over </a:t>
          </a:r>
        </a:p>
        <a:p>
          <a:r>
            <a:rPr lang="en-US" dirty="0"/>
            <a:t>Minimal Risk</a:t>
          </a:r>
        </a:p>
      </dgm:t>
    </dgm:pt>
    <dgm:pt modelId="{D4A8186D-4010-420F-BC0D-4BCC123FC085}" type="parTrans" cxnId="{6A36C4F4-2376-408C-910E-561E89F5CAEC}">
      <dgm:prSet/>
      <dgm:spPr/>
      <dgm:t>
        <a:bodyPr/>
        <a:lstStyle/>
        <a:p>
          <a:endParaRPr lang="en-US"/>
        </a:p>
      </dgm:t>
    </dgm:pt>
    <dgm:pt modelId="{F201D1C9-102A-4D41-8776-F886235959BC}" type="sibTrans" cxnId="{6A36C4F4-2376-408C-910E-561E89F5CAEC}">
      <dgm:prSet/>
      <dgm:spPr/>
      <dgm:t>
        <a:bodyPr/>
        <a:lstStyle/>
        <a:p>
          <a:endParaRPr lang="en-US"/>
        </a:p>
      </dgm:t>
    </dgm:pt>
    <dgm:pt modelId="{9AA4D787-5ED2-48C9-ACAB-C3B03FB75795}" type="pres">
      <dgm:prSet presAssocID="{1DC99EF3-1016-4685-8B8C-292E83588355}" presName="diagram" presStyleCnt="0">
        <dgm:presLayoutVars>
          <dgm:chMax val="1"/>
          <dgm:dir/>
          <dgm:animLvl val="ctr"/>
          <dgm:resizeHandles val="exact"/>
        </dgm:presLayoutVars>
      </dgm:prSet>
      <dgm:spPr/>
    </dgm:pt>
    <dgm:pt modelId="{50B04FD6-8D50-47D4-A80C-CDEE0E9F1F53}" type="pres">
      <dgm:prSet presAssocID="{1DC99EF3-1016-4685-8B8C-292E83588355}" presName="matrix" presStyleCnt="0"/>
      <dgm:spPr/>
    </dgm:pt>
    <dgm:pt modelId="{3DFFDFEA-96D7-429E-91AE-366A36E708AA}" type="pres">
      <dgm:prSet presAssocID="{1DC99EF3-1016-4685-8B8C-292E83588355}" presName="tile1" presStyleLbl="node1" presStyleIdx="0" presStyleCnt="4"/>
      <dgm:spPr/>
    </dgm:pt>
    <dgm:pt modelId="{B745748E-F795-45A8-96DD-4620A854041B}" type="pres">
      <dgm:prSet presAssocID="{1DC99EF3-1016-4685-8B8C-292E83588355}" presName="tile1text" presStyleLbl="node1" presStyleIdx="0" presStyleCnt="4">
        <dgm:presLayoutVars>
          <dgm:chMax val="0"/>
          <dgm:chPref val="0"/>
          <dgm:bulletEnabled val="1"/>
        </dgm:presLayoutVars>
      </dgm:prSet>
      <dgm:spPr/>
    </dgm:pt>
    <dgm:pt modelId="{98B8F14D-95FC-481F-BEE2-B55F37924F72}" type="pres">
      <dgm:prSet presAssocID="{1DC99EF3-1016-4685-8B8C-292E83588355}" presName="tile2" presStyleLbl="node1" presStyleIdx="1" presStyleCnt="4"/>
      <dgm:spPr/>
    </dgm:pt>
    <dgm:pt modelId="{CA5BA3A5-2B4D-4064-BBB7-F606EE5A8CAD}" type="pres">
      <dgm:prSet presAssocID="{1DC99EF3-1016-4685-8B8C-292E83588355}" presName="tile2text" presStyleLbl="node1" presStyleIdx="1" presStyleCnt="4">
        <dgm:presLayoutVars>
          <dgm:chMax val="0"/>
          <dgm:chPref val="0"/>
          <dgm:bulletEnabled val="1"/>
        </dgm:presLayoutVars>
      </dgm:prSet>
      <dgm:spPr/>
    </dgm:pt>
    <dgm:pt modelId="{B72981B5-36F0-4D02-B3BE-B2277FF56C01}" type="pres">
      <dgm:prSet presAssocID="{1DC99EF3-1016-4685-8B8C-292E83588355}" presName="tile3" presStyleLbl="node1" presStyleIdx="2" presStyleCnt="4"/>
      <dgm:spPr/>
    </dgm:pt>
    <dgm:pt modelId="{5BD5296F-E0A0-4866-B5D4-9935A467F90E}" type="pres">
      <dgm:prSet presAssocID="{1DC99EF3-1016-4685-8B8C-292E83588355}" presName="tile3text" presStyleLbl="node1" presStyleIdx="2" presStyleCnt="4">
        <dgm:presLayoutVars>
          <dgm:chMax val="0"/>
          <dgm:chPref val="0"/>
          <dgm:bulletEnabled val="1"/>
        </dgm:presLayoutVars>
      </dgm:prSet>
      <dgm:spPr/>
    </dgm:pt>
    <dgm:pt modelId="{471F687F-2A88-45DD-8379-4CFA564F9B77}" type="pres">
      <dgm:prSet presAssocID="{1DC99EF3-1016-4685-8B8C-292E83588355}" presName="tile4" presStyleLbl="node1" presStyleIdx="3" presStyleCnt="4"/>
      <dgm:spPr/>
    </dgm:pt>
    <dgm:pt modelId="{237920C3-AC0E-4D53-8741-1A052F99D40D}" type="pres">
      <dgm:prSet presAssocID="{1DC99EF3-1016-4685-8B8C-292E83588355}" presName="tile4text" presStyleLbl="node1" presStyleIdx="3" presStyleCnt="4">
        <dgm:presLayoutVars>
          <dgm:chMax val="0"/>
          <dgm:chPref val="0"/>
          <dgm:bulletEnabled val="1"/>
        </dgm:presLayoutVars>
      </dgm:prSet>
      <dgm:spPr/>
    </dgm:pt>
    <dgm:pt modelId="{F42F4215-9D83-4D78-A312-2B082EFDA299}" type="pres">
      <dgm:prSet presAssocID="{1DC99EF3-1016-4685-8B8C-292E83588355}" presName="centerTile" presStyleLbl="fgShp" presStyleIdx="0" presStyleCnt="1" custScaleX="108974" custScaleY="129577">
        <dgm:presLayoutVars>
          <dgm:chMax val="0"/>
          <dgm:chPref val="0"/>
        </dgm:presLayoutVars>
      </dgm:prSet>
      <dgm:spPr/>
    </dgm:pt>
  </dgm:ptLst>
  <dgm:cxnLst>
    <dgm:cxn modelId="{F876E508-2401-4734-9645-BE7DD9ADDD53}" srcId="{1DC99EF3-1016-4685-8B8C-292E83588355}" destId="{6D40C8A9-2F08-4411-A616-B862FAB0843C}" srcOrd="0" destOrd="0" parTransId="{4A36689B-4B89-4F9B-9E8A-196DC1F302EF}" sibTransId="{58544963-0F46-4212-8B02-0AAAA2238CD0}"/>
    <dgm:cxn modelId="{5B90670B-BCB1-4B0D-9E52-CA1AA3F4EE23}" type="presOf" srcId="{CC58DD55-F263-4E3B-87EC-25B8F3C2843C}" destId="{B745748E-F795-45A8-96DD-4620A854041B}" srcOrd="1" destOrd="0" presId="urn:microsoft.com/office/officeart/2005/8/layout/matrix1"/>
    <dgm:cxn modelId="{98AE070E-4E20-4BE3-9F1E-1E09495E141B}" type="presOf" srcId="{4A02A0BB-4258-46B4-8E4B-31D0C386D4F5}" destId="{CA5BA3A5-2B4D-4064-BBB7-F606EE5A8CAD}" srcOrd="1" destOrd="0" presId="urn:microsoft.com/office/officeart/2005/8/layout/matrix1"/>
    <dgm:cxn modelId="{A6B52610-A982-4ABE-9C04-2095A355AE90}" type="presOf" srcId="{4B3D9BEF-E690-4E04-9840-21B8316540C2}" destId="{B72981B5-36F0-4D02-B3BE-B2277FF56C01}" srcOrd="0" destOrd="0" presId="urn:microsoft.com/office/officeart/2005/8/layout/matrix1"/>
    <dgm:cxn modelId="{5040033F-ED70-4AF7-ABF5-0E365FA3AEAF}" type="presOf" srcId="{4A02A0BB-4258-46B4-8E4B-31D0C386D4F5}" destId="{98B8F14D-95FC-481F-BEE2-B55F37924F72}" srcOrd="0" destOrd="0" presId="urn:microsoft.com/office/officeart/2005/8/layout/matrix1"/>
    <dgm:cxn modelId="{CC676E91-BDCB-4228-93E9-5588C5B1CA36}" type="presOf" srcId="{9B576EE7-9FB9-4D2B-BE30-51DF1C36A5D2}" destId="{471F687F-2A88-45DD-8379-4CFA564F9B77}" srcOrd="0" destOrd="0" presId="urn:microsoft.com/office/officeart/2005/8/layout/matrix1"/>
    <dgm:cxn modelId="{158E0B9D-79A3-4F8C-AB05-6A9DF957A9B1}" srcId="{6D40C8A9-2F08-4411-A616-B862FAB0843C}" destId="{4B3D9BEF-E690-4E04-9840-21B8316540C2}" srcOrd="2" destOrd="0" parTransId="{CF79CCAE-7718-4917-BEC5-CDDDB826B96F}" sibTransId="{5790E636-37C4-4F94-B16E-C920810DD8B9}"/>
    <dgm:cxn modelId="{18146B9E-4E2D-4499-880F-0CA004F4D82A}" type="presOf" srcId="{4B3D9BEF-E690-4E04-9840-21B8316540C2}" destId="{5BD5296F-E0A0-4866-B5D4-9935A467F90E}" srcOrd="1" destOrd="0" presId="urn:microsoft.com/office/officeart/2005/8/layout/matrix1"/>
    <dgm:cxn modelId="{A8505EA8-E1BA-4925-B06C-70A1685CB40B}" type="presOf" srcId="{9B576EE7-9FB9-4D2B-BE30-51DF1C36A5D2}" destId="{237920C3-AC0E-4D53-8741-1A052F99D40D}" srcOrd="1" destOrd="0" presId="urn:microsoft.com/office/officeart/2005/8/layout/matrix1"/>
    <dgm:cxn modelId="{0BD2FDCB-9763-4BC2-870E-7B7B20AE8AB6}" type="presOf" srcId="{CC58DD55-F263-4E3B-87EC-25B8F3C2843C}" destId="{3DFFDFEA-96D7-429E-91AE-366A36E708AA}" srcOrd="0" destOrd="0" presId="urn:microsoft.com/office/officeart/2005/8/layout/matrix1"/>
    <dgm:cxn modelId="{C34A8FD1-6BBA-48C2-842E-2C9E91B034DF}" type="presOf" srcId="{6D40C8A9-2F08-4411-A616-B862FAB0843C}" destId="{F42F4215-9D83-4D78-A312-2B082EFDA299}" srcOrd="0" destOrd="0" presId="urn:microsoft.com/office/officeart/2005/8/layout/matrix1"/>
    <dgm:cxn modelId="{8A6EF7D2-7BCB-4341-A9F6-0669C954ED9F}" srcId="{6D40C8A9-2F08-4411-A616-B862FAB0843C}" destId="{CC58DD55-F263-4E3B-87EC-25B8F3C2843C}" srcOrd="0" destOrd="0" parTransId="{56AD7B9F-C296-4CAB-95E6-DA1E80EED7FE}" sibTransId="{9FA39F77-9562-4E08-9684-5B96A493AC37}"/>
    <dgm:cxn modelId="{FA5E90D7-E8F2-44C2-BCE9-FBFF4E474A13}" srcId="{6D40C8A9-2F08-4411-A616-B862FAB0843C}" destId="{4A02A0BB-4258-46B4-8E4B-31D0C386D4F5}" srcOrd="1" destOrd="0" parTransId="{F79559DD-9C29-4E13-B641-C2655F81BAFB}" sibTransId="{930D98B1-2816-4EFB-B790-E262860A8F83}"/>
    <dgm:cxn modelId="{915295DE-3F7C-42C2-A506-AA4C78B44443}" type="presOf" srcId="{1DC99EF3-1016-4685-8B8C-292E83588355}" destId="{9AA4D787-5ED2-48C9-ACAB-C3B03FB75795}" srcOrd="0" destOrd="0" presId="urn:microsoft.com/office/officeart/2005/8/layout/matrix1"/>
    <dgm:cxn modelId="{6A36C4F4-2376-408C-910E-561E89F5CAEC}" srcId="{6D40C8A9-2F08-4411-A616-B862FAB0843C}" destId="{9B576EE7-9FB9-4D2B-BE30-51DF1C36A5D2}" srcOrd="3" destOrd="0" parTransId="{D4A8186D-4010-420F-BC0D-4BCC123FC085}" sibTransId="{F201D1C9-102A-4D41-8776-F886235959BC}"/>
    <dgm:cxn modelId="{D681DD21-AD62-4D24-A1DB-08AEB8B3A5E7}" type="presParOf" srcId="{9AA4D787-5ED2-48C9-ACAB-C3B03FB75795}" destId="{50B04FD6-8D50-47D4-A80C-CDEE0E9F1F53}" srcOrd="0" destOrd="0" presId="urn:microsoft.com/office/officeart/2005/8/layout/matrix1"/>
    <dgm:cxn modelId="{827CED0B-B8EF-4AE3-8AA1-F7FE55FF5556}" type="presParOf" srcId="{50B04FD6-8D50-47D4-A80C-CDEE0E9F1F53}" destId="{3DFFDFEA-96D7-429E-91AE-366A36E708AA}" srcOrd="0" destOrd="0" presId="urn:microsoft.com/office/officeart/2005/8/layout/matrix1"/>
    <dgm:cxn modelId="{49810B8C-66DF-4202-ACA0-35E7443301D3}" type="presParOf" srcId="{50B04FD6-8D50-47D4-A80C-CDEE0E9F1F53}" destId="{B745748E-F795-45A8-96DD-4620A854041B}" srcOrd="1" destOrd="0" presId="urn:microsoft.com/office/officeart/2005/8/layout/matrix1"/>
    <dgm:cxn modelId="{A2873859-078C-4008-84E9-55447F5C0082}" type="presParOf" srcId="{50B04FD6-8D50-47D4-A80C-CDEE0E9F1F53}" destId="{98B8F14D-95FC-481F-BEE2-B55F37924F72}" srcOrd="2" destOrd="0" presId="urn:microsoft.com/office/officeart/2005/8/layout/matrix1"/>
    <dgm:cxn modelId="{7E52D4BA-136A-45FC-9834-A813D2108B7A}" type="presParOf" srcId="{50B04FD6-8D50-47D4-A80C-CDEE0E9F1F53}" destId="{CA5BA3A5-2B4D-4064-BBB7-F606EE5A8CAD}" srcOrd="3" destOrd="0" presId="urn:microsoft.com/office/officeart/2005/8/layout/matrix1"/>
    <dgm:cxn modelId="{DAD13BFC-DC09-4FDC-A21B-3945EA232A02}" type="presParOf" srcId="{50B04FD6-8D50-47D4-A80C-CDEE0E9F1F53}" destId="{B72981B5-36F0-4D02-B3BE-B2277FF56C01}" srcOrd="4" destOrd="0" presId="urn:microsoft.com/office/officeart/2005/8/layout/matrix1"/>
    <dgm:cxn modelId="{09854BAD-899A-4F7D-88E8-60E5B785636E}" type="presParOf" srcId="{50B04FD6-8D50-47D4-A80C-CDEE0E9F1F53}" destId="{5BD5296F-E0A0-4866-B5D4-9935A467F90E}" srcOrd="5" destOrd="0" presId="urn:microsoft.com/office/officeart/2005/8/layout/matrix1"/>
    <dgm:cxn modelId="{27100FD7-A381-4AEC-9481-A25B0FD774E6}" type="presParOf" srcId="{50B04FD6-8D50-47D4-A80C-CDEE0E9F1F53}" destId="{471F687F-2A88-45DD-8379-4CFA564F9B77}" srcOrd="6" destOrd="0" presId="urn:microsoft.com/office/officeart/2005/8/layout/matrix1"/>
    <dgm:cxn modelId="{77FF72F6-B365-43CA-B623-AE1E099BC121}" type="presParOf" srcId="{50B04FD6-8D50-47D4-A80C-CDEE0E9F1F53}" destId="{237920C3-AC0E-4D53-8741-1A052F99D40D}" srcOrd="7" destOrd="0" presId="urn:microsoft.com/office/officeart/2005/8/layout/matrix1"/>
    <dgm:cxn modelId="{051589B4-F11C-443B-9520-486B292333E6}" type="presParOf" srcId="{9AA4D787-5ED2-48C9-ACAB-C3B03FB75795}" destId="{F42F4215-9D83-4D78-A312-2B082EFDA29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99EF3-1016-4685-8B8C-292E835883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D40C8A9-2F08-4411-A616-B862FAB0843C}">
      <dgm:prSet phldrT="[Text]">
        <dgm:style>
          <a:lnRef idx="0">
            <a:scrgbClr r="0" g="0" b="0"/>
          </a:lnRef>
          <a:fillRef idx="0">
            <a:scrgbClr r="0" g="0" b="0"/>
          </a:fillRef>
          <a:effectRef idx="0">
            <a:scrgbClr r="0" g="0" b="0"/>
          </a:effectRef>
          <a:fontRef idx="minor">
            <a:schemeClr val="lt1"/>
          </a:fontRef>
        </dgm:style>
      </dgm:prSet>
      <dgm:spPr>
        <a:solidFill>
          <a:schemeClr val="bg1">
            <a:lumMod val="50000"/>
          </a:schemeClr>
        </a:solidFill>
        <a:ln>
          <a:noFill/>
        </a:ln>
      </dgm:spPr>
      <dgm:t>
        <a:bodyPr/>
        <a:lstStyle/>
        <a:p>
          <a:r>
            <a:rPr lang="en-US" dirty="0">
              <a:solidFill>
                <a:schemeClr val="bg1"/>
              </a:solidFill>
            </a:rPr>
            <a:t>21 CFR 50.55</a:t>
          </a:r>
        </a:p>
        <a:p>
          <a:r>
            <a:rPr lang="en-US" dirty="0">
              <a:solidFill>
                <a:schemeClr val="bg1"/>
              </a:solidFill>
            </a:rPr>
            <a:t>Permission &amp;</a:t>
          </a:r>
        </a:p>
        <a:p>
          <a:r>
            <a:rPr lang="en-US" dirty="0">
              <a:solidFill>
                <a:schemeClr val="bg1"/>
              </a:solidFill>
            </a:rPr>
            <a:t>Assent</a:t>
          </a:r>
        </a:p>
      </dgm:t>
    </dgm:pt>
    <dgm:pt modelId="{4A36689B-4B89-4F9B-9E8A-196DC1F302EF}" type="parTrans" cxnId="{F876E508-2401-4734-9645-BE7DD9ADDD53}">
      <dgm:prSet/>
      <dgm:spPr/>
      <dgm:t>
        <a:bodyPr/>
        <a:lstStyle/>
        <a:p>
          <a:endParaRPr lang="en-US"/>
        </a:p>
      </dgm:t>
    </dgm:pt>
    <dgm:pt modelId="{58544963-0F46-4212-8B02-0AAAA2238CD0}" type="sibTrans" cxnId="{F876E508-2401-4734-9645-BE7DD9ADDD53}">
      <dgm:prSet/>
      <dgm:spPr/>
      <dgm:t>
        <a:bodyPr/>
        <a:lstStyle/>
        <a:p>
          <a:endParaRPr lang="en-US"/>
        </a:p>
      </dgm:t>
    </dgm:pt>
    <dgm:pt modelId="{CC58DD55-F263-4E3B-87EC-25B8F3C2843C}">
      <dgm:prSet phldrT="[Text]">
        <dgm:style>
          <a:lnRef idx="0">
            <a:scrgbClr r="0" g="0" b="0"/>
          </a:lnRef>
          <a:fillRef idx="0">
            <a:scrgbClr r="0" g="0" b="0"/>
          </a:fillRef>
          <a:effectRef idx="0">
            <a:scrgbClr r="0" g="0" b="0"/>
          </a:effectRef>
          <a:fontRef idx="minor">
            <a:schemeClr val="lt1"/>
          </a:fontRef>
        </dgm:style>
      </dgm:prSet>
      <dgm:spPr>
        <a:solidFill>
          <a:schemeClr val="bg1">
            <a:lumMod val="75000"/>
          </a:schemeClr>
        </a:solidFill>
        <a:ln>
          <a:noFill/>
        </a:ln>
      </dgm:spPr>
      <dgm:t>
        <a:bodyPr/>
        <a:lstStyle/>
        <a:p>
          <a:r>
            <a:rPr lang="en-US" dirty="0"/>
            <a:t>21 CFR 50.51</a:t>
          </a:r>
        </a:p>
        <a:p>
          <a:r>
            <a:rPr lang="en-US" dirty="0"/>
            <a:t>Minimal Risk</a:t>
          </a:r>
        </a:p>
      </dgm:t>
    </dgm:pt>
    <dgm:pt modelId="{56AD7B9F-C296-4CAB-95E6-DA1E80EED7FE}" type="parTrans" cxnId="{8A6EF7D2-7BCB-4341-A9F6-0669C954ED9F}">
      <dgm:prSet/>
      <dgm:spPr/>
      <dgm:t>
        <a:bodyPr/>
        <a:lstStyle/>
        <a:p>
          <a:endParaRPr lang="en-US"/>
        </a:p>
      </dgm:t>
    </dgm:pt>
    <dgm:pt modelId="{9FA39F77-9562-4E08-9684-5B96A493AC37}" type="sibTrans" cxnId="{8A6EF7D2-7BCB-4341-A9F6-0669C954ED9F}">
      <dgm:prSet/>
      <dgm:spPr/>
      <dgm:t>
        <a:bodyPr/>
        <a:lstStyle/>
        <a:p>
          <a:endParaRPr lang="en-US"/>
        </a:p>
      </dgm:t>
    </dgm:pt>
    <dgm:pt modelId="{4A02A0BB-4258-46B4-8E4B-31D0C386D4F5}">
      <dgm:prSet phldrT="[Tex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US" dirty="0"/>
            <a:t>21 CFR 50.52</a:t>
          </a:r>
        </a:p>
        <a:p>
          <a:r>
            <a:rPr lang="en-US" dirty="0"/>
            <a:t>More than a Minor Increase Over Minimal Risk</a:t>
          </a:r>
        </a:p>
        <a:p>
          <a:r>
            <a:rPr lang="en-US" dirty="0"/>
            <a:t>Prospect of Direct Benefit</a:t>
          </a:r>
        </a:p>
      </dgm:t>
    </dgm:pt>
    <dgm:pt modelId="{F79559DD-9C29-4E13-B641-C2655F81BAFB}" type="parTrans" cxnId="{FA5E90D7-E8F2-44C2-BCE9-FBFF4E474A13}">
      <dgm:prSet/>
      <dgm:spPr/>
      <dgm:t>
        <a:bodyPr/>
        <a:lstStyle/>
        <a:p>
          <a:endParaRPr lang="en-US"/>
        </a:p>
      </dgm:t>
    </dgm:pt>
    <dgm:pt modelId="{930D98B1-2816-4EFB-B790-E262860A8F83}" type="sibTrans" cxnId="{FA5E90D7-E8F2-44C2-BCE9-FBFF4E474A13}">
      <dgm:prSet/>
      <dgm:spPr/>
      <dgm:t>
        <a:bodyPr/>
        <a:lstStyle/>
        <a:p>
          <a:endParaRPr lang="en-US"/>
        </a:p>
      </dgm:t>
    </dgm:pt>
    <dgm:pt modelId="{4B3D9BEF-E690-4E04-9840-21B8316540C2}">
      <dgm:prSet phldrT="[Text]">
        <dgm:style>
          <a:lnRef idx="0">
            <a:scrgbClr r="0" g="0" b="0"/>
          </a:lnRef>
          <a:fillRef idx="0">
            <a:scrgbClr r="0" g="0" b="0"/>
          </a:fillRef>
          <a:effectRef idx="0">
            <a:scrgbClr r="0" g="0" b="0"/>
          </a:effectRef>
          <a:fontRef idx="minor">
            <a:schemeClr val="lt1"/>
          </a:fontRef>
        </dgm:style>
      </dgm:prSet>
      <dgm:spPr>
        <a:solidFill>
          <a:schemeClr val="bg1">
            <a:lumMod val="65000"/>
          </a:schemeClr>
        </a:solidFill>
        <a:ln>
          <a:noFill/>
        </a:ln>
      </dgm:spPr>
      <dgm:t>
        <a:bodyPr/>
        <a:lstStyle/>
        <a:p>
          <a:r>
            <a:rPr lang="en-US" dirty="0"/>
            <a:t>21 CFR 50.54</a:t>
          </a:r>
        </a:p>
        <a:p>
          <a:r>
            <a:rPr lang="en-US" dirty="0"/>
            <a:t>Federal Panel</a:t>
          </a:r>
        </a:p>
      </dgm:t>
    </dgm:pt>
    <dgm:pt modelId="{CF79CCAE-7718-4917-BEC5-CDDDB826B96F}" type="parTrans" cxnId="{158E0B9D-79A3-4F8C-AB05-6A9DF957A9B1}">
      <dgm:prSet/>
      <dgm:spPr/>
      <dgm:t>
        <a:bodyPr/>
        <a:lstStyle/>
        <a:p>
          <a:endParaRPr lang="en-US"/>
        </a:p>
      </dgm:t>
    </dgm:pt>
    <dgm:pt modelId="{5790E636-37C4-4F94-B16E-C920810DD8B9}" type="sibTrans" cxnId="{158E0B9D-79A3-4F8C-AB05-6A9DF957A9B1}">
      <dgm:prSet/>
      <dgm:spPr/>
      <dgm:t>
        <a:bodyPr/>
        <a:lstStyle/>
        <a:p>
          <a:endParaRPr lang="en-US"/>
        </a:p>
      </dgm:t>
    </dgm:pt>
    <dgm:pt modelId="{9B576EE7-9FB9-4D2B-BE30-51DF1C36A5D2}">
      <dgm:prSet phldrT="[Text]">
        <dgm:style>
          <a:lnRef idx="0">
            <a:scrgbClr r="0" g="0" b="0"/>
          </a:lnRef>
          <a:fillRef idx="0">
            <a:scrgbClr r="0" g="0" b="0"/>
          </a:fillRef>
          <a:effectRef idx="0">
            <a:scrgbClr r="0" g="0" b="0"/>
          </a:effectRef>
          <a:fontRef idx="minor">
            <a:schemeClr val="lt1"/>
          </a:fontRef>
        </dgm:style>
      </dgm:prSet>
      <dgm:spPr>
        <a:solidFill>
          <a:schemeClr val="bg1">
            <a:lumMod val="75000"/>
          </a:schemeClr>
        </a:solidFill>
        <a:ln>
          <a:noFill/>
        </a:ln>
      </dgm:spPr>
      <dgm:t>
        <a:bodyPr/>
        <a:lstStyle/>
        <a:p>
          <a:r>
            <a:rPr lang="en-US" dirty="0"/>
            <a:t>21 CFR 50.53</a:t>
          </a:r>
        </a:p>
        <a:p>
          <a:r>
            <a:rPr lang="en-US" dirty="0"/>
            <a:t>Minor Increase Over </a:t>
          </a:r>
        </a:p>
        <a:p>
          <a:r>
            <a:rPr lang="en-US" dirty="0"/>
            <a:t>Minimal Risk</a:t>
          </a:r>
        </a:p>
      </dgm:t>
    </dgm:pt>
    <dgm:pt modelId="{D4A8186D-4010-420F-BC0D-4BCC123FC085}" type="parTrans" cxnId="{6A36C4F4-2376-408C-910E-561E89F5CAEC}">
      <dgm:prSet/>
      <dgm:spPr/>
      <dgm:t>
        <a:bodyPr/>
        <a:lstStyle/>
        <a:p>
          <a:endParaRPr lang="en-US"/>
        </a:p>
      </dgm:t>
    </dgm:pt>
    <dgm:pt modelId="{F201D1C9-102A-4D41-8776-F886235959BC}" type="sibTrans" cxnId="{6A36C4F4-2376-408C-910E-561E89F5CAEC}">
      <dgm:prSet/>
      <dgm:spPr/>
      <dgm:t>
        <a:bodyPr/>
        <a:lstStyle/>
        <a:p>
          <a:endParaRPr lang="en-US"/>
        </a:p>
      </dgm:t>
    </dgm:pt>
    <dgm:pt modelId="{9AA4D787-5ED2-48C9-ACAB-C3B03FB75795}" type="pres">
      <dgm:prSet presAssocID="{1DC99EF3-1016-4685-8B8C-292E83588355}" presName="diagram" presStyleCnt="0">
        <dgm:presLayoutVars>
          <dgm:chMax val="1"/>
          <dgm:dir/>
          <dgm:animLvl val="ctr"/>
          <dgm:resizeHandles val="exact"/>
        </dgm:presLayoutVars>
      </dgm:prSet>
      <dgm:spPr/>
    </dgm:pt>
    <dgm:pt modelId="{50B04FD6-8D50-47D4-A80C-CDEE0E9F1F53}" type="pres">
      <dgm:prSet presAssocID="{1DC99EF3-1016-4685-8B8C-292E83588355}" presName="matrix" presStyleCnt="0"/>
      <dgm:spPr/>
    </dgm:pt>
    <dgm:pt modelId="{3DFFDFEA-96D7-429E-91AE-366A36E708AA}" type="pres">
      <dgm:prSet presAssocID="{1DC99EF3-1016-4685-8B8C-292E83588355}" presName="tile1" presStyleLbl="node1" presStyleIdx="0" presStyleCnt="4"/>
      <dgm:spPr/>
    </dgm:pt>
    <dgm:pt modelId="{B745748E-F795-45A8-96DD-4620A854041B}" type="pres">
      <dgm:prSet presAssocID="{1DC99EF3-1016-4685-8B8C-292E83588355}" presName="tile1text" presStyleLbl="node1" presStyleIdx="0" presStyleCnt="4">
        <dgm:presLayoutVars>
          <dgm:chMax val="0"/>
          <dgm:chPref val="0"/>
          <dgm:bulletEnabled val="1"/>
        </dgm:presLayoutVars>
      </dgm:prSet>
      <dgm:spPr/>
    </dgm:pt>
    <dgm:pt modelId="{98B8F14D-95FC-481F-BEE2-B55F37924F72}" type="pres">
      <dgm:prSet presAssocID="{1DC99EF3-1016-4685-8B8C-292E83588355}" presName="tile2" presStyleLbl="node1" presStyleIdx="1" presStyleCnt="4"/>
      <dgm:spPr/>
    </dgm:pt>
    <dgm:pt modelId="{CA5BA3A5-2B4D-4064-BBB7-F606EE5A8CAD}" type="pres">
      <dgm:prSet presAssocID="{1DC99EF3-1016-4685-8B8C-292E83588355}" presName="tile2text" presStyleLbl="node1" presStyleIdx="1" presStyleCnt="4">
        <dgm:presLayoutVars>
          <dgm:chMax val="0"/>
          <dgm:chPref val="0"/>
          <dgm:bulletEnabled val="1"/>
        </dgm:presLayoutVars>
      </dgm:prSet>
      <dgm:spPr/>
    </dgm:pt>
    <dgm:pt modelId="{B72981B5-36F0-4D02-B3BE-B2277FF56C01}" type="pres">
      <dgm:prSet presAssocID="{1DC99EF3-1016-4685-8B8C-292E83588355}" presName="tile3" presStyleLbl="node1" presStyleIdx="2" presStyleCnt="4"/>
      <dgm:spPr/>
    </dgm:pt>
    <dgm:pt modelId="{5BD5296F-E0A0-4866-B5D4-9935A467F90E}" type="pres">
      <dgm:prSet presAssocID="{1DC99EF3-1016-4685-8B8C-292E83588355}" presName="tile3text" presStyleLbl="node1" presStyleIdx="2" presStyleCnt="4">
        <dgm:presLayoutVars>
          <dgm:chMax val="0"/>
          <dgm:chPref val="0"/>
          <dgm:bulletEnabled val="1"/>
        </dgm:presLayoutVars>
      </dgm:prSet>
      <dgm:spPr/>
    </dgm:pt>
    <dgm:pt modelId="{471F687F-2A88-45DD-8379-4CFA564F9B77}" type="pres">
      <dgm:prSet presAssocID="{1DC99EF3-1016-4685-8B8C-292E83588355}" presName="tile4" presStyleLbl="node1" presStyleIdx="3" presStyleCnt="4"/>
      <dgm:spPr/>
    </dgm:pt>
    <dgm:pt modelId="{237920C3-AC0E-4D53-8741-1A052F99D40D}" type="pres">
      <dgm:prSet presAssocID="{1DC99EF3-1016-4685-8B8C-292E83588355}" presName="tile4text" presStyleLbl="node1" presStyleIdx="3" presStyleCnt="4">
        <dgm:presLayoutVars>
          <dgm:chMax val="0"/>
          <dgm:chPref val="0"/>
          <dgm:bulletEnabled val="1"/>
        </dgm:presLayoutVars>
      </dgm:prSet>
      <dgm:spPr/>
    </dgm:pt>
    <dgm:pt modelId="{F42F4215-9D83-4D78-A312-2B082EFDA299}" type="pres">
      <dgm:prSet presAssocID="{1DC99EF3-1016-4685-8B8C-292E83588355}" presName="centerTile" presStyleLbl="fgShp" presStyleIdx="0" presStyleCnt="1" custScaleX="108974" custScaleY="129577">
        <dgm:presLayoutVars>
          <dgm:chMax val="0"/>
          <dgm:chPref val="0"/>
        </dgm:presLayoutVars>
      </dgm:prSet>
      <dgm:spPr/>
    </dgm:pt>
  </dgm:ptLst>
  <dgm:cxnLst>
    <dgm:cxn modelId="{F876E508-2401-4734-9645-BE7DD9ADDD53}" srcId="{1DC99EF3-1016-4685-8B8C-292E83588355}" destId="{6D40C8A9-2F08-4411-A616-B862FAB0843C}" srcOrd="0" destOrd="0" parTransId="{4A36689B-4B89-4F9B-9E8A-196DC1F302EF}" sibTransId="{58544963-0F46-4212-8B02-0AAAA2238CD0}"/>
    <dgm:cxn modelId="{5B90670B-BCB1-4B0D-9E52-CA1AA3F4EE23}" type="presOf" srcId="{CC58DD55-F263-4E3B-87EC-25B8F3C2843C}" destId="{B745748E-F795-45A8-96DD-4620A854041B}" srcOrd="1" destOrd="0" presId="urn:microsoft.com/office/officeart/2005/8/layout/matrix1"/>
    <dgm:cxn modelId="{98AE070E-4E20-4BE3-9F1E-1E09495E141B}" type="presOf" srcId="{4A02A0BB-4258-46B4-8E4B-31D0C386D4F5}" destId="{CA5BA3A5-2B4D-4064-BBB7-F606EE5A8CAD}" srcOrd="1" destOrd="0" presId="urn:microsoft.com/office/officeart/2005/8/layout/matrix1"/>
    <dgm:cxn modelId="{A6B52610-A982-4ABE-9C04-2095A355AE90}" type="presOf" srcId="{4B3D9BEF-E690-4E04-9840-21B8316540C2}" destId="{B72981B5-36F0-4D02-B3BE-B2277FF56C01}" srcOrd="0" destOrd="0" presId="urn:microsoft.com/office/officeart/2005/8/layout/matrix1"/>
    <dgm:cxn modelId="{5040033F-ED70-4AF7-ABF5-0E365FA3AEAF}" type="presOf" srcId="{4A02A0BB-4258-46B4-8E4B-31D0C386D4F5}" destId="{98B8F14D-95FC-481F-BEE2-B55F37924F72}" srcOrd="0" destOrd="0" presId="urn:microsoft.com/office/officeart/2005/8/layout/matrix1"/>
    <dgm:cxn modelId="{CC676E91-BDCB-4228-93E9-5588C5B1CA36}" type="presOf" srcId="{9B576EE7-9FB9-4D2B-BE30-51DF1C36A5D2}" destId="{471F687F-2A88-45DD-8379-4CFA564F9B77}" srcOrd="0" destOrd="0" presId="urn:microsoft.com/office/officeart/2005/8/layout/matrix1"/>
    <dgm:cxn modelId="{158E0B9D-79A3-4F8C-AB05-6A9DF957A9B1}" srcId="{6D40C8A9-2F08-4411-A616-B862FAB0843C}" destId="{4B3D9BEF-E690-4E04-9840-21B8316540C2}" srcOrd="2" destOrd="0" parTransId="{CF79CCAE-7718-4917-BEC5-CDDDB826B96F}" sibTransId="{5790E636-37C4-4F94-B16E-C920810DD8B9}"/>
    <dgm:cxn modelId="{18146B9E-4E2D-4499-880F-0CA004F4D82A}" type="presOf" srcId="{4B3D9BEF-E690-4E04-9840-21B8316540C2}" destId="{5BD5296F-E0A0-4866-B5D4-9935A467F90E}" srcOrd="1" destOrd="0" presId="urn:microsoft.com/office/officeart/2005/8/layout/matrix1"/>
    <dgm:cxn modelId="{A8505EA8-E1BA-4925-B06C-70A1685CB40B}" type="presOf" srcId="{9B576EE7-9FB9-4D2B-BE30-51DF1C36A5D2}" destId="{237920C3-AC0E-4D53-8741-1A052F99D40D}" srcOrd="1" destOrd="0" presId="urn:microsoft.com/office/officeart/2005/8/layout/matrix1"/>
    <dgm:cxn modelId="{0BD2FDCB-9763-4BC2-870E-7B7B20AE8AB6}" type="presOf" srcId="{CC58DD55-F263-4E3B-87EC-25B8F3C2843C}" destId="{3DFFDFEA-96D7-429E-91AE-366A36E708AA}" srcOrd="0" destOrd="0" presId="urn:microsoft.com/office/officeart/2005/8/layout/matrix1"/>
    <dgm:cxn modelId="{C34A8FD1-6BBA-48C2-842E-2C9E91B034DF}" type="presOf" srcId="{6D40C8A9-2F08-4411-A616-B862FAB0843C}" destId="{F42F4215-9D83-4D78-A312-2B082EFDA299}" srcOrd="0" destOrd="0" presId="urn:microsoft.com/office/officeart/2005/8/layout/matrix1"/>
    <dgm:cxn modelId="{8A6EF7D2-7BCB-4341-A9F6-0669C954ED9F}" srcId="{6D40C8A9-2F08-4411-A616-B862FAB0843C}" destId="{CC58DD55-F263-4E3B-87EC-25B8F3C2843C}" srcOrd="0" destOrd="0" parTransId="{56AD7B9F-C296-4CAB-95E6-DA1E80EED7FE}" sibTransId="{9FA39F77-9562-4E08-9684-5B96A493AC37}"/>
    <dgm:cxn modelId="{FA5E90D7-E8F2-44C2-BCE9-FBFF4E474A13}" srcId="{6D40C8A9-2F08-4411-A616-B862FAB0843C}" destId="{4A02A0BB-4258-46B4-8E4B-31D0C386D4F5}" srcOrd="1" destOrd="0" parTransId="{F79559DD-9C29-4E13-B641-C2655F81BAFB}" sibTransId="{930D98B1-2816-4EFB-B790-E262860A8F83}"/>
    <dgm:cxn modelId="{915295DE-3F7C-42C2-A506-AA4C78B44443}" type="presOf" srcId="{1DC99EF3-1016-4685-8B8C-292E83588355}" destId="{9AA4D787-5ED2-48C9-ACAB-C3B03FB75795}" srcOrd="0" destOrd="0" presId="urn:microsoft.com/office/officeart/2005/8/layout/matrix1"/>
    <dgm:cxn modelId="{6A36C4F4-2376-408C-910E-561E89F5CAEC}" srcId="{6D40C8A9-2F08-4411-A616-B862FAB0843C}" destId="{9B576EE7-9FB9-4D2B-BE30-51DF1C36A5D2}" srcOrd="3" destOrd="0" parTransId="{D4A8186D-4010-420F-BC0D-4BCC123FC085}" sibTransId="{F201D1C9-102A-4D41-8776-F886235959BC}"/>
    <dgm:cxn modelId="{D681DD21-AD62-4D24-A1DB-08AEB8B3A5E7}" type="presParOf" srcId="{9AA4D787-5ED2-48C9-ACAB-C3B03FB75795}" destId="{50B04FD6-8D50-47D4-A80C-CDEE0E9F1F53}" srcOrd="0" destOrd="0" presId="urn:microsoft.com/office/officeart/2005/8/layout/matrix1"/>
    <dgm:cxn modelId="{827CED0B-B8EF-4AE3-8AA1-F7FE55FF5556}" type="presParOf" srcId="{50B04FD6-8D50-47D4-A80C-CDEE0E9F1F53}" destId="{3DFFDFEA-96D7-429E-91AE-366A36E708AA}" srcOrd="0" destOrd="0" presId="urn:microsoft.com/office/officeart/2005/8/layout/matrix1"/>
    <dgm:cxn modelId="{49810B8C-66DF-4202-ACA0-35E7443301D3}" type="presParOf" srcId="{50B04FD6-8D50-47D4-A80C-CDEE0E9F1F53}" destId="{B745748E-F795-45A8-96DD-4620A854041B}" srcOrd="1" destOrd="0" presId="urn:microsoft.com/office/officeart/2005/8/layout/matrix1"/>
    <dgm:cxn modelId="{A2873859-078C-4008-84E9-55447F5C0082}" type="presParOf" srcId="{50B04FD6-8D50-47D4-A80C-CDEE0E9F1F53}" destId="{98B8F14D-95FC-481F-BEE2-B55F37924F72}" srcOrd="2" destOrd="0" presId="urn:microsoft.com/office/officeart/2005/8/layout/matrix1"/>
    <dgm:cxn modelId="{7E52D4BA-136A-45FC-9834-A813D2108B7A}" type="presParOf" srcId="{50B04FD6-8D50-47D4-A80C-CDEE0E9F1F53}" destId="{CA5BA3A5-2B4D-4064-BBB7-F606EE5A8CAD}" srcOrd="3" destOrd="0" presId="urn:microsoft.com/office/officeart/2005/8/layout/matrix1"/>
    <dgm:cxn modelId="{DAD13BFC-DC09-4FDC-A21B-3945EA232A02}" type="presParOf" srcId="{50B04FD6-8D50-47D4-A80C-CDEE0E9F1F53}" destId="{B72981B5-36F0-4D02-B3BE-B2277FF56C01}" srcOrd="4" destOrd="0" presId="urn:microsoft.com/office/officeart/2005/8/layout/matrix1"/>
    <dgm:cxn modelId="{09854BAD-899A-4F7D-88E8-60E5B785636E}" type="presParOf" srcId="{50B04FD6-8D50-47D4-A80C-CDEE0E9F1F53}" destId="{5BD5296F-E0A0-4866-B5D4-9935A467F90E}" srcOrd="5" destOrd="0" presId="urn:microsoft.com/office/officeart/2005/8/layout/matrix1"/>
    <dgm:cxn modelId="{27100FD7-A381-4AEC-9481-A25B0FD774E6}" type="presParOf" srcId="{50B04FD6-8D50-47D4-A80C-CDEE0E9F1F53}" destId="{471F687F-2A88-45DD-8379-4CFA564F9B77}" srcOrd="6" destOrd="0" presId="urn:microsoft.com/office/officeart/2005/8/layout/matrix1"/>
    <dgm:cxn modelId="{77FF72F6-B365-43CA-B623-AE1E099BC121}" type="presParOf" srcId="{50B04FD6-8D50-47D4-A80C-CDEE0E9F1F53}" destId="{237920C3-AC0E-4D53-8741-1A052F99D40D}" srcOrd="7" destOrd="0" presId="urn:microsoft.com/office/officeart/2005/8/layout/matrix1"/>
    <dgm:cxn modelId="{051589B4-F11C-443B-9520-486B292333E6}" type="presParOf" srcId="{9AA4D787-5ED2-48C9-ACAB-C3B03FB75795}" destId="{F42F4215-9D83-4D78-A312-2B082EFDA29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C99EF3-1016-4685-8B8C-292E835883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D40C8A9-2F08-4411-A616-B862FAB0843C}">
      <dgm:prSet phldrT="[Text]">
        <dgm:style>
          <a:lnRef idx="0">
            <a:scrgbClr r="0" g="0" b="0"/>
          </a:lnRef>
          <a:fillRef idx="0">
            <a:scrgbClr r="0" g="0" b="0"/>
          </a:fillRef>
          <a:effectRef idx="0">
            <a:scrgbClr r="0" g="0" b="0"/>
          </a:effectRef>
          <a:fontRef idx="minor">
            <a:schemeClr val="lt1"/>
          </a:fontRef>
        </dgm:style>
      </dgm:prSet>
      <dgm:spPr>
        <a:solidFill>
          <a:schemeClr val="bg1">
            <a:lumMod val="50000"/>
          </a:schemeClr>
        </a:solidFill>
        <a:ln>
          <a:noFill/>
        </a:ln>
      </dgm:spPr>
      <dgm:t>
        <a:bodyPr/>
        <a:lstStyle/>
        <a:p>
          <a:r>
            <a:rPr lang="en-US" dirty="0">
              <a:solidFill>
                <a:schemeClr val="bg1"/>
              </a:solidFill>
            </a:rPr>
            <a:t>21 CFR 50.55</a:t>
          </a:r>
        </a:p>
        <a:p>
          <a:r>
            <a:rPr lang="en-US" dirty="0">
              <a:solidFill>
                <a:schemeClr val="bg1"/>
              </a:solidFill>
            </a:rPr>
            <a:t>Permission &amp;</a:t>
          </a:r>
        </a:p>
        <a:p>
          <a:r>
            <a:rPr lang="en-US" dirty="0">
              <a:solidFill>
                <a:schemeClr val="bg1"/>
              </a:solidFill>
            </a:rPr>
            <a:t>Assent</a:t>
          </a:r>
        </a:p>
      </dgm:t>
    </dgm:pt>
    <dgm:pt modelId="{4A36689B-4B89-4F9B-9E8A-196DC1F302EF}" type="parTrans" cxnId="{F876E508-2401-4734-9645-BE7DD9ADDD53}">
      <dgm:prSet/>
      <dgm:spPr/>
      <dgm:t>
        <a:bodyPr/>
        <a:lstStyle/>
        <a:p>
          <a:endParaRPr lang="en-US"/>
        </a:p>
      </dgm:t>
    </dgm:pt>
    <dgm:pt modelId="{58544963-0F46-4212-8B02-0AAAA2238CD0}" type="sibTrans" cxnId="{F876E508-2401-4734-9645-BE7DD9ADDD53}">
      <dgm:prSet/>
      <dgm:spPr/>
      <dgm:t>
        <a:bodyPr/>
        <a:lstStyle/>
        <a:p>
          <a:endParaRPr lang="en-US"/>
        </a:p>
      </dgm:t>
    </dgm:pt>
    <dgm:pt modelId="{CC58DD55-F263-4E3B-87EC-25B8F3C2843C}">
      <dgm:prSet phldrT="[Tex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dirty="0"/>
            <a:t>21 CFR 50.51</a:t>
          </a:r>
        </a:p>
        <a:p>
          <a:r>
            <a:rPr lang="en-US" dirty="0"/>
            <a:t>Minimal Risk</a:t>
          </a:r>
        </a:p>
      </dgm:t>
    </dgm:pt>
    <dgm:pt modelId="{56AD7B9F-C296-4CAB-95E6-DA1E80EED7FE}" type="parTrans" cxnId="{8A6EF7D2-7BCB-4341-A9F6-0669C954ED9F}">
      <dgm:prSet/>
      <dgm:spPr/>
      <dgm:t>
        <a:bodyPr/>
        <a:lstStyle/>
        <a:p>
          <a:endParaRPr lang="en-US"/>
        </a:p>
      </dgm:t>
    </dgm:pt>
    <dgm:pt modelId="{9FA39F77-9562-4E08-9684-5B96A493AC37}" type="sibTrans" cxnId="{8A6EF7D2-7BCB-4341-A9F6-0669C954ED9F}">
      <dgm:prSet/>
      <dgm:spPr/>
      <dgm:t>
        <a:bodyPr/>
        <a:lstStyle/>
        <a:p>
          <a:endParaRPr lang="en-US"/>
        </a:p>
      </dgm:t>
    </dgm:pt>
    <dgm:pt modelId="{4A02A0BB-4258-46B4-8E4B-31D0C386D4F5}">
      <dgm:prSet phldrT="[Text]">
        <dgm:style>
          <a:lnRef idx="0">
            <a:scrgbClr r="0" g="0" b="0"/>
          </a:lnRef>
          <a:fillRef idx="0">
            <a:scrgbClr r="0" g="0" b="0"/>
          </a:fillRef>
          <a:effectRef idx="0">
            <a:scrgbClr r="0" g="0" b="0"/>
          </a:effectRef>
          <a:fontRef idx="minor">
            <a:schemeClr val="lt1"/>
          </a:fontRef>
        </dgm:style>
      </dgm:prSet>
      <dgm:spPr>
        <a:solidFill>
          <a:schemeClr val="bg1">
            <a:lumMod val="65000"/>
          </a:schemeClr>
        </a:solidFill>
        <a:ln>
          <a:noFill/>
        </a:ln>
      </dgm:spPr>
      <dgm:t>
        <a:bodyPr/>
        <a:lstStyle/>
        <a:p>
          <a:r>
            <a:rPr lang="en-US" dirty="0"/>
            <a:t>21 CFR 50.52</a:t>
          </a:r>
        </a:p>
        <a:p>
          <a:r>
            <a:rPr lang="en-US" dirty="0"/>
            <a:t>More than a Minor Increase Over Minimal Risk</a:t>
          </a:r>
        </a:p>
        <a:p>
          <a:r>
            <a:rPr lang="en-US" dirty="0"/>
            <a:t>Prospect of Direct Benefit</a:t>
          </a:r>
        </a:p>
      </dgm:t>
    </dgm:pt>
    <dgm:pt modelId="{F79559DD-9C29-4E13-B641-C2655F81BAFB}" type="parTrans" cxnId="{FA5E90D7-E8F2-44C2-BCE9-FBFF4E474A13}">
      <dgm:prSet/>
      <dgm:spPr/>
      <dgm:t>
        <a:bodyPr/>
        <a:lstStyle/>
        <a:p>
          <a:endParaRPr lang="en-US"/>
        </a:p>
      </dgm:t>
    </dgm:pt>
    <dgm:pt modelId="{930D98B1-2816-4EFB-B790-E262860A8F83}" type="sibTrans" cxnId="{FA5E90D7-E8F2-44C2-BCE9-FBFF4E474A13}">
      <dgm:prSet/>
      <dgm:spPr/>
      <dgm:t>
        <a:bodyPr/>
        <a:lstStyle/>
        <a:p>
          <a:endParaRPr lang="en-US"/>
        </a:p>
      </dgm:t>
    </dgm:pt>
    <dgm:pt modelId="{4B3D9BEF-E690-4E04-9840-21B8316540C2}">
      <dgm:prSet phldrT="[Text]">
        <dgm:style>
          <a:lnRef idx="0">
            <a:scrgbClr r="0" g="0" b="0"/>
          </a:lnRef>
          <a:fillRef idx="0">
            <a:scrgbClr r="0" g="0" b="0"/>
          </a:fillRef>
          <a:effectRef idx="0">
            <a:scrgbClr r="0" g="0" b="0"/>
          </a:effectRef>
          <a:fontRef idx="minor">
            <a:schemeClr val="lt1"/>
          </a:fontRef>
        </dgm:style>
      </dgm:prSet>
      <dgm:spPr>
        <a:solidFill>
          <a:schemeClr val="bg1">
            <a:lumMod val="65000"/>
          </a:schemeClr>
        </a:solidFill>
        <a:ln>
          <a:noFill/>
        </a:ln>
      </dgm:spPr>
      <dgm:t>
        <a:bodyPr/>
        <a:lstStyle/>
        <a:p>
          <a:r>
            <a:rPr lang="en-US" dirty="0"/>
            <a:t>21 CFR 50.54</a:t>
          </a:r>
        </a:p>
        <a:p>
          <a:r>
            <a:rPr lang="en-US" dirty="0"/>
            <a:t>Federal Panel</a:t>
          </a:r>
        </a:p>
      </dgm:t>
    </dgm:pt>
    <dgm:pt modelId="{CF79CCAE-7718-4917-BEC5-CDDDB826B96F}" type="parTrans" cxnId="{158E0B9D-79A3-4F8C-AB05-6A9DF957A9B1}">
      <dgm:prSet/>
      <dgm:spPr/>
      <dgm:t>
        <a:bodyPr/>
        <a:lstStyle/>
        <a:p>
          <a:endParaRPr lang="en-US"/>
        </a:p>
      </dgm:t>
    </dgm:pt>
    <dgm:pt modelId="{5790E636-37C4-4F94-B16E-C920810DD8B9}" type="sibTrans" cxnId="{158E0B9D-79A3-4F8C-AB05-6A9DF957A9B1}">
      <dgm:prSet/>
      <dgm:spPr/>
      <dgm:t>
        <a:bodyPr/>
        <a:lstStyle/>
        <a:p>
          <a:endParaRPr lang="en-US"/>
        </a:p>
      </dgm:t>
    </dgm:pt>
    <dgm:pt modelId="{9B576EE7-9FB9-4D2B-BE30-51DF1C36A5D2}">
      <dgm:prSet phldrT="[Tex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dirty="0"/>
            <a:t>21 CFR 50.53</a:t>
          </a:r>
        </a:p>
        <a:p>
          <a:r>
            <a:rPr lang="en-US" dirty="0"/>
            <a:t>Minor Increase Over </a:t>
          </a:r>
        </a:p>
        <a:p>
          <a:r>
            <a:rPr lang="en-US" dirty="0"/>
            <a:t>Minimal Risk</a:t>
          </a:r>
        </a:p>
      </dgm:t>
    </dgm:pt>
    <dgm:pt modelId="{D4A8186D-4010-420F-BC0D-4BCC123FC085}" type="parTrans" cxnId="{6A36C4F4-2376-408C-910E-561E89F5CAEC}">
      <dgm:prSet/>
      <dgm:spPr/>
      <dgm:t>
        <a:bodyPr/>
        <a:lstStyle/>
        <a:p>
          <a:endParaRPr lang="en-US"/>
        </a:p>
      </dgm:t>
    </dgm:pt>
    <dgm:pt modelId="{F201D1C9-102A-4D41-8776-F886235959BC}" type="sibTrans" cxnId="{6A36C4F4-2376-408C-910E-561E89F5CAEC}">
      <dgm:prSet/>
      <dgm:spPr/>
      <dgm:t>
        <a:bodyPr/>
        <a:lstStyle/>
        <a:p>
          <a:endParaRPr lang="en-US"/>
        </a:p>
      </dgm:t>
    </dgm:pt>
    <dgm:pt modelId="{9AA4D787-5ED2-48C9-ACAB-C3B03FB75795}" type="pres">
      <dgm:prSet presAssocID="{1DC99EF3-1016-4685-8B8C-292E83588355}" presName="diagram" presStyleCnt="0">
        <dgm:presLayoutVars>
          <dgm:chMax val="1"/>
          <dgm:dir/>
          <dgm:animLvl val="ctr"/>
          <dgm:resizeHandles val="exact"/>
        </dgm:presLayoutVars>
      </dgm:prSet>
      <dgm:spPr/>
    </dgm:pt>
    <dgm:pt modelId="{50B04FD6-8D50-47D4-A80C-CDEE0E9F1F53}" type="pres">
      <dgm:prSet presAssocID="{1DC99EF3-1016-4685-8B8C-292E83588355}" presName="matrix" presStyleCnt="0"/>
      <dgm:spPr/>
    </dgm:pt>
    <dgm:pt modelId="{3DFFDFEA-96D7-429E-91AE-366A36E708AA}" type="pres">
      <dgm:prSet presAssocID="{1DC99EF3-1016-4685-8B8C-292E83588355}" presName="tile1" presStyleLbl="node1" presStyleIdx="0" presStyleCnt="4"/>
      <dgm:spPr/>
    </dgm:pt>
    <dgm:pt modelId="{B745748E-F795-45A8-96DD-4620A854041B}" type="pres">
      <dgm:prSet presAssocID="{1DC99EF3-1016-4685-8B8C-292E83588355}" presName="tile1text" presStyleLbl="node1" presStyleIdx="0" presStyleCnt="4">
        <dgm:presLayoutVars>
          <dgm:chMax val="0"/>
          <dgm:chPref val="0"/>
          <dgm:bulletEnabled val="1"/>
        </dgm:presLayoutVars>
      </dgm:prSet>
      <dgm:spPr/>
    </dgm:pt>
    <dgm:pt modelId="{98B8F14D-95FC-481F-BEE2-B55F37924F72}" type="pres">
      <dgm:prSet presAssocID="{1DC99EF3-1016-4685-8B8C-292E83588355}" presName="tile2" presStyleLbl="node1" presStyleIdx="1" presStyleCnt="4"/>
      <dgm:spPr/>
    </dgm:pt>
    <dgm:pt modelId="{CA5BA3A5-2B4D-4064-BBB7-F606EE5A8CAD}" type="pres">
      <dgm:prSet presAssocID="{1DC99EF3-1016-4685-8B8C-292E83588355}" presName="tile2text" presStyleLbl="node1" presStyleIdx="1" presStyleCnt="4">
        <dgm:presLayoutVars>
          <dgm:chMax val="0"/>
          <dgm:chPref val="0"/>
          <dgm:bulletEnabled val="1"/>
        </dgm:presLayoutVars>
      </dgm:prSet>
      <dgm:spPr/>
    </dgm:pt>
    <dgm:pt modelId="{B72981B5-36F0-4D02-B3BE-B2277FF56C01}" type="pres">
      <dgm:prSet presAssocID="{1DC99EF3-1016-4685-8B8C-292E83588355}" presName="tile3" presStyleLbl="node1" presStyleIdx="2" presStyleCnt="4"/>
      <dgm:spPr/>
    </dgm:pt>
    <dgm:pt modelId="{5BD5296F-E0A0-4866-B5D4-9935A467F90E}" type="pres">
      <dgm:prSet presAssocID="{1DC99EF3-1016-4685-8B8C-292E83588355}" presName="tile3text" presStyleLbl="node1" presStyleIdx="2" presStyleCnt="4">
        <dgm:presLayoutVars>
          <dgm:chMax val="0"/>
          <dgm:chPref val="0"/>
          <dgm:bulletEnabled val="1"/>
        </dgm:presLayoutVars>
      </dgm:prSet>
      <dgm:spPr/>
    </dgm:pt>
    <dgm:pt modelId="{471F687F-2A88-45DD-8379-4CFA564F9B77}" type="pres">
      <dgm:prSet presAssocID="{1DC99EF3-1016-4685-8B8C-292E83588355}" presName="tile4" presStyleLbl="node1" presStyleIdx="3" presStyleCnt="4"/>
      <dgm:spPr/>
    </dgm:pt>
    <dgm:pt modelId="{237920C3-AC0E-4D53-8741-1A052F99D40D}" type="pres">
      <dgm:prSet presAssocID="{1DC99EF3-1016-4685-8B8C-292E83588355}" presName="tile4text" presStyleLbl="node1" presStyleIdx="3" presStyleCnt="4">
        <dgm:presLayoutVars>
          <dgm:chMax val="0"/>
          <dgm:chPref val="0"/>
          <dgm:bulletEnabled val="1"/>
        </dgm:presLayoutVars>
      </dgm:prSet>
      <dgm:spPr/>
    </dgm:pt>
    <dgm:pt modelId="{F42F4215-9D83-4D78-A312-2B082EFDA299}" type="pres">
      <dgm:prSet presAssocID="{1DC99EF3-1016-4685-8B8C-292E83588355}" presName="centerTile" presStyleLbl="fgShp" presStyleIdx="0" presStyleCnt="1" custScaleX="108974" custScaleY="129577">
        <dgm:presLayoutVars>
          <dgm:chMax val="0"/>
          <dgm:chPref val="0"/>
        </dgm:presLayoutVars>
      </dgm:prSet>
      <dgm:spPr/>
    </dgm:pt>
  </dgm:ptLst>
  <dgm:cxnLst>
    <dgm:cxn modelId="{F876E508-2401-4734-9645-BE7DD9ADDD53}" srcId="{1DC99EF3-1016-4685-8B8C-292E83588355}" destId="{6D40C8A9-2F08-4411-A616-B862FAB0843C}" srcOrd="0" destOrd="0" parTransId="{4A36689B-4B89-4F9B-9E8A-196DC1F302EF}" sibTransId="{58544963-0F46-4212-8B02-0AAAA2238CD0}"/>
    <dgm:cxn modelId="{5B90670B-BCB1-4B0D-9E52-CA1AA3F4EE23}" type="presOf" srcId="{CC58DD55-F263-4E3B-87EC-25B8F3C2843C}" destId="{B745748E-F795-45A8-96DD-4620A854041B}" srcOrd="1" destOrd="0" presId="urn:microsoft.com/office/officeart/2005/8/layout/matrix1"/>
    <dgm:cxn modelId="{98AE070E-4E20-4BE3-9F1E-1E09495E141B}" type="presOf" srcId="{4A02A0BB-4258-46B4-8E4B-31D0C386D4F5}" destId="{CA5BA3A5-2B4D-4064-BBB7-F606EE5A8CAD}" srcOrd="1" destOrd="0" presId="urn:microsoft.com/office/officeart/2005/8/layout/matrix1"/>
    <dgm:cxn modelId="{A6B52610-A982-4ABE-9C04-2095A355AE90}" type="presOf" srcId="{4B3D9BEF-E690-4E04-9840-21B8316540C2}" destId="{B72981B5-36F0-4D02-B3BE-B2277FF56C01}" srcOrd="0" destOrd="0" presId="urn:microsoft.com/office/officeart/2005/8/layout/matrix1"/>
    <dgm:cxn modelId="{5040033F-ED70-4AF7-ABF5-0E365FA3AEAF}" type="presOf" srcId="{4A02A0BB-4258-46B4-8E4B-31D0C386D4F5}" destId="{98B8F14D-95FC-481F-BEE2-B55F37924F72}" srcOrd="0" destOrd="0" presId="urn:microsoft.com/office/officeart/2005/8/layout/matrix1"/>
    <dgm:cxn modelId="{CC676E91-BDCB-4228-93E9-5588C5B1CA36}" type="presOf" srcId="{9B576EE7-9FB9-4D2B-BE30-51DF1C36A5D2}" destId="{471F687F-2A88-45DD-8379-4CFA564F9B77}" srcOrd="0" destOrd="0" presId="urn:microsoft.com/office/officeart/2005/8/layout/matrix1"/>
    <dgm:cxn modelId="{158E0B9D-79A3-4F8C-AB05-6A9DF957A9B1}" srcId="{6D40C8A9-2F08-4411-A616-B862FAB0843C}" destId="{4B3D9BEF-E690-4E04-9840-21B8316540C2}" srcOrd="2" destOrd="0" parTransId="{CF79CCAE-7718-4917-BEC5-CDDDB826B96F}" sibTransId="{5790E636-37C4-4F94-B16E-C920810DD8B9}"/>
    <dgm:cxn modelId="{18146B9E-4E2D-4499-880F-0CA004F4D82A}" type="presOf" srcId="{4B3D9BEF-E690-4E04-9840-21B8316540C2}" destId="{5BD5296F-E0A0-4866-B5D4-9935A467F90E}" srcOrd="1" destOrd="0" presId="urn:microsoft.com/office/officeart/2005/8/layout/matrix1"/>
    <dgm:cxn modelId="{A8505EA8-E1BA-4925-B06C-70A1685CB40B}" type="presOf" srcId="{9B576EE7-9FB9-4D2B-BE30-51DF1C36A5D2}" destId="{237920C3-AC0E-4D53-8741-1A052F99D40D}" srcOrd="1" destOrd="0" presId="urn:microsoft.com/office/officeart/2005/8/layout/matrix1"/>
    <dgm:cxn modelId="{0BD2FDCB-9763-4BC2-870E-7B7B20AE8AB6}" type="presOf" srcId="{CC58DD55-F263-4E3B-87EC-25B8F3C2843C}" destId="{3DFFDFEA-96D7-429E-91AE-366A36E708AA}" srcOrd="0" destOrd="0" presId="urn:microsoft.com/office/officeart/2005/8/layout/matrix1"/>
    <dgm:cxn modelId="{C34A8FD1-6BBA-48C2-842E-2C9E91B034DF}" type="presOf" srcId="{6D40C8A9-2F08-4411-A616-B862FAB0843C}" destId="{F42F4215-9D83-4D78-A312-2B082EFDA299}" srcOrd="0" destOrd="0" presId="urn:microsoft.com/office/officeart/2005/8/layout/matrix1"/>
    <dgm:cxn modelId="{8A6EF7D2-7BCB-4341-A9F6-0669C954ED9F}" srcId="{6D40C8A9-2F08-4411-A616-B862FAB0843C}" destId="{CC58DD55-F263-4E3B-87EC-25B8F3C2843C}" srcOrd="0" destOrd="0" parTransId="{56AD7B9F-C296-4CAB-95E6-DA1E80EED7FE}" sibTransId="{9FA39F77-9562-4E08-9684-5B96A493AC37}"/>
    <dgm:cxn modelId="{FA5E90D7-E8F2-44C2-BCE9-FBFF4E474A13}" srcId="{6D40C8A9-2F08-4411-A616-B862FAB0843C}" destId="{4A02A0BB-4258-46B4-8E4B-31D0C386D4F5}" srcOrd="1" destOrd="0" parTransId="{F79559DD-9C29-4E13-B641-C2655F81BAFB}" sibTransId="{930D98B1-2816-4EFB-B790-E262860A8F83}"/>
    <dgm:cxn modelId="{915295DE-3F7C-42C2-A506-AA4C78B44443}" type="presOf" srcId="{1DC99EF3-1016-4685-8B8C-292E83588355}" destId="{9AA4D787-5ED2-48C9-ACAB-C3B03FB75795}" srcOrd="0" destOrd="0" presId="urn:microsoft.com/office/officeart/2005/8/layout/matrix1"/>
    <dgm:cxn modelId="{6A36C4F4-2376-408C-910E-561E89F5CAEC}" srcId="{6D40C8A9-2F08-4411-A616-B862FAB0843C}" destId="{9B576EE7-9FB9-4D2B-BE30-51DF1C36A5D2}" srcOrd="3" destOrd="0" parTransId="{D4A8186D-4010-420F-BC0D-4BCC123FC085}" sibTransId="{F201D1C9-102A-4D41-8776-F886235959BC}"/>
    <dgm:cxn modelId="{D681DD21-AD62-4D24-A1DB-08AEB8B3A5E7}" type="presParOf" srcId="{9AA4D787-5ED2-48C9-ACAB-C3B03FB75795}" destId="{50B04FD6-8D50-47D4-A80C-CDEE0E9F1F53}" srcOrd="0" destOrd="0" presId="urn:microsoft.com/office/officeart/2005/8/layout/matrix1"/>
    <dgm:cxn modelId="{827CED0B-B8EF-4AE3-8AA1-F7FE55FF5556}" type="presParOf" srcId="{50B04FD6-8D50-47D4-A80C-CDEE0E9F1F53}" destId="{3DFFDFEA-96D7-429E-91AE-366A36E708AA}" srcOrd="0" destOrd="0" presId="urn:microsoft.com/office/officeart/2005/8/layout/matrix1"/>
    <dgm:cxn modelId="{49810B8C-66DF-4202-ACA0-35E7443301D3}" type="presParOf" srcId="{50B04FD6-8D50-47D4-A80C-CDEE0E9F1F53}" destId="{B745748E-F795-45A8-96DD-4620A854041B}" srcOrd="1" destOrd="0" presId="urn:microsoft.com/office/officeart/2005/8/layout/matrix1"/>
    <dgm:cxn modelId="{A2873859-078C-4008-84E9-55447F5C0082}" type="presParOf" srcId="{50B04FD6-8D50-47D4-A80C-CDEE0E9F1F53}" destId="{98B8F14D-95FC-481F-BEE2-B55F37924F72}" srcOrd="2" destOrd="0" presId="urn:microsoft.com/office/officeart/2005/8/layout/matrix1"/>
    <dgm:cxn modelId="{7E52D4BA-136A-45FC-9834-A813D2108B7A}" type="presParOf" srcId="{50B04FD6-8D50-47D4-A80C-CDEE0E9F1F53}" destId="{CA5BA3A5-2B4D-4064-BBB7-F606EE5A8CAD}" srcOrd="3" destOrd="0" presId="urn:microsoft.com/office/officeart/2005/8/layout/matrix1"/>
    <dgm:cxn modelId="{DAD13BFC-DC09-4FDC-A21B-3945EA232A02}" type="presParOf" srcId="{50B04FD6-8D50-47D4-A80C-CDEE0E9F1F53}" destId="{B72981B5-36F0-4D02-B3BE-B2277FF56C01}" srcOrd="4" destOrd="0" presId="urn:microsoft.com/office/officeart/2005/8/layout/matrix1"/>
    <dgm:cxn modelId="{09854BAD-899A-4F7D-88E8-60E5B785636E}" type="presParOf" srcId="{50B04FD6-8D50-47D4-A80C-CDEE0E9F1F53}" destId="{5BD5296F-E0A0-4866-B5D4-9935A467F90E}" srcOrd="5" destOrd="0" presId="urn:microsoft.com/office/officeart/2005/8/layout/matrix1"/>
    <dgm:cxn modelId="{27100FD7-A381-4AEC-9481-A25B0FD774E6}" type="presParOf" srcId="{50B04FD6-8D50-47D4-A80C-CDEE0E9F1F53}" destId="{471F687F-2A88-45DD-8379-4CFA564F9B77}" srcOrd="6" destOrd="0" presId="urn:microsoft.com/office/officeart/2005/8/layout/matrix1"/>
    <dgm:cxn modelId="{77FF72F6-B365-43CA-B623-AE1E099BC121}" type="presParOf" srcId="{50B04FD6-8D50-47D4-A80C-CDEE0E9F1F53}" destId="{237920C3-AC0E-4D53-8741-1A052F99D40D}" srcOrd="7" destOrd="0" presId="urn:microsoft.com/office/officeart/2005/8/layout/matrix1"/>
    <dgm:cxn modelId="{051589B4-F11C-443B-9520-486B292333E6}" type="presParOf" srcId="{9AA4D787-5ED2-48C9-ACAB-C3B03FB75795}" destId="{F42F4215-9D83-4D78-A312-2B082EFDA29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C99EF3-1016-4685-8B8C-292E835883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D40C8A9-2F08-4411-A616-B862FAB0843C}">
      <dgm:prSet phldrT="[Text]">
        <dgm:style>
          <a:lnRef idx="0">
            <a:scrgbClr r="0" g="0" b="0"/>
          </a:lnRef>
          <a:fillRef idx="0">
            <a:scrgbClr r="0" g="0" b="0"/>
          </a:fillRef>
          <a:effectRef idx="0">
            <a:scrgbClr r="0" g="0" b="0"/>
          </a:effectRef>
          <a:fontRef idx="minor">
            <a:schemeClr val="lt1"/>
          </a:fontRef>
        </dgm:style>
      </dgm:prSet>
      <dgm:spPr>
        <a:solidFill>
          <a:schemeClr val="bg1">
            <a:lumMod val="50000"/>
          </a:schemeClr>
        </a:solidFill>
        <a:ln>
          <a:noFill/>
        </a:ln>
      </dgm:spPr>
      <dgm:t>
        <a:bodyPr/>
        <a:lstStyle/>
        <a:p>
          <a:r>
            <a:rPr lang="en-US" dirty="0">
              <a:solidFill>
                <a:schemeClr val="bg1"/>
              </a:solidFill>
            </a:rPr>
            <a:t>21 CFR 50.55</a:t>
          </a:r>
        </a:p>
        <a:p>
          <a:r>
            <a:rPr lang="en-US" dirty="0">
              <a:solidFill>
                <a:schemeClr val="bg1"/>
              </a:solidFill>
            </a:rPr>
            <a:t>Permission &amp;</a:t>
          </a:r>
        </a:p>
        <a:p>
          <a:r>
            <a:rPr lang="en-US" dirty="0">
              <a:solidFill>
                <a:schemeClr val="bg1"/>
              </a:solidFill>
            </a:rPr>
            <a:t>Assent</a:t>
          </a:r>
        </a:p>
      </dgm:t>
    </dgm:pt>
    <dgm:pt modelId="{4A36689B-4B89-4F9B-9E8A-196DC1F302EF}" type="parTrans" cxnId="{F876E508-2401-4734-9645-BE7DD9ADDD53}">
      <dgm:prSet/>
      <dgm:spPr/>
      <dgm:t>
        <a:bodyPr/>
        <a:lstStyle/>
        <a:p>
          <a:endParaRPr lang="en-US"/>
        </a:p>
      </dgm:t>
    </dgm:pt>
    <dgm:pt modelId="{58544963-0F46-4212-8B02-0AAAA2238CD0}" type="sibTrans" cxnId="{F876E508-2401-4734-9645-BE7DD9ADDD53}">
      <dgm:prSet/>
      <dgm:spPr/>
      <dgm:t>
        <a:bodyPr/>
        <a:lstStyle/>
        <a:p>
          <a:endParaRPr lang="en-US"/>
        </a:p>
      </dgm:t>
    </dgm:pt>
    <dgm:pt modelId="{CC58DD55-F263-4E3B-87EC-25B8F3C2843C}">
      <dgm:prSet phldrT="[Text]">
        <dgm:style>
          <a:lnRef idx="0">
            <a:scrgbClr r="0" g="0" b="0"/>
          </a:lnRef>
          <a:fillRef idx="0">
            <a:scrgbClr r="0" g="0" b="0"/>
          </a:fillRef>
          <a:effectRef idx="0">
            <a:scrgbClr r="0" g="0" b="0"/>
          </a:effectRef>
          <a:fontRef idx="minor">
            <a:schemeClr val="lt1"/>
          </a:fontRef>
        </dgm:style>
      </dgm:prSet>
      <dgm:spPr>
        <a:solidFill>
          <a:schemeClr val="bg1">
            <a:lumMod val="75000"/>
          </a:schemeClr>
        </a:solidFill>
        <a:ln>
          <a:noFill/>
        </a:ln>
      </dgm:spPr>
      <dgm:t>
        <a:bodyPr/>
        <a:lstStyle/>
        <a:p>
          <a:r>
            <a:rPr lang="en-US" dirty="0"/>
            <a:t>21 CFR 50.51</a:t>
          </a:r>
        </a:p>
        <a:p>
          <a:r>
            <a:rPr lang="en-US" dirty="0"/>
            <a:t>Minimal Risk</a:t>
          </a:r>
        </a:p>
      </dgm:t>
    </dgm:pt>
    <dgm:pt modelId="{56AD7B9F-C296-4CAB-95E6-DA1E80EED7FE}" type="parTrans" cxnId="{8A6EF7D2-7BCB-4341-A9F6-0669C954ED9F}">
      <dgm:prSet/>
      <dgm:spPr/>
      <dgm:t>
        <a:bodyPr/>
        <a:lstStyle/>
        <a:p>
          <a:endParaRPr lang="en-US"/>
        </a:p>
      </dgm:t>
    </dgm:pt>
    <dgm:pt modelId="{9FA39F77-9562-4E08-9684-5B96A493AC37}" type="sibTrans" cxnId="{8A6EF7D2-7BCB-4341-A9F6-0669C954ED9F}">
      <dgm:prSet/>
      <dgm:spPr/>
      <dgm:t>
        <a:bodyPr/>
        <a:lstStyle/>
        <a:p>
          <a:endParaRPr lang="en-US"/>
        </a:p>
      </dgm:t>
    </dgm:pt>
    <dgm:pt modelId="{4A02A0BB-4258-46B4-8E4B-31D0C386D4F5}">
      <dgm:prSet phldrT="[Text]">
        <dgm:style>
          <a:lnRef idx="0">
            <a:scrgbClr r="0" g="0" b="0"/>
          </a:lnRef>
          <a:fillRef idx="0">
            <a:scrgbClr r="0" g="0" b="0"/>
          </a:fillRef>
          <a:effectRef idx="0">
            <a:scrgbClr r="0" g="0" b="0"/>
          </a:effectRef>
          <a:fontRef idx="minor">
            <a:schemeClr val="lt1"/>
          </a:fontRef>
        </dgm:style>
      </dgm:prSet>
      <dgm:spPr>
        <a:solidFill>
          <a:schemeClr val="bg1">
            <a:lumMod val="65000"/>
          </a:schemeClr>
        </a:solidFill>
        <a:ln>
          <a:noFill/>
        </a:ln>
      </dgm:spPr>
      <dgm:t>
        <a:bodyPr/>
        <a:lstStyle/>
        <a:p>
          <a:r>
            <a:rPr lang="en-US" dirty="0"/>
            <a:t>21 CFR 50.52</a:t>
          </a:r>
        </a:p>
        <a:p>
          <a:r>
            <a:rPr lang="en-US" dirty="0"/>
            <a:t>More than a Minor Increase Over Minimal Risk</a:t>
          </a:r>
        </a:p>
        <a:p>
          <a:r>
            <a:rPr lang="en-US" dirty="0"/>
            <a:t>Prospect of Direct Benefit</a:t>
          </a:r>
        </a:p>
      </dgm:t>
    </dgm:pt>
    <dgm:pt modelId="{F79559DD-9C29-4E13-B641-C2655F81BAFB}" type="parTrans" cxnId="{FA5E90D7-E8F2-44C2-BCE9-FBFF4E474A13}">
      <dgm:prSet/>
      <dgm:spPr/>
      <dgm:t>
        <a:bodyPr/>
        <a:lstStyle/>
        <a:p>
          <a:endParaRPr lang="en-US"/>
        </a:p>
      </dgm:t>
    </dgm:pt>
    <dgm:pt modelId="{930D98B1-2816-4EFB-B790-E262860A8F83}" type="sibTrans" cxnId="{FA5E90D7-E8F2-44C2-BCE9-FBFF4E474A13}">
      <dgm:prSet/>
      <dgm:spPr/>
      <dgm:t>
        <a:bodyPr/>
        <a:lstStyle/>
        <a:p>
          <a:endParaRPr lang="en-US"/>
        </a:p>
      </dgm:t>
    </dgm:pt>
    <dgm:pt modelId="{4B3D9BEF-E690-4E04-9840-21B8316540C2}">
      <dgm:prSet phldrT="[Tex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dirty="0"/>
            <a:t>21 CFR 50.54</a:t>
          </a:r>
        </a:p>
        <a:p>
          <a:r>
            <a:rPr lang="en-US" dirty="0"/>
            <a:t>Federal Panel</a:t>
          </a:r>
        </a:p>
      </dgm:t>
    </dgm:pt>
    <dgm:pt modelId="{CF79CCAE-7718-4917-BEC5-CDDDB826B96F}" type="parTrans" cxnId="{158E0B9D-79A3-4F8C-AB05-6A9DF957A9B1}">
      <dgm:prSet/>
      <dgm:spPr/>
      <dgm:t>
        <a:bodyPr/>
        <a:lstStyle/>
        <a:p>
          <a:endParaRPr lang="en-US"/>
        </a:p>
      </dgm:t>
    </dgm:pt>
    <dgm:pt modelId="{5790E636-37C4-4F94-B16E-C920810DD8B9}" type="sibTrans" cxnId="{158E0B9D-79A3-4F8C-AB05-6A9DF957A9B1}">
      <dgm:prSet/>
      <dgm:spPr/>
      <dgm:t>
        <a:bodyPr/>
        <a:lstStyle/>
        <a:p>
          <a:endParaRPr lang="en-US"/>
        </a:p>
      </dgm:t>
    </dgm:pt>
    <dgm:pt modelId="{9B576EE7-9FB9-4D2B-BE30-51DF1C36A5D2}">
      <dgm:prSet phldrT="[Text]">
        <dgm:style>
          <a:lnRef idx="0">
            <a:scrgbClr r="0" g="0" b="0"/>
          </a:lnRef>
          <a:fillRef idx="0">
            <a:scrgbClr r="0" g="0" b="0"/>
          </a:fillRef>
          <a:effectRef idx="0">
            <a:scrgbClr r="0" g="0" b="0"/>
          </a:effectRef>
          <a:fontRef idx="minor">
            <a:schemeClr val="lt1"/>
          </a:fontRef>
        </dgm:style>
      </dgm:prSet>
      <dgm:spPr>
        <a:solidFill>
          <a:schemeClr val="bg1">
            <a:lumMod val="75000"/>
          </a:schemeClr>
        </a:solidFill>
        <a:ln>
          <a:noFill/>
        </a:ln>
      </dgm:spPr>
      <dgm:t>
        <a:bodyPr/>
        <a:lstStyle/>
        <a:p>
          <a:r>
            <a:rPr lang="en-US" dirty="0"/>
            <a:t>21 CFR 50.53</a:t>
          </a:r>
        </a:p>
        <a:p>
          <a:r>
            <a:rPr lang="en-US" dirty="0"/>
            <a:t>Minor Increase Over </a:t>
          </a:r>
        </a:p>
        <a:p>
          <a:r>
            <a:rPr lang="en-US" dirty="0"/>
            <a:t>Minimal Risk</a:t>
          </a:r>
        </a:p>
      </dgm:t>
    </dgm:pt>
    <dgm:pt modelId="{D4A8186D-4010-420F-BC0D-4BCC123FC085}" type="parTrans" cxnId="{6A36C4F4-2376-408C-910E-561E89F5CAEC}">
      <dgm:prSet/>
      <dgm:spPr/>
      <dgm:t>
        <a:bodyPr/>
        <a:lstStyle/>
        <a:p>
          <a:endParaRPr lang="en-US"/>
        </a:p>
      </dgm:t>
    </dgm:pt>
    <dgm:pt modelId="{F201D1C9-102A-4D41-8776-F886235959BC}" type="sibTrans" cxnId="{6A36C4F4-2376-408C-910E-561E89F5CAEC}">
      <dgm:prSet/>
      <dgm:spPr/>
      <dgm:t>
        <a:bodyPr/>
        <a:lstStyle/>
        <a:p>
          <a:endParaRPr lang="en-US"/>
        </a:p>
      </dgm:t>
    </dgm:pt>
    <dgm:pt modelId="{9AA4D787-5ED2-48C9-ACAB-C3B03FB75795}" type="pres">
      <dgm:prSet presAssocID="{1DC99EF3-1016-4685-8B8C-292E83588355}" presName="diagram" presStyleCnt="0">
        <dgm:presLayoutVars>
          <dgm:chMax val="1"/>
          <dgm:dir/>
          <dgm:animLvl val="ctr"/>
          <dgm:resizeHandles val="exact"/>
        </dgm:presLayoutVars>
      </dgm:prSet>
      <dgm:spPr/>
    </dgm:pt>
    <dgm:pt modelId="{50B04FD6-8D50-47D4-A80C-CDEE0E9F1F53}" type="pres">
      <dgm:prSet presAssocID="{1DC99EF3-1016-4685-8B8C-292E83588355}" presName="matrix" presStyleCnt="0"/>
      <dgm:spPr/>
    </dgm:pt>
    <dgm:pt modelId="{3DFFDFEA-96D7-429E-91AE-366A36E708AA}" type="pres">
      <dgm:prSet presAssocID="{1DC99EF3-1016-4685-8B8C-292E83588355}" presName="tile1" presStyleLbl="node1" presStyleIdx="0" presStyleCnt="4"/>
      <dgm:spPr/>
    </dgm:pt>
    <dgm:pt modelId="{B745748E-F795-45A8-96DD-4620A854041B}" type="pres">
      <dgm:prSet presAssocID="{1DC99EF3-1016-4685-8B8C-292E83588355}" presName="tile1text" presStyleLbl="node1" presStyleIdx="0" presStyleCnt="4">
        <dgm:presLayoutVars>
          <dgm:chMax val="0"/>
          <dgm:chPref val="0"/>
          <dgm:bulletEnabled val="1"/>
        </dgm:presLayoutVars>
      </dgm:prSet>
      <dgm:spPr/>
    </dgm:pt>
    <dgm:pt modelId="{98B8F14D-95FC-481F-BEE2-B55F37924F72}" type="pres">
      <dgm:prSet presAssocID="{1DC99EF3-1016-4685-8B8C-292E83588355}" presName="tile2" presStyleLbl="node1" presStyleIdx="1" presStyleCnt="4"/>
      <dgm:spPr/>
    </dgm:pt>
    <dgm:pt modelId="{CA5BA3A5-2B4D-4064-BBB7-F606EE5A8CAD}" type="pres">
      <dgm:prSet presAssocID="{1DC99EF3-1016-4685-8B8C-292E83588355}" presName="tile2text" presStyleLbl="node1" presStyleIdx="1" presStyleCnt="4">
        <dgm:presLayoutVars>
          <dgm:chMax val="0"/>
          <dgm:chPref val="0"/>
          <dgm:bulletEnabled val="1"/>
        </dgm:presLayoutVars>
      </dgm:prSet>
      <dgm:spPr/>
    </dgm:pt>
    <dgm:pt modelId="{B72981B5-36F0-4D02-B3BE-B2277FF56C01}" type="pres">
      <dgm:prSet presAssocID="{1DC99EF3-1016-4685-8B8C-292E83588355}" presName="tile3" presStyleLbl="node1" presStyleIdx="2" presStyleCnt="4"/>
      <dgm:spPr/>
    </dgm:pt>
    <dgm:pt modelId="{5BD5296F-E0A0-4866-B5D4-9935A467F90E}" type="pres">
      <dgm:prSet presAssocID="{1DC99EF3-1016-4685-8B8C-292E83588355}" presName="tile3text" presStyleLbl="node1" presStyleIdx="2" presStyleCnt="4">
        <dgm:presLayoutVars>
          <dgm:chMax val="0"/>
          <dgm:chPref val="0"/>
          <dgm:bulletEnabled val="1"/>
        </dgm:presLayoutVars>
      </dgm:prSet>
      <dgm:spPr/>
    </dgm:pt>
    <dgm:pt modelId="{471F687F-2A88-45DD-8379-4CFA564F9B77}" type="pres">
      <dgm:prSet presAssocID="{1DC99EF3-1016-4685-8B8C-292E83588355}" presName="tile4" presStyleLbl="node1" presStyleIdx="3" presStyleCnt="4"/>
      <dgm:spPr/>
    </dgm:pt>
    <dgm:pt modelId="{237920C3-AC0E-4D53-8741-1A052F99D40D}" type="pres">
      <dgm:prSet presAssocID="{1DC99EF3-1016-4685-8B8C-292E83588355}" presName="tile4text" presStyleLbl="node1" presStyleIdx="3" presStyleCnt="4">
        <dgm:presLayoutVars>
          <dgm:chMax val="0"/>
          <dgm:chPref val="0"/>
          <dgm:bulletEnabled val="1"/>
        </dgm:presLayoutVars>
      </dgm:prSet>
      <dgm:spPr/>
    </dgm:pt>
    <dgm:pt modelId="{F42F4215-9D83-4D78-A312-2B082EFDA299}" type="pres">
      <dgm:prSet presAssocID="{1DC99EF3-1016-4685-8B8C-292E83588355}" presName="centerTile" presStyleLbl="fgShp" presStyleIdx="0" presStyleCnt="1" custScaleX="108974" custScaleY="129577">
        <dgm:presLayoutVars>
          <dgm:chMax val="0"/>
          <dgm:chPref val="0"/>
        </dgm:presLayoutVars>
      </dgm:prSet>
      <dgm:spPr/>
    </dgm:pt>
  </dgm:ptLst>
  <dgm:cxnLst>
    <dgm:cxn modelId="{F876E508-2401-4734-9645-BE7DD9ADDD53}" srcId="{1DC99EF3-1016-4685-8B8C-292E83588355}" destId="{6D40C8A9-2F08-4411-A616-B862FAB0843C}" srcOrd="0" destOrd="0" parTransId="{4A36689B-4B89-4F9B-9E8A-196DC1F302EF}" sibTransId="{58544963-0F46-4212-8B02-0AAAA2238CD0}"/>
    <dgm:cxn modelId="{5B90670B-BCB1-4B0D-9E52-CA1AA3F4EE23}" type="presOf" srcId="{CC58DD55-F263-4E3B-87EC-25B8F3C2843C}" destId="{B745748E-F795-45A8-96DD-4620A854041B}" srcOrd="1" destOrd="0" presId="urn:microsoft.com/office/officeart/2005/8/layout/matrix1"/>
    <dgm:cxn modelId="{98AE070E-4E20-4BE3-9F1E-1E09495E141B}" type="presOf" srcId="{4A02A0BB-4258-46B4-8E4B-31D0C386D4F5}" destId="{CA5BA3A5-2B4D-4064-BBB7-F606EE5A8CAD}" srcOrd="1" destOrd="0" presId="urn:microsoft.com/office/officeart/2005/8/layout/matrix1"/>
    <dgm:cxn modelId="{A6B52610-A982-4ABE-9C04-2095A355AE90}" type="presOf" srcId="{4B3D9BEF-E690-4E04-9840-21B8316540C2}" destId="{B72981B5-36F0-4D02-B3BE-B2277FF56C01}" srcOrd="0" destOrd="0" presId="urn:microsoft.com/office/officeart/2005/8/layout/matrix1"/>
    <dgm:cxn modelId="{5040033F-ED70-4AF7-ABF5-0E365FA3AEAF}" type="presOf" srcId="{4A02A0BB-4258-46B4-8E4B-31D0C386D4F5}" destId="{98B8F14D-95FC-481F-BEE2-B55F37924F72}" srcOrd="0" destOrd="0" presId="urn:microsoft.com/office/officeart/2005/8/layout/matrix1"/>
    <dgm:cxn modelId="{CC676E91-BDCB-4228-93E9-5588C5B1CA36}" type="presOf" srcId="{9B576EE7-9FB9-4D2B-BE30-51DF1C36A5D2}" destId="{471F687F-2A88-45DD-8379-4CFA564F9B77}" srcOrd="0" destOrd="0" presId="urn:microsoft.com/office/officeart/2005/8/layout/matrix1"/>
    <dgm:cxn modelId="{158E0B9D-79A3-4F8C-AB05-6A9DF957A9B1}" srcId="{6D40C8A9-2F08-4411-A616-B862FAB0843C}" destId="{4B3D9BEF-E690-4E04-9840-21B8316540C2}" srcOrd="2" destOrd="0" parTransId="{CF79CCAE-7718-4917-BEC5-CDDDB826B96F}" sibTransId="{5790E636-37C4-4F94-B16E-C920810DD8B9}"/>
    <dgm:cxn modelId="{18146B9E-4E2D-4499-880F-0CA004F4D82A}" type="presOf" srcId="{4B3D9BEF-E690-4E04-9840-21B8316540C2}" destId="{5BD5296F-E0A0-4866-B5D4-9935A467F90E}" srcOrd="1" destOrd="0" presId="urn:microsoft.com/office/officeart/2005/8/layout/matrix1"/>
    <dgm:cxn modelId="{A8505EA8-E1BA-4925-B06C-70A1685CB40B}" type="presOf" srcId="{9B576EE7-9FB9-4D2B-BE30-51DF1C36A5D2}" destId="{237920C3-AC0E-4D53-8741-1A052F99D40D}" srcOrd="1" destOrd="0" presId="urn:microsoft.com/office/officeart/2005/8/layout/matrix1"/>
    <dgm:cxn modelId="{0BD2FDCB-9763-4BC2-870E-7B7B20AE8AB6}" type="presOf" srcId="{CC58DD55-F263-4E3B-87EC-25B8F3C2843C}" destId="{3DFFDFEA-96D7-429E-91AE-366A36E708AA}" srcOrd="0" destOrd="0" presId="urn:microsoft.com/office/officeart/2005/8/layout/matrix1"/>
    <dgm:cxn modelId="{C34A8FD1-6BBA-48C2-842E-2C9E91B034DF}" type="presOf" srcId="{6D40C8A9-2F08-4411-A616-B862FAB0843C}" destId="{F42F4215-9D83-4D78-A312-2B082EFDA299}" srcOrd="0" destOrd="0" presId="urn:microsoft.com/office/officeart/2005/8/layout/matrix1"/>
    <dgm:cxn modelId="{8A6EF7D2-7BCB-4341-A9F6-0669C954ED9F}" srcId="{6D40C8A9-2F08-4411-A616-B862FAB0843C}" destId="{CC58DD55-F263-4E3B-87EC-25B8F3C2843C}" srcOrd="0" destOrd="0" parTransId="{56AD7B9F-C296-4CAB-95E6-DA1E80EED7FE}" sibTransId="{9FA39F77-9562-4E08-9684-5B96A493AC37}"/>
    <dgm:cxn modelId="{FA5E90D7-E8F2-44C2-BCE9-FBFF4E474A13}" srcId="{6D40C8A9-2F08-4411-A616-B862FAB0843C}" destId="{4A02A0BB-4258-46B4-8E4B-31D0C386D4F5}" srcOrd="1" destOrd="0" parTransId="{F79559DD-9C29-4E13-B641-C2655F81BAFB}" sibTransId="{930D98B1-2816-4EFB-B790-E262860A8F83}"/>
    <dgm:cxn modelId="{915295DE-3F7C-42C2-A506-AA4C78B44443}" type="presOf" srcId="{1DC99EF3-1016-4685-8B8C-292E83588355}" destId="{9AA4D787-5ED2-48C9-ACAB-C3B03FB75795}" srcOrd="0" destOrd="0" presId="urn:microsoft.com/office/officeart/2005/8/layout/matrix1"/>
    <dgm:cxn modelId="{6A36C4F4-2376-408C-910E-561E89F5CAEC}" srcId="{6D40C8A9-2F08-4411-A616-B862FAB0843C}" destId="{9B576EE7-9FB9-4D2B-BE30-51DF1C36A5D2}" srcOrd="3" destOrd="0" parTransId="{D4A8186D-4010-420F-BC0D-4BCC123FC085}" sibTransId="{F201D1C9-102A-4D41-8776-F886235959BC}"/>
    <dgm:cxn modelId="{D681DD21-AD62-4D24-A1DB-08AEB8B3A5E7}" type="presParOf" srcId="{9AA4D787-5ED2-48C9-ACAB-C3B03FB75795}" destId="{50B04FD6-8D50-47D4-A80C-CDEE0E9F1F53}" srcOrd="0" destOrd="0" presId="urn:microsoft.com/office/officeart/2005/8/layout/matrix1"/>
    <dgm:cxn modelId="{827CED0B-B8EF-4AE3-8AA1-F7FE55FF5556}" type="presParOf" srcId="{50B04FD6-8D50-47D4-A80C-CDEE0E9F1F53}" destId="{3DFFDFEA-96D7-429E-91AE-366A36E708AA}" srcOrd="0" destOrd="0" presId="urn:microsoft.com/office/officeart/2005/8/layout/matrix1"/>
    <dgm:cxn modelId="{49810B8C-66DF-4202-ACA0-35E7443301D3}" type="presParOf" srcId="{50B04FD6-8D50-47D4-A80C-CDEE0E9F1F53}" destId="{B745748E-F795-45A8-96DD-4620A854041B}" srcOrd="1" destOrd="0" presId="urn:microsoft.com/office/officeart/2005/8/layout/matrix1"/>
    <dgm:cxn modelId="{A2873859-078C-4008-84E9-55447F5C0082}" type="presParOf" srcId="{50B04FD6-8D50-47D4-A80C-CDEE0E9F1F53}" destId="{98B8F14D-95FC-481F-BEE2-B55F37924F72}" srcOrd="2" destOrd="0" presId="urn:microsoft.com/office/officeart/2005/8/layout/matrix1"/>
    <dgm:cxn modelId="{7E52D4BA-136A-45FC-9834-A813D2108B7A}" type="presParOf" srcId="{50B04FD6-8D50-47D4-A80C-CDEE0E9F1F53}" destId="{CA5BA3A5-2B4D-4064-BBB7-F606EE5A8CAD}" srcOrd="3" destOrd="0" presId="urn:microsoft.com/office/officeart/2005/8/layout/matrix1"/>
    <dgm:cxn modelId="{DAD13BFC-DC09-4FDC-A21B-3945EA232A02}" type="presParOf" srcId="{50B04FD6-8D50-47D4-A80C-CDEE0E9F1F53}" destId="{B72981B5-36F0-4D02-B3BE-B2277FF56C01}" srcOrd="4" destOrd="0" presId="urn:microsoft.com/office/officeart/2005/8/layout/matrix1"/>
    <dgm:cxn modelId="{09854BAD-899A-4F7D-88E8-60E5B785636E}" type="presParOf" srcId="{50B04FD6-8D50-47D4-A80C-CDEE0E9F1F53}" destId="{5BD5296F-E0A0-4866-B5D4-9935A467F90E}" srcOrd="5" destOrd="0" presId="urn:microsoft.com/office/officeart/2005/8/layout/matrix1"/>
    <dgm:cxn modelId="{27100FD7-A381-4AEC-9481-A25B0FD774E6}" type="presParOf" srcId="{50B04FD6-8D50-47D4-A80C-CDEE0E9F1F53}" destId="{471F687F-2A88-45DD-8379-4CFA564F9B77}" srcOrd="6" destOrd="0" presId="urn:microsoft.com/office/officeart/2005/8/layout/matrix1"/>
    <dgm:cxn modelId="{77FF72F6-B365-43CA-B623-AE1E099BC121}" type="presParOf" srcId="{50B04FD6-8D50-47D4-A80C-CDEE0E9F1F53}" destId="{237920C3-AC0E-4D53-8741-1A052F99D40D}" srcOrd="7" destOrd="0" presId="urn:microsoft.com/office/officeart/2005/8/layout/matrix1"/>
    <dgm:cxn modelId="{051589B4-F11C-443B-9520-486B292333E6}" type="presParOf" srcId="{9AA4D787-5ED2-48C9-ACAB-C3B03FB75795}" destId="{F42F4215-9D83-4D78-A312-2B082EFDA29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FDFEA-96D7-429E-91AE-366A36E708AA}">
      <dsp:nvSpPr>
        <dsp:cNvPr id="0" name=""/>
        <dsp:cNvSpPr/>
      </dsp:nvSpPr>
      <dsp:spPr>
        <a:xfrm rot="16200000">
          <a:off x="791868" y="-791868"/>
          <a:ext cx="2092914" cy="3676650"/>
        </a:xfrm>
        <a:prstGeom prst="round1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50.51</a:t>
          </a:r>
        </a:p>
        <a:p>
          <a:pPr marL="0" lvl="0" indent="0" algn="ctr" defTabSz="800100">
            <a:lnSpc>
              <a:spcPct val="90000"/>
            </a:lnSpc>
            <a:spcBef>
              <a:spcPct val="0"/>
            </a:spcBef>
            <a:spcAft>
              <a:spcPct val="35000"/>
            </a:spcAft>
            <a:buNone/>
          </a:pPr>
          <a:r>
            <a:rPr lang="en-US" sz="1800" kern="1200" dirty="0"/>
            <a:t>Minimal Risk</a:t>
          </a:r>
        </a:p>
      </dsp:txBody>
      <dsp:txXfrm rot="5400000">
        <a:off x="0" y="0"/>
        <a:ext cx="3676650" cy="1569685"/>
      </dsp:txXfrm>
    </dsp:sp>
    <dsp:sp modelId="{98B8F14D-95FC-481F-BEE2-B55F37924F72}">
      <dsp:nvSpPr>
        <dsp:cNvPr id="0" name=""/>
        <dsp:cNvSpPr/>
      </dsp:nvSpPr>
      <dsp:spPr>
        <a:xfrm>
          <a:off x="3676650" y="0"/>
          <a:ext cx="3676650" cy="2092914"/>
        </a:xfrm>
        <a:prstGeom prst="round1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50.52</a:t>
          </a:r>
        </a:p>
        <a:p>
          <a:pPr marL="0" lvl="0" indent="0" algn="ctr" defTabSz="800100">
            <a:lnSpc>
              <a:spcPct val="90000"/>
            </a:lnSpc>
            <a:spcBef>
              <a:spcPct val="0"/>
            </a:spcBef>
            <a:spcAft>
              <a:spcPct val="35000"/>
            </a:spcAft>
            <a:buNone/>
          </a:pPr>
          <a:r>
            <a:rPr lang="en-US" sz="1800" kern="1200" dirty="0"/>
            <a:t>More than a Minor Increase Over Minimal Risk</a:t>
          </a:r>
        </a:p>
        <a:p>
          <a:pPr marL="0" lvl="0" indent="0" algn="ctr" defTabSz="800100">
            <a:lnSpc>
              <a:spcPct val="90000"/>
            </a:lnSpc>
            <a:spcBef>
              <a:spcPct val="0"/>
            </a:spcBef>
            <a:spcAft>
              <a:spcPct val="35000"/>
            </a:spcAft>
            <a:buNone/>
          </a:pPr>
          <a:r>
            <a:rPr lang="en-US" sz="1800" kern="1200" dirty="0"/>
            <a:t>Prospect of Direct Benefit</a:t>
          </a:r>
        </a:p>
      </dsp:txBody>
      <dsp:txXfrm>
        <a:off x="3676650" y="0"/>
        <a:ext cx="3676650" cy="1569685"/>
      </dsp:txXfrm>
    </dsp:sp>
    <dsp:sp modelId="{B72981B5-36F0-4D02-B3BE-B2277FF56C01}">
      <dsp:nvSpPr>
        <dsp:cNvPr id="0" name=""/>
        <dsp:cNvSpPr/>
      </dsp:nvSpPr>
      <dsp:spPr>
        <a:xfrm rot="10800000">
          <a:off x="0" y="2092914"/>
          <a:ext cx="3676650" cy="2092914"/>
        </a:xfrm>
        <a:prstGeom prst="round1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50.54</a:t>
          </a:r>
        </a:p>
        <a:p>
          <a:pPr marL="0" lvl="0" indent="0" algn="ctr" defTabSz="800100">
            <a:lnSpc>
              <a:spcPct val="90000"/>
            </a:lnSpc>
            <a:spcBef>
              <a:spcPct val="0"/>
            </a:spcBef>
            <a:spcAft>
              <a:spcPct val="35000"/>
            </a:spcAft>
            <a:buNone/>
          </a:pPr>
          <a:r>
            <a:rPr lang="en-US" sz="1800" kern="1200" dirty="0"/>
            <a:t>Federal Panel</a:t>
          </a:r>
        </a:p>
      </dsp:txBody>
      <dsp:txXfrm rot="10800000">
        <a:off x="0" y="2616142"/>
        <a:ext cx="3676650" cy="1569685"/>
      </dsp:txXfrm>
    </dsp:sp>
    <dsp:sp modelId="{471F687F-2A88-45DD-8379-4CFA564F9B77}">
      <dsp:nvSpPr>
        <dsp:cNvPr id="0" name=""/>
        <dsp:cNvSpPr/>
      </dsp:nvSpPr>
      <dsp:spPr>
        <a:xfrm rot="5400000">
          <a:off x="4468517" y="1301046"/>
          <a:ext cx="2092914" cy="3676650"/>
        </a:xfrm>
        <a:prstGeom prst="round1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50.53</a:t>
          </a:r>
        </a:p>
        <a:p>
          <a:pPr marL="0" lvl="0" indent="0" algn="ctr" defTabSz="800100">
            <a:lnSpc>
              <a:spcPct val="90000"/>
            </a:lnSpc>
            <a:spcBef>
              <a:spcPct val="0"/>
            </a:spcBef>
            <a:spcAft>
              <a:spcPct val="35000"/>
            </a:spcAft>
            <a:buNone/>
          </a:pPr>
          <a:r>
            <a:rPr lang="en-US" sz="1800" kern="1200" dirty="0"/>
            <a:t>Minor Increase Over </a:t>
          </a:r>
        </a:p>
        <a:p>
          <a:pPr marL="0" lvl="0" indent="0" algn="ctr" defTabSz="800100">
            <a:lnSpc>
              <a:spcPct val="90000"/>
            </a:lnSpc>
            <a:spcBef>
              <a:spcPct val="0"/>
            </a:spcBef>
            <a:spcAft>
              <a:spcPct val="35000"/>
            </a:spcAft>
            <a:buNone/>
          </a:pPr>
          <a:r>
            <a:rPr lang="en-US" sz="1800" kern="1200" dirty="0"/>
            <a:t>Minimal Risk</a:t>
          </a:r>
        </a:p>
      </dsp:txBody>
      <dsp:txXfrm rot="-5400000">
        <a:off x="3676650" y="2616142"/>
        <a:ext cx="3676650" cy="1569685"/>
      </dsp:txXfrm>
    </dsp:sp>
    <dsp:sp modelId="{F42F4215-9D83-4D78-A312-2B082EFDA299}">
      <dsp:nvSpPr>
        <dsp:cNvPr id="0" name=""/>
        <dsp:cNvSpPr/>
      </dsp:nvSpPr>
      <dsp:spPr>
        <a:xfrm>
          <a:off x="2474672" y="1414930"/>
          <a:ext cx="2403955" cy="1355967"/>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21 CFR 50.55</a:t>
          </a:r>
        </a:p>
        <a:p>
          <a:pPr marL="0" lvl="0" indent="0" algn="ctr" defTabSz="800100">
            <a:lnSpc>
              <a:spcPct val="90000"/>
            </a:lnSpc>
            <a:spcBef>
              <a:spcPct val="0"/>
            </a:spcBef>
            <a:spcAft>
              <a:spcPct val="35000"/>
            </a:spcAft>
            <a:buNone/>
          </a:pPr>
          <a:r>
            <a:rPr lang="en-US" sz="1800" kern="1200" dirty="0">
              <a:solidFill>
                <a:schemeClr val="bg1"/>
              </a:solidFill>
            </a:rPr>
            <a:t>Permission &amp;</a:t>
          </a:r>
        </a:p>
        <a:p>
          <a:pPr marL="0" lvl="0" indent="0" algn="ctr" defTabSz="800100">
            <a:lnSpc>
              <a:spcPct val="90000"/>
            </a:lnSpc>
            <a:spcBef>
              <a:spcPct val="0"/>
            </a:spcBef>
            <a:spcAft>
              <a:spcPct val="35000"/>
            </a:spcAft>
            <a:buNone/>
          </a:pPr>
          <a:r>
            <a:rPr lang="en-US" sz="1800" kern="1200" dirty="0">
              <a:solidFill>
                <a:schemeClr val="bg1"/>
              </a:solidFill>
            </a:rPr>
            <a:t>Assent</a:t>
          </a:r>
        </a:p>
      </dsp:txBody>
      <dsp:txXfrm>
        <a:off x="2540865" y="1481123"/>
        <a:ext cx="2271569" cy="1223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FDFEA-96D7-429E-91AE-366A36E708AA}">
      <dsp:nvSpPr>
        <dsp:cNvPr id="0" name=""/>
        <dsp:cNvSpPr/>
      </dsp:nvSpPr>
      <dsp:spPr>
        <a:xfrm rot="16200000">
          <a:off x="791868" y="-791868"/>
          <a:ext cx="2092914" cy="3676650"/>
        </a:xfrm>
        <a:prstGeom prst="round1Rect">
          <a:avLst/>
        </a:prstGeom>
        <a:solidFill>
          <a:schemeClr val="bg1">
            <a:lumMod val="75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50.51</a:t>
          </a:r>
        </a:p>
        <a:p>
          <a:pPr marL="0" lvl="0" indent="0" algn="ctr" defTabSz="800100">
            <a:lnSpc>
              <a:spcPct val="90000"/>
            </a:lnSpc>
            <a:spcBef>
              <a:spcPct val="0"/>
            </a:spcBef>
            <a:spcAft>
              <a:spcPct val="35000"/>
            </a:spcAft>
            <a:buNone/>
          </a:pPr>
          <a:r>
            <a:rPr lang="en-US" sz="1800" kern="1200" dirty="0"/>
            <a:t>Minimal Risk</a:t>
          </a:r>
        </a:p>
      </dsp:txBody>
      <dsp:txXfrm rot="5400000">
        <a:off x="0" y="0"/>
        <a:ext cx="3676650" cy="1569685"/>
      </dsp:txXfrm>
    </dsp:sp>
    <dsp:sp modelId="{98B8F14D-95FC-481F-BEE2-B55F37924F72}">
      <dsp:nvSpPr>
        <dsp:cNvPr id="0" name=""/>
        <dsp:cNvSpPr/>
      </dsp:nvSpPr>
      <dsp:spPr>
        <a:xfrm>
          <a:off x="3676650" y="0"/>
          <a:ext cx="3676650" cy="2092914"/>
        </a:xfrm>
        <a:prstGeom prst="round1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50.52</a:t>
          </a:r>
        </a:p>
        <a:p>
          <a:pPr marL="0" lvl="0" indent="0" algn="ctr" defTabSz="800100">
            <a:lnSpc>
              <a:spcPct val="90000"/>
            </a:lnSpc>
            <a:spcBef>
              <a:spcPct val="0"/>
            </a:spcBef>
            <a:spcAft>
              <a:spcPct val="35000"/>
            </a:spcAft>
            <a:buNone/>
          </a:pPr>
          <a:r>
            <a:rPr lang="en-US" sz="1800" kern="1200" dirty="0"/>
            <a:t>More than a Minor Increase Over Minimal Risk</a:t>
          </a:r>
        </a:p>
        <a:p>
          <a:pPr marL="0" lvl="0" indent="0" algn="ctr" defTabSz="800100">
            <a:lnSpc>
              <a:spcPct val="90000"/>
            </a:lnSpc>
            <a:spcBef>
              <a:spcPct val="0"/>
            </a:spcBef>
            <a:spcAft>
              <a:spcPct val="35000"/>
            </a:spcAft>
            <a:buNone/>
          </a:pPr>
          <a:r>
            <a:rPr lang="en-US" sz="1800" kern="1200" dirty="0"/>
            <a:t>Prospect of Direct Benefit</a:t>
          </a:r>
        </a:p>
      </dsp:txBody>
      <dsp:txXfrm>
        <a:off x="3676650" y="0"/>
        <a:ext cx="3676650" cy="1569685"/>
      </dsp:txXfrm>
    </dsp:sp>
    <dsp:sp modelId="{B72981B5-36F0-4D02-B3BE-B2277FF56C01}">
      <dsp:nvSpPr>
        <dsp:cNvPr id="0" name=""/>
        <dsp:cNvSpPr/>
      </dsp:nvSpPr>
      <dsp:spPr>
        <a:xfrm rot="10800000">
          <a:off x="0" y="2092914"/>
          <a:ext cx="3676650" cy="2092914"/>
        </a:xfrm>
        <a:prstGeom prst="round1Rect">
          <a:avLst/>
        </a:prstGeom>
        <a:solidFill>
          <a:schemeClr val="bg1">
            <a:lumMod val="65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50.54</a:t>
          </a:r>
        </a:p>
        <a:p>
          <a:pPr marL="0" lvl="0" indent="0" algn="ctr" defTabSz="800100">
            <a:lnSpc>
              <a:spcPct val="90000"/>
            </a:lnSpc>
            <a:spcBef>
              <a:spcPct val="0"/>
            </a:spcBef>
            <a:spcAft>
              <a:spcPct val="35000"/>
            </a:spcAft>
            <a:buNone/>
          </a:pPr>
          <a:r>
            <a:rPr lang="en-US" sz="1800" kern="1200" dirty="0"/>
            <a:t>Federal Panel</a:t>
          </a:r>
        </a:p>
      </dsp:txBody>
      <dsp:txXfrm rot="10800000">
        <a:off x="0" y="2616142"/>
        <a:ext cx="3676650" cy="1569685"/>
      </dsp:txXfrm>
    </dsp:sp>
    <dsp:sp modelId="{471F687F-2A88-45DD-8379-4CFA564F9B77}">
      <dsp:nvSpPr>
        <dsp:cNvPr id="0" name=""/>
        <dsp:cNvSpPr/>
      </dsp:nvSpPr>
      <dsp:spPr>
        <a:xfrm rot="5400000">
          <a:off x="4468517" y="1301046"/>
          <a:ext cx="2092914" cy="3676650"/>
        </a:xfrm>
        <a:prstGeom prst="round1Rect">
          <a:avLst/>
        </a:prstGeom>
        <a:solidFill>
          <a:schemeClr val="bg1">
            <a:lumMod val="75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50.53</a:t>
          </a:r>
        </a:p>
        <a:p>
          <a:pPr marL="0" lvl="0" indent="0" algn="ctr" defTabSz="800100">
            <a:lnSpc>
              <a:spcPct val="90000"/>
            </a:lnSpc>
            <a:spcBef>
              <a:spcPct val="0"/>
            </a:spcBef>
            <a:spcAft>
              <a:spcPct val="35000"/>
            </a:spcAft>
            <a:buNone/>
          </a:pPr>
          <a:r>
            <a:rPr lang="en-US" sz="1800" kern="1200" dirty="0"/>
            <a:t>Minor Increase Over </a:t>
          </a:r>
        </a:p>
        <a:p>
          <a:pPr marL="0" lvl="0" indent="0" algn="ctr" defTabSz="800100">
            <a:lnSpc>
              <a:spcPct val="90000"/>
            </a:lnSpc>
            <a:spcBef>
              <a:spcPct val="0"/>
            </a:spcBef>
            <a:spcAft>
              <a:spcPct val="35000"/>
            </a:spcAft>
            <a:buNone/>
          </a:pPr>
          <a:r>
            <a:rPr lang="en-US" sz="1800" kern="1200" dirty="0"/>
            <a:t>Minimal Risk</a:t>
          </a:r>
        </a:p>
      </dsp:txBody>
      <dsp:txXfrm rot="-5400000">
        <a:off x="3676650" y="2616142"/>
        <a:ext cx="3676650" cy="1569685"/>
      </dsp:txXfrm>
    </dsp:sp>
    <dsp:sp modelId="{F42F4215-9D83-4D78-A312-2B082EFDA299}">
      <dsp:nvSpPr>
        <dsp:cNvPr id="0" name=""/>
        <dsp:cNvSpPr/>
      </dsp:nvSpPr>
      <dsp:spPr>
        <a:xfrm>
          <a:off x="2474672" y="1414930"/>
          <a:ext cx="2403955" cy="1355967"/>
        </a:xfrm>
        <a:prstGeom prst="roundRect">
          <a:avLst/>
        </a:prstGeom>
        <a:solidFill>
          <a:schemeClr val="bg1">
            <a:lumMod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21 CFR 50.55</a:t>
          </a:r>
        </a:p>
        <a:p>
          <a:pPr marL="0" lvl="0" indent="0" algn="ctr" defTabSz="800100">
            <a:lnSpc>
              <a:spcPct val="90000"/>
            </a:lnSpc>
            <a:spcBef>
              <a:spcPct val="0"/>
            </a:spcBef>
            <a:spcAft>
              <a:spcPct val="35000"/>
            </a:spcAft>
            <a:buNone/>
          </a:pPr>
          <a:r>
            <a:rPr lang="en-US" sz="1800" kern="1200" dirty="0">
              <a:solidFill>
                <a:schemeClr val="bg1"/>
              </a:solidFill>
            </a:rPr>
            <a:t>Permission &amp;</a:t>
          </a:r>
        </a:p>
        <a:p>
          <a:pPr marL="0" lvl="0" indent="0" algn="ctr" defTabSz="800100">
            <a:lnSpc>
              <a:spcPct val="90000"/>
            </a:lnSpc>
            <a:spcBef>
              <a:spcPct val="0"/>
            </a:spcBef>
            <a:spcAft>
              <a:spcPct val="35000"/>
            </a:spcAft>
            <a:buNone/>
          </a:pPr>
          <a:r>
            <a:rPr lang="en-US" sz="1800" kern="1200" dirty="0">
              <a:solidFill>
                <a:schemeClr val="bg1"/>
              </a:solidFill>
            </a:rPr>
            <a:t>Assent</a:t>
          </a:r>
        </a:p>
      </dsp:txBody>
      <dsp:txXfrm>
        <a:off x="2540865" y="1481123"/>
        <a:ext cx="2271569" cy="1223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FDFEA-96D7-429E-91AE-366A36E708AA}">
      <dsp:nvSpPr>
        <dsp:cNvPr id="0" name=""/>
        <dsp:cNvSpPr/>
      </dsp:nvSpPr>
      <dsp:spPr>
        <a:xfrm rot="16200000">
          <a:off x="742950" y="-742950"/>
          <a:ext cx="2286000" cy="3771900"/>
        </a:xfrm>
        <a:prstGeom prst="round1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21 CFR 50.51</a:t>
          </a:r>
        </a:p>
        <a:p>
          <a:pPr marL="0" lvl="0" indent="0" algn="ctr" defTabSz="933450">
            <a:lnSpc>
              <a:spcPct val="90000"/>
            </a:lnSpc>
            <a:spcBef>
              <a:spcPct val="0"/>
            </a:spcBef>
            <a:spcAft>
              <a:spcPct val="35000"/>
            </a:spcAft>
            <a:buNone/>
          </a:pPr>
          <a:r>
            <a:rPr lang="en-US" sz="2100" kern="1200" dirty="0"/>
            <a:t>Minimal Risk</a:t>
          </a:r>
        </a:p>
      </dsp:txBody>
      <dsp:txXfrm rot="5400000">
        <a:off x="0" y="0"/>
        <a:ext cx="3771900" cy="1714500"/>
      </dsp:txXfrm>
    </dsp:sp>
    <dsp:sp modelId="{98B8F14D-95FC-481F-BEE2-B55F37924F72}">
      <dsp:nvSpPr>
        <dsp:cNvPr id="0" name=""/>
        <dsp:cNvSpPr/>
      </dsp:nvSpPr>
      <dsp:spPr>
        <a:xfrm>
          <a:off x="3771900" y="0"/>
          <a:ext cx="3771900" cy="2286000"/>
        </a:xfrm>
        <a:prstGeom prst="round1Rect">
          <a:avLst/>
        </a:prstGeom>
        <a:solidFill>
          <a:schemeClr val="bg1">
            <a:lumMod val="65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21 CFR 50.52</a:t>
          </a:r>
        </a:p>
        <a:p>
          <a:pPr marL="0" lvl="0" indent="0" algn="ctr" defTabSz="933450">
            <a:lnSpc>
              <a:spcPct val="90000"/>
            </a:lnSpc>
            <a:spcBef>
              <a:spcPct val="0"/>
            </a:spcBef>
            <a:spcAft>
              <a:spcPct val="35000"/>
            </a:spcAft>
            <a:buNone/>
          </a:pPr>
          <a:r>
            <a:rPr lang="en-US" sz="2100" kern="1200" dirty="0"/>
            <a:t>More than a Minor Increase Over Minimal Risk</a:t>
          </a:r>
        </a:p>
        <a:p>
          <a:pPr marL="0" lvl="0" indent="0" algn="ctr" defTabSz="933450">
            <a:lnSpc>
              <a:spcPct val="90000"/>
            </a:lnSpc>
            <a:spcBef>
              <a:spcPct val="0"/>
            </a:spcBef>
            <a:spcAft>
              <a:spcPct val="35000"/>
            </a:spcAft>
            <a:buNone/>
          </a:pPr>
          <a:r>
            <a:rPr lang="en-US" sz="2100" kern="1200" dirty="0"/>
            <a:t>Prospect of Direct Benefit</a:t>
          </a:r>
        </a:p>
      </dsp:txBody>
      <dsp:txXfrm>
        <a:off x="3771900" y="0"/>
        <a:ext cx="3771900" cy="1714500"/>
      </dsp:txXfrm>
    </dsp:sp>
    <dsp:sp modelId="{B72981B5-36F0-4D02-B3BE-B2277FF56C01}">
      <dsp:nvSpPr>
        <dsp:cNvPr id="0" name=""/>
        <dsp:cNvSpPr/>
      </dsp:nvSpPr>
      <dsp:spPr>
        <a:xfrm rot="10800000">
          <a:off x="0" y="2286000"/>
          <a:ext cx="3771900" cy="2286000"/>
        </a:xfrm>
        <a:prstGeom prst="round1Rect">
          <a:avLst/>
        </a:prstGeom>
        <a:solidFill>
          <a:schemeClr val="bg1">
            <a:lumMod val="65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21 CFR 50.54</a:t>
          </a:r>
        </a:p>
        <a:p>
          <a:pPr marL="0" lvl="0" indent="0" algn="ctr" defTabSz="933450">
            <a:lnSpc>
              <a:spcPct val="90000"/>
            </a:lnSpc>
            <a:spcBef>
              <a:spcPct val="0"/>
            </a:spcBef>
            <a:spcAft>
              <a:spcPct val="35000"/>
            </a:spcAft>
            <a:buNone/>
          </a:pPr>
          <a:r>
            <a:rPr lang="en-US" sz="2100" kern="1200" dirty="0"/>
            <a:t>Federal Panel</a:t>
          </a:r>
        </a:p>
      </dsp:txBody>
      <dsp:txXfrm rot="10800000">
        <a:off x="0" y="2857500"/>
        <a:ext cx="3771900" cy="1714500"/>
      </dsp:txXfrm>
    </dsp:sp>
    <dsp:sp modelId="{471F687F-2A88-45DD-8379-4CFA564F9B77}">
      <dsp:nvSpPr>
        <dsp:cNvPr id="0" name=""/>
        <dsp:cNvSpPr/>
      </dsp:nvSpPr>
      <dsp:spPr>
        <a:xfrm rot="5400000">
          <a:off x="4514850" y="1543049"/>
          <a:ext cx="2286000" cy="3771900"/>
        </a:xfrm>
        <a:prstGeom prst="round1Rect">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21 CFR 50.53</a:t>
          </a:r>
        </a:p>
        <a:p>
          <a:pPr marL="0" lvl="0" indent="0" algn="ctr" defTabSz="933450">
            <a:lnSpc>
              <a:spcPct val="90000"/>
            </a:lnSpc>
            <a:spcBef>
              <a:spcPct val="0"/>
            </a:spcBef>
            <a:spcAft>
              <a:spcPct val="35000"/>
            </a:spcAft>
            <a:buNone/>
          </a:pPr>
          <a:r>
            <a:rPr lang="en-US" sz="2100" kern="1200" dirty="0"/>
            <a:t>Minor Increase Over </a:t>
          </a:r>
        </a:p>
        <a:p>
          <a:pPr marL="0" lvl="0" indent="0" algn="ctr" defTabSz="933450">
            <a:lnSpc>
              <a:spcPct val="90000"/>
            </a:lnSpc>
            <a:spcBef>
              <a:spcPct val="0"/>
            </a:spcBef>
            <a:spcAft>
              <a:spcPct val="35000"/>
            </a:spcAft>
            <a:buNone/>
          </a:pPr>
          <a:r>
            <a:rPr lang="en-US" sz="2100" kern="1200" dirty="0"/>
            <a:t>Minimal Risk</a:t>
          </a:r>
        </a:p>
      </dsp:txBody>
      <dsp:txXfrm rot="-5400000">
        <a:off x="3771900" y="2857500"/>
        <a:ext cx="3771900" cy="1714500"/>
      </dsp:txXfrm>
    </dsp:sp>
    <dsp:sp modelId="{F42F4215-9D83-4D78-A312-2B082EFDA299}">
      <dsp:nvSpPr>
        <dsp:cNvPr id="0" name=""/>
        <dsp:cNvSpPr/>
      </dsp:nvSpPr>
      <dsp:spPr>
        <a:xfrm>
          <a:off x="2538782" y="1545467"/>
          <a:ext cx="2466234" cy="1481065"/>
        </a:xfrm>
        <a:prstGeom prst="roundRect">
          <a:avLst/>
        </a:prstGeom>
        <a:solidFill>
          <a:schemeClr val="bg1">
            <a:lumMod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21 CFR 50.55</a:t>
          </a:r>
        </a:p>
        <a:p>
          <a:pPr marL="0" lvl="0" indent="0" algn="ctr" defTabSz="933450">
            <a:lnSpc>
              <a:spcPct val="90000"/>
            </a:lnSpc>
            <a:spcBef>
              <a:spcPct val="0"/>
            </a:spcBef>
            <a:spcAft>
              <a:spcPct val="35000"/>
            </a:spcAft>
            <a:buNone/>
          </a:pPr>
          <a:r>
            <a:rPr lang="en-US" sz="2100" kern="1200" dirty="0">
              <a:solidFill>
                <a:schemeClr val="bg1"/>
              </a:solidFill>
            </a:rPr>
            <a:t>Permission &amp;</a:t>
          </a:r>
        </a:p>
        <a:p>
          <a:pPr marL="0" lvl="0" indent="0" algn="ctr" defTabSz="933450">
            <a:lnSpc>
              <a:spcPct val="90000"/>
            </a:lnSpc>
            <a:spcBef>
              <a:spcPct val="0"/>
            </a:spcBef>
            <a:spcAft>
              <a:spcPct val="35000"/>
            </a:spcAft>
            <a:buNone/>
          </a:pPr>
          <a:r>
            <a:rPr lang="en-US" sz="2100" kern="1200" dirty="0">
              <a:solidFill>
                <a:schemeClr val="bg1"/>
              </a:solidFill>
            </a:rPr>
            <a:t>Assent</a:t>
          </a:r>
        </a:p>
      </dsp:txBody>
      <dsp:txXfrm>
        <a:off x="2611082" y="1617767"/>
        <a:ext cx="2321634" cy="1336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FDFEA-96D7-429E-91AE-366A36E708AA}">
      <dsp:nvSpPr>
        <dsp:cNvPr id="0" name=""/>
        <dsp:cNvSpPr/>
      </dsp:nvSpPr>
      <dsp:spPr>
        <a:xfrm rot="16200000">
          <a:off x="791868" y="-791868"/>
          <a:ext cx="2092914" cy="3676650"/>
        </a:xfrm>
        <a:prstGeom prst="round1Rect">
          <a:avLst/>
        </a:prstGeom>
        <a:solidFill>
          <a:schemeClr val="bg1">
            <a:lumMod val="75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50.51</a:t>
          </a:r>
        </a:p>
        <a:p>
          <a:pPr marL="0" lvl="0" indent="0" algn="ctr" defTabSz="800100">
            <a:lnSpc>
              <a:spcPct val="90000"/>
            </a:lnSpc>
            <a:spcBef>
              <a:spcPct val="0"/>
            </a:spcBef>
            <a:spcAft>
              <a:spcPct val="35000"/>
            </a:spcAft>
            <a:buNone/>
          </a:pPr>
          <a:r>
            <a:rPr lang="en-US" sz="1800" kern="1200" dirty="0"/>
            <a:t>Minimal Risk</a:t>
          </a:r>
        </a:p>
      </dsp:txBody>
      <dsp:txXfrm rot="5400000">
        <a:off x="0" y="0"/>
        <a:ext cx="3676650" cy="1569685"/>
      </dsp:txXfrm>
    </dsp:sp>
    <dsp:sp modelId="{98B8F14D-95FC-481F-BEE2-B55F37924F72}">
      <dsp:nvSpPr>
        <dsp:cNvPr id="0" name=""/>
        <dsp:cNvSpPr/>
      </dsp:nvSpPr>
      <dsp:spPr>
        <a:xfrm>
          <a:off x="3676650" y="0"/>
          <a:ext cx="3676650" cy="2092914"/>
        </a:xfrm>
        <a:prstGeom prst="round1Rect">
          <a:avLst/>
        </a:prstGeom>
        <a:solidFill>
          <a:schemeClr val="bg1">
            <a:lumMod val="65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50.52</a:t>
          </a:r>
        </a:p>
        <a:p>
          <a:pPr marL="0" lvl="0" indent="0" algn="ctr" defTabSz="800100">
            <a:lnSpc>
              <a:spcPct val="90000"/>
            </a:lnSpc>
            <a:spcBef>
              <a:spcPct val="0"/>
            </a:spcBef>
            <a:spcAft>
              <a:spcPct val="35000"/>
            </a:spcAft>
            <a:buNone/>
          </a:pPr>
          <a:r>
            <a:rPr lang="en-US" sz="1800" kern="1200" dirty="0"/>
            <a:t>More than a Minor Increase Over Minimal Risk</a:t>
          </a:r>
        </a:p>
        <a:p>
          <a:pPr marL="0" lvl="0" indent="0" algn="ctr" defTabSz="800100">
            <a:lnSpc>
              <a:spcPct val="90000"/>
            </a:lnSpc>
            <a:spcBef>
              <a:spcPct val="0"/>
            </a:spcBef>
            <a:spcAft>
              <a:spcPct val="35000"/>
            </a:spcAft>
            <a:buNone/>
          </a:pPr>
          <a:r>
            <a:rPr lang="en-US" sz="1800" kern="1200" dirty="0"/>
            <a:t>Prospect of Direct Benefit</a:t>
          </a:r>
        </a:p>
      </dsp:txBody>
      <dsp:txXfrm>
        <a:off x="3676650" y="0"/>
        <a:ext cx="3676650" cy="1569685"/>
      </dsp:txXfrm>
    </dsp:sp>
    <dsp:sp modelId="{B72981B5-36F0-4D02-B3BE-B2277FF56C01}">
      <dsp:nvSpPr>
        <dsp:cNvPr id="0" name=""/>
        <dsp:cNvSpPr/>
      </dsp:nvSpPr>
      <dsp:spPr>
        <a:xfrm rot="10800000">
          <a:off x="0" y="2092914"/>
          <a:ext cx="3676650" cy="2092914"/>
        </a:xfrm>
        <a:prstGeom prst="round1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50.54</a:t>
          </a:r>
        </a:p>
        <a:p>
          <a:pPr marL="0" lvl="0" indent="0" algn="ctr" defTabSz="800100">
            <a:lnSpc>
              <a:spcPct val="90000"/>
            </a:lnSpc>
            <a:spcBef>
              <a:spcPct val="0"/>
            </a:spcBef>
            <a:spcAft>
              <a:spcPct val="35000"/>
            </a:spcAft>
            <a:buNone/>
          </a:pPr>
          <a:r>
            <a:rPr lang="en-US" sz="1800" kern="1200" dirty="0"/>
            <a:t>Federal Panel</a:t>
          </a:r>
        </a:p>
      </dsp:txBody>
      <dsp:txXfrm rot="10800000">
        <a:off x="0" y="2616142"/>
        <a:ext cx="3676650" cy="1569685"/>
      </dsp:txXfrm>
    </dsp:sp>
    <dsp:sp modelId="{471F687F-2A88-45DD-8379-4CFA564F9B77}">
      <dsp:nvSpPr>
        <dsp:cNvPr id="0" name=""/>
        <dsp:cNvSpPr/>
      </dsp:nvSpPr>
      <dsp:spPr>
        <a:xfrm rot="5400000">
          <a:off x="4468517" y="1301046"/>
          <a:ext cx="2092914" cy="3676650"/>
        </a:xfrm>
        <a:prstGeom prst="round1Rect">
          <a:avLst/>
        </a:prstGeom>
        <a:solidFill>
          <a:schemeClr val="bg1">
            <a:lumMod val="75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21 CFR 50.53</a:t>
          </a:r>
        </a:p>
        <a:p>
          <a:pPr marL="0" lvl="0" indent="0" algn="ctr" defTabSz="800100">
            <a:lnSpc>
              <a:spcPct val="90000"/>
            </a:lnSpc>
            <a:spcBef>
              <a:spcPct val="0"/>
            </a:spcBef>
            <a:spcAft>
              <a:spcPct val="35000"/>
            </a:spcAft>
            <a:buNone/>
          </a:pPr>
          <a:r>
            <a:rPr lang="en-US" sz="1800" kern="1200" dirty="0"/>
            <a:t>Minor Increase Over </a:t>
          </a:r>
        </a:p>
        <a:p>
          <a:pPr marL="0" lvl="0" indent="0" algn="ctr" defTabSz="800100">
            <a:lnSpc>
              <a:spcPct val="90000"/>
            </a:lnSpc>
            <a:spcBef>
              <a:spcPct val="0"/>
            </a:spcBef>
            <a:spcAft>
              <a:spcPct val="35000"/>
            </a:spcAft>
            <a:buNone/>
          </a:pPr>
          <a:r>
            <a:rPr lang="en-US" sz="1800" kern="1200" dirty="0"/>
            <a:t>Minimal Risk</a:t>
          </a:r>
        </a:p>
      </dsp:txBody>
      <dsp:txXfrm rot="-5400000">
        <a:off x="3676650" y="2616142"/>
        <a:ext cx="3676650" cy="1569685"/>
      </dsp:txXfrm>
    </dsp:sp>
    <dsp:sp modelId="{F42F4215-9D83-4D78-A312-2B082EFDA299}">
      <dsp:nvSpPr>
        <dsp:cNvPr id="0" name=""/>
        <dsp:cNvSpPr/>
      </dsp:nvSpPr>
      <dsp:spPr>
        <a:xfrm>
          <a:off x="2474672" y="1414930"/>
          <a:ext cx="2403955" cy="1355967"/>
        </a:xfrm>
        <a:prstGeom prst="roundRect">
          <a:avLst/>
        </a:prstGeom>
        <a:solidFill>
          <a:schemeClr val="bg1">
            <a:lumMod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21 CFR 50.55</a:t>
          </a:r>
        </a:p>
        <a:p>
          <a:pPr marL="0" lvl="0" indent="0" algn="ctr" defTabSz="800100">
            <a:lnSpc>
              <a:spcPct val="90000"/>
            </a:lnSpc>
            <a:spcBef>
              <a:spcPct val="0"/>
            </a:spcBef>
            <a:spcAft>
              <a:spcPct val="35000"/>
            </a:spcAft>
            <a:buNone/>
          </a:pPr>
          <a:r>
            <a:rPr lang="en-US" sz="1800" kern="1200" dirty="0">
              <a:solidFill>
                <a:schemeClr val="bg1"/>
              </a:solidFill>
            </a:rPr>
            <a:t>Permission &amp;</a:t>
          </a:r>
        </a:p>
        <a:p>
          <a:pPr marL="0" lvl="0" indent="0" algn="ctr" defTabSz="800100">
            <a:lnSpc>
              <a:spcPct val="90000"/>
            </a:lnSpc>
            <a:spcBef>
              <a:spcPct val="0"/>
            </a:spcBef>
            <a:spcAft>
              <a:spcPct val="35000"/>
            </a:spcAft>
            <a:buNone/>
          </a:pPr>
          <a:r>
            <a:rPr lang="en-US" sz="1800" kern="1200" dirty="0">
              <a:solidFill>
                <a:schemeClr val="bg1"/>
              </a:solidFill>
            </a:rPr>
            <a:t>Assent</a:t>
          </a:r>
        </a:p>
      </dsp:txBody>
      <dsp:txXfrm>
        <a:off x="2540865" y="1481123"/>
        <a:ext cx="2271569" cy="122358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8512C47-788F-4BF7-BE97-94DBC7E0D689}" type="datetimeFigureOut">
              <a:rPr lang="en-US" smtClean="0"/>
              <a:t>2/27/2019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A2DD3FB-B698-490F-ADB3-67B10F38C8AF}" type="slidenum">
              <a:rPr lang="en-US" smtClean="0"/>
              <a:t>‹#›</a:t>
            </a:fld>
            <a:endParaRPr lang="en-US"/>
          </a:p>
        </p:txBody>
      </p:sp>
    </p:spTree>
    <p:extLst>
      <p:ext uri="{BB962C8B-B14F-4D97-AF65-F5344CB8AC3E}">
        <p14:creationId xmlns:p14="http://schemas.microsoft.com/office/powerpoint/2010/main" val="248190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846854F2-DA2D-4AB6-A173-C9E428942394}" type="datetimeFigureOut">
              <a:rPr lang="en-US"/>
              <a:pPr>
                <a:defRPr/>
              </a:pPr>
              <a:t>2/27/2019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04F048E-B14D-423B-9EBC-845BD134C3E6}" type="slidenum">
              <a:rPr lang="en-US"/>
              <a:pPr>
                <a:defRPr/>
              </a:pPr>
              <a:t>‹#›</a:t>
            </a:fld>
            <a:endParaRPr lang="en-US"/>
          </a:p>
        </p:txBody>
      </p:sp>
    </p:spTree>
    <p:extLst>
      <p:ext uri="{BB962C8B-B14F-4D97-AF65-F5344CB8AC3E}">
        <p14:creationId xmlns:p14="http://schemas.microsoft.com/office/powerpoint/2010/main" val="14530454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4F048E-B14D-423B-9EBC-845BD134C3E6}" type="slidenum">
              <a:rPr lang="en-US" smtClean="0"/>
              <a:pPr>
                <a:defRPr/>
              </a:pPr>
              <a:t>1</a:t>
            </a:fld>
            <a:endParaRPr lang="en-US"/>
          </a:p>
        </p:txBody>
      </p:sp>
    </p:spTree>
    <p:extLst>
      <p:ext uri="{BB962C8B-B14F-4D97-AF65-F5344CB8AC3E}">
        <p14:creationId xmlns:p14="http://schemas.microsoft.com/office/powerpoint/2010/main" val="350452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128596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11</a:t>
            </a:fld>
            <a:endParaRPr lang="en-US"/>
          </a:p>
        </p:txBody>
      </p:sp>
    </p:spTree>
    <p:extLst>
      <p:ext uri="{BB962C8B-B14F-4D97-AF65-F5344CB8AC3E}">
        <p14:creationId xmlns:p14="http://schemas.microsoft.com/office/powerpoint/2010/main" val="170410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13</a:t>
            </a:fld>
            <a:endParaRPr lang="en-US"/>
          </a:p>
        </p:txBody>
      </p:sp>
    </p:spTree>
    <p:extLst>
      <p:ext uri="{BB962C8B-B14F-4D97-AF65-F5344CB8AC3E}">
        <p14:creationId xmlns:p14="http://schemas.microsoft.com/office/powerpoint/2010/main" val="3279720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5898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70488F4B-C8AB-4DED-82A3-6F6C06D43A36}" type="slidenum">
              <a:rPr lang="en-US" smtClean="0"/>
              <a:t>15</a:t>
            </a:fld>
            <a:endParaRPr lang="en-US"/>
          </a:p>
        </p:txBody>
      </p:sp>
    </p:spTree>
    <p:extLst>
      <p:ext uri="{BB962C8B-B14F-4D97-AF65-F5344CB8AC3E}">
        <p14:creationId xmlns:p14="http://schemas.microsoft.com/office/powerpoint/2010/main" val="3174614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5760" indent="-365760">
              <a:spcBef>
                <a:spcPts val="600"/>
              </a:spcBef>
            </a:pPr>
            <a:endParaRPr lang="en-US" sz="1200" dirty="0"/>
          </a:p>
        </p:txBody>
      </p:sp>
      <p:sp>
        <p:nvSpPr>
          <p:cNvPr id="4" name="Slide Number Placeholder 3"/>
          <p:cNvSpPr>
            <a:spLocks noGrp="1"/>
          </p:cNvSpPr>
          <p:nvPr>
            <p:ph type="sldNum" sz="quarter" idx="10"/>
          </p:nvPr>
        </p:nvSpPr>
        <p:spPr/>
        <p:txBody>
          <a:bodyPr/>
          <a:lstStyle/>
          <a:p>
            <a:pPr>
              <a:defRPr/>
            </a:pPr>
            <a:fld id="{704F048E-B14D-423B-9EBC-845BD134C3E6}" type="slidenum">
              <a:rPr lang="en-US" smtClean="0"/>
              <a:pPr>
                <a:defRPr/>
              </a:pPr>
              <a:t>16</a:t>
            </a:fld>
            <a:endParaRPr lang="en-US"/>
          </a:p>
        </p:txBody>
      </p:sp>
    </p:spTree>
    <p:extLst>
      <p:ext uri="{BB962C8B-B14F-4D97-AF65-F5344CB8AC3E}">
        <p14:creationId xmlns:p14="http://schemas.microsoft.com/office/powerpoint/2010/main" val="487743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4F048E-B14D-423B-9EBC-845BD134C3E6}" type="slidenum">
              <a:rPr lang="en-US" smtClean="0"/>
              <a:pPr>
                <a:defRPr/>
              </a:pPr>
              <a:t>17</a:t>
            </a:fld>
            <a:endParaRPr lang="en-US"/>
          </a:p>
        </p:txBody>
      </p:sp>
    </p:spTree>
    <p:extLst>
      <p:ext uri="{BB962C8B-B14F-4D97-AF65-F5344CB8AC3E}">
        <p14:creationId xmlns:p14="http://schemas.microsoft.com/office/powerpoint/2010/main" val="117674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90000"/>
              </a:lnSpc>
              <a:spcBef>
                <a:spcPts val="576"/>
              </a:spcBef>
              <a:spcAft>
                <a:spcPct val="0"/>
              </a:spcAft>
              <a:buClrTx/>
              <a:buSzTx/>
              <a:buFontTx/>
              <a:buNone/>
              <a:tabLst/>
              <a:defRPr/>
            </a:pPr>
            <a:endParaRPr lang="en-US"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pPr>
              <a:defRPr/>
            </a:pPr>
            <a:fld id="{704F048E-B14D-423B-9EBC-845BD134C3E6}" type="slidenum">
              <a:rPr lang="en-US" smtClean="0"/>
              <a:pPr>
                <a:defRPr/>
              </a:pPr>
              <a:t>18</a:t>
            </a:fld>
            <a:endParaRPr lang="en-US"/>
          </a:p>
        </p:txBody>
      </p:sp>
    </p:spTree>
    <p:extLst>
      <p:ext uri="{BB962C8B-B14F-4D97-AF65-F5344CB8AC3E}">
        <p14:creationId xmlns:p14="http://schemas.microsoft.com/office/powerpoint/2010/main" val="398080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4F048E-B14D-423B-9EBC-845BD134C3E6}" type="slidenum">
              <a:rPr lang="en-US" smtClean="0"/>
              <a:pPr>
                <a:defRPr/>
              </a:pPr>
              <a:t>2</a:t>
            </a:fld>
            <a:endParaRPr lang="en-US"/>
          </a:p>
        </p:txBody>
      </p:sp>
    </p:spTree>
    <p:extLst>
      <p:ext uri="{BB962C8B-B14F-4D97-AF65-F5344CB8AC3E}">
        <p14:creationId xmlns:p14="http://schemas.microsoft.com/office/powerpoint/2010/main" val="267075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424556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4</a:t>
            </a:fld>
            <a:endParaRPr lang="en-US"/>
          </a:p>
        </p:txBody>
      </p:sp>
    </p:spTree>
    <p:extLst>
      <p:ext uri="{BB962C8B-B14F-4D97-AF65-F5344CB8AC3E}">
        <p14:creationId xmlns:p14="http://schemas.microsoft.com/office/powerpoint/2010/main" val="94727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4F048E-B14D-423B-9EBC-845BD134C3E6}" type="slidenum">
              <a:rPr lang="en-US" smtClean="0"/>
              <a:pPr>
                <a:defRPr/>
              </a:pPr>
              <a:t>5</a:t>
            </a:fld>
            <a:endParaRPr lang="en-US"/>
          </a:p>
        </p:txBody>
      </p:sp>
    </p:spTree>
    <p:extLst>
      <p:ext uri="{BB962C8B-B14F-4D97-AF65-F5344CB8AC3E}">
        <p14:creationId xmlns:p14="http://schemas.microsoft.com/office/powerpoint/2010/main" val="204695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4F048E-B14D-423B-9EBC-845BD134C3E6}" type="slidenum">
              <a:rPr lang="en-US" smtClean="0"/>
              <a:pPr>
                <a:defRPr/>
              </a:pPr>
              <a:t>6</a:t>
            </a:fld>
            <a:endParaRPr lang="en-US"/>
          </a:p>
        </p:txBody>
      </p:sp>
    </p:spTree>
    <p:extLst>
      <p:ext uri="{BB962C8B-B14F-4D97-AF65-F5344CB8AC3E}">
        <p14:creationId xmlns:p14="http://schemas.microsoft.com/office/powerpoint/2010/main" val="138487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22BF12-8348-4361-AB6B-714BA6F5E36D}" type="slidenum">
              <a:rPr lang="en-US">
                <a:cs typeface="Arial" charset="0"/>
              </a:rPr>
              <a:pPr fontAlgn="base">
                <a:spcBef>
                  <a:spcPct val="0"/>
                </a:spcBef>
                <a:spcAft>
                  <a:spcPct val="0"/>
                </a:spcAft>
              </a:pPr>
              <a:t>7</a:t>
            </a:fld>
            <a:endParaRPr lang="en-US">
              <a:cs typeface="Arial" charset="0"/>
            </a:endParaRPr>
          </a:p>
        </p:txBody>
      </p:sp>
      <p:sp>
        <p:nvSpPr>
          <p:cNvPr id="2867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4216" tIns="47107" rIns="94216" bIns="47107" anchor="b"/>
          <a:lstStyle/>
          <a:p>
            <a:pPr algn="r" defTabSz="943098"/>
            <a:fld id="{71F81300-55B2-4406-B379-4091DE096CA2}" type="slidenum">
              <a:rPr lang="en-US" sz="1200">
                <a:latin typeface="Calibri" pitchFamily="34" charset="0"/>
              </a:rPr>
              <a:pPr algn="r" defTabSz="943098"/>
              <a:t>7</a:t>
            </a:fld>
            <a:endParaRPr lang="en-US" sz="1200">
              <a:latin typeface="Calibri" pitchFamily="34" charset="0"/>
            </a:endParaRPr>
          </a:p>
        </p:txBody>
      </p:sp>
      <p:sp>
        <p:nvSpPr>
          <p:cNvPr id="28675" name="Rectangle 2"/>
          <p:cNvSpPr>
            <a:spLocks noGrp="1" noRot="1" noChangeAspect="1" noChangeArrowheads="1" noTextEdit="1"/>
          </p:cNvSpPr>
          <p:nvPr>
            <p:ph type="sldImg"/>
          </p:nvPr>
        </p:nvSpPr>
        <p:spPr bwMode="auto">
          <a:xfrm>
            <a:off x="1182688" y="693738"/>
            <a:ext cx="4649787" cy="3486150"/>
          </a:xfrm>
          <a:noFill/>
          <a:ln>
            <a:solidFill>
              <a:srgbClr val="000000"/>
            </a:solidFill>
            <a:miter lim="800000"/>
            <a:headEnd/>
            <a:tailEnd/>
          </a:ln>
        </p:spPr>
      </p:sp>
      <p:sp>
        <p:nvSpPr>
          <p:cNvPr id="28676" name="Rectangle 3"/>
          <p:cNvSpPr>
            <a:spLocks noGrp="1" noChangeArrowheads="1"/>
          </p:cNvSpPr>
          <p:nvPr>
            <p:ph type="body" idx="1"/>
          </p:nvPr>
        </p:nvSpPr>
        <p:spPr bwMode="auto">
          <a:xfrm>
            <a:off x="701040" y="4415790"/>
            <a:ext cx="5608320" cy="4186608"/>
          </a:xfrm>
          <a:noFill/>
        </p:spPr>
        <p:txBody>
          <a:bodyPr wrap="square" lIns="94216" tIns="47107" rIns="94216" bIns="47107" numCol="1" anchor="t" anchorCtr="0" compatLnSpc="1">
            <a:prstTxWarp prst="textNoShape">
              <a:avLst/>
            </a:prstTxWarp>
          </a:bodyPr>
          <a:lstStyle/>
          <a:p>
            <a:pPr>
              <a:lnSpc>
                <a:spcPct val="90000"/>
              </a:lnSpc>
              <a:spcBef>
                <a:spcPct val="0"/>
              </a:spcBef>
            </a:pPr>
            <a:endParaRPr lang="en-US" sz="1000" dirty="0"/>
          </a:p>
        </p:txBody>
      </p:sp>
    </p:spTree>
    <p:extLst>
      <p:ext uri="{BB962C8B-B14F-4D97-AF65-F5344CB8AC3E}">
        <p14:creationId xmlns:p14="http://schemas.microsoft.com/office/powerpoint/2010/main" val="197181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22BF12-8348-4361-AB6B-714BA6F5E36D}" type="slidenum">
              <a:rPr lang="en-US">
                <a:cs typeface="Arial" charset="0"/>
              </a:rPr>
              <a:pPr fontAlgn="base">
                <a:spcBef>
                  <a:spcPct val="0"/>
                </a:spcBef>
                <a:spcAft>
                  <a:spcPct val="0"/>
                </a:spcAft>
              </a:pPr>
              <a:t>8</a:t>
            </a:fld>
            <a:endParaRPr lang="en-US">
              <a:cs typeface="Arial" charset="0"/>
            </a:endParaRPr>
          </a:p>
        </p:txBody>
      </p:sp>
      <p:sp>
        <p:nvSpPr>
          <p:cNvPr id="2867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4216" tIns="47107" rIns="94216" bIns="47107" anchor="b"/>
          <a:lstStyle/>
          <a:p>
            <a:pPr algn="r" defTabSz="943098"/>
            <a:fld id="{71F81300-55B2-4406-B379-4091DE096CA2}" type="slidenum">
              <a:rPr lang="en-US" sz="1200">
                <a:latin typeface="Calibri" pitchFamily="34" charset="0"/>
              </a:rPr>
              <a:pPr algn="r" defTabSz="943098"/>
              <a:t>8</a:t>
            </a:fld>
            <a:endParaRPr lang="en-US" sz="1200">
              <a:latin typeface="Calibri" pitchFamily="34" charset="0"/>
            </a:endParaRPr>
          </a:p>
        </p:txBody>
      </p:sp>
      <p:sp>
        <p:nvSpPr>
          <p:cNvPr id="28675" name="Rectangle 2"/>
          <p:cNvSpPr>
            <a:spLocks noGrp="1" noRot="1" noChangeAspect="1" noChangeArrowheads="1" noTextEdit="1"/>
          </p:cNvSpPr>
          <p:nvPr>
            <p:ph type="sldImg"/>
          </p:nvPr>
        </p:nvSpPr>
        <p:spPr bwMode="auto">
          <a:xfrm>
            <a:off x="1182688" y="693738"/>
            <a:ext cx="4649787" cy="3486150"/>
          </a:xfrm>
          <a:noFill/>
          <a:ln>
            <a:solidFill>
              <a:srgbClr val="000000"/>
            </a:solidFill>
            <a:miter lim="800000"/>
            <a:headEnd/>
            <a:tailEnd/>
          </a:ln>
        </p:spPr>
      </p:sp>
      <p:sp>
        <p:nvSpPr>
          <p:cNvPr id="28676" name="Rectangle 3"/>
          <p:cNvSpPr>
            <a:spLocks noGrp="1" noChangeArrowheads="1"/>
          </p:cNvSpPr>
          <p:nvPr>
            <p:ph type="body" idx="1"/>
          </p:nvPr>
        </p:nvSpPr>
        <p:spPr bwMode="auto">
          <a:xfrm>
            <a:off x="701040" y="4415790"/>
            <a:ext cx="5608320" cy="4186608"/>
          </a:xfrm>
          <a:noFill/>
        </p:spPr>
        <p:txBody>
          <a:bodyPr wrap="square" lIns="94216" tIns="47107" rIns="94216" bIns="47107" numCol="1" anchor="t" anchorCtr="0" compatLnSpc="1">
            <a:prstTxWarp prst="textNoShape">
              <a:avLst/>
            </a:prstTxWarp>
            <a:normAutofit/>
          </a:bodyPr>
          <a:lstStyle/>
          <a:p>
            <a:pPr>
              <a:lnSpc>
                <a:spcPct val="90000"/>
              </a:lnSpc>
              <a:spcBef>
                <a:spcPct val="0"/>
              </a:spcBef>
            </a:pPr>
            <a:endParaRPr lang="en-US" sz="1000" dirty="0"/>
          </a:p>
        </p:txBody>
      </p:sp>
    </p:spTree>
    <p:extLst>
      <p:ext uri="{BB962C8B-B14F-4D97-AF65-F5344CB8AC3E}">
        <p14:creationId xmlns:p14="http://schemas.microsoft.com/office/powerpoint/2010/main" val="48804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4F048E-B14D-423B-9EBC-845BD134C3E6}" type="slidenum">
              <a:rPr lang="en-US" smtClean="0"/>
              <a:pPr>
                <a:defRPr/>
              </a:pPr>
              <a:t>9</a:t>
            </a:fld>
            <a:endParaRPr lang="en-US"/>
          </a:p>
        </p:txBody>
      </p:sp>
    </p:spTree>
    <p:extLst>
      <p:ext uri="{BB962C8B-B14F-4D97-AF65-F5344CB8AC3E}">
        <p14:creationId xmlns:p14="http://schemas.microsoft.com/office/powerpoint/2010/main" val="142602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onsumer_blue_wave"/>
          <p:cNvPicPr>
            <a:picLocks noChangeAspect="1" noChangeArrowheads="1"/>
          </p:cNvPicPr>
          <p:nvPr/>
        </p:nvPicPr>
        <p:blipFill>
          <a:blip r:embed="rId2"/>
          <a:srcRect/>
          <a:stretch>
            <a:fillRect/>
          </a:stretch>
        </p:blipFill>
        <p:spPr bwMode="auto">
          <a:xfrm>
            <a:off x="0" y="0"/>
            <a:ext cx="9144000" cy="877888"/>
          </a:xfrm>
          <a:prstGeom prst="rect">
            <a:avLst/>
          </a:prstGeom>
          <a:noFill/>
          <a:ln w="9525">
            <a:noFill/>
            <a:miter lim="800000"/>
            <a:headEnd/>
            <a:tailEnd/>
          </a:ln>
        </p:spPr>
      </p:pic>
      <p:sp>
        <p:nvSpPr>
          <p:cNvPr id="5122" name="Rectangle 2"/>
          <p:cNvSpPr>
            <a:spLocks noGrp="1" noChangeArrowheads="1"/>
          </p:cNvSpPr>
          <p:nvPr>
            <p:ph type="ctrTitle"/>
          </p:nvPr>
        </p:nvSpPr>
        <p:spPr>
          <a:xfrm>
            <a:off x="685800" y="1143000"/>
            <a:ext cx="7772400" cy="2076450"/>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733800"/>
            <a:ext cx="6400800" cy="19050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ftr" sz="quarter" idx="10"/>
          </p:nvPr>
        </p:nvSpPr>
        <p:spPr>
          <a:xfrm>
            <a:off x="533400" y="6245225"/>
            <a:ext cx="8001000" cy="476250"/>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B2F6471-7492-4028-ADA5-67F910F7DE54}" type="datetimeFigureOut">
              <a:rPr lang="en-US"/>
              <a:pPr>
                <a:defRPr/>
              </a:pPr>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B43D4B-3792-405F-B23E-120876F9E9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059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059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E53578A-25CF-4897-BE58-A337F32D733C}" type="datetimeFigureOut">
              <a:rPr lang="en-US"/>
              <a:pPr>
                <a:defRPr/>
              </a:pPr>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961BDC-688E-44B8-ABDB-86E571628A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B32E3B1-959C-4C3C-9D5F-B4719DF4127D}" type="datetimeFigureOut">
              <a:rPr lang="en-US"/>
              <a:pPr>
                <a:defRPr/>
              </a:pPr>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C6206C-E7BF-49DC-BDEB-9695482C1C4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2/27/2019</a:t>
            </a:fld>
            <a:endParaRPr lang="en-US" dirty="0"/>
          </a:p>
        </p:txBody>
      </p:sp>
      <p:pic>
        <p:nvPicPr>
          <p:cNvPr id="8" name="Picture 7"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defRPr/>
            </a:pPr>
            <a:endParaRPr lang="en-US"/>
          </a:p>
        </p:txBody>
      </p:sp>
    </p:spTree>
    <p:extLst>
      <p:ext uri="{BB962C8B-B14F-4D97-AF65-F5344CB8AC3E}">
        <p14:creationId xmlns:p14="http://schemas.microsoft.com/office/powerpoint/2010/main" val="107369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pPr>
              <a:defRPr/>
            </a:pPr>
            <a:fld id="{0A6D0728-0822-4BBB-A10F-8EC5E0BA9E37}" type="datetimeFigureOut">
              <a:rPr lang="en-US" smtClean="0"/>
              <a:pPr>
                <a:defRPr/>
              </a:pPr>
              <a:t>2/27/2019</a:t>
            </a:fld>
            <a:endParaRPr lang="en-US"/>
          </a:p>
        </p:txBody>
      </p:sp>
      <p:sp>
        <p:nvSpPr>
          <p:cNvPr id="5" name="Footer Placeholder 4"/>
          <p:cNvSpPr>
            <a:spLocks noGrp="1"/>
          </p:cNvSpPr>
          <p:nvPr>
            <p:ph type="ftr" sz="quarter" idx="11"/>
          </p:nvPr>
        </p:nvSpPr>
        <p:spPr>
          <a:xfrm>
            <a:off x="247650" y="6384925"/>
            <a:ext cx="2895600" cy="365125"/>
          </a:xfrm>
        </p:spPr>
        <p:txBody>
          <a:bodyPr/>
          <a:lstStyle/>
          <a:p>
            <a:pPr>
              <a:defRPr/>
            </a:pPr>
            <a:endParaRPr lang="en-US"/>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pPr>
              <a:defRPr/>
            </a:pPr>
            <a:fld id="{8CDB7173-9D0B-4112-AF0E-E6FB32865465}" type="datetimeFigureOut">
              <a:rPr lang="en-US" smtClean="0"/>
              <a:pPr>
                <a:defRPr/>
              </a:pPr>
              <a:t>2/27/2019</a:t>
            </a:fld>
            <a:endParaRPr lang="en-US"/>
          </a:p>
        </p:txBody>
      </p:sp>
      <p:sp>
        <p:nvSpPr>
          <p:cNvPr id="6" name="Footer Placeholder 4"/>
          <p:cNvSpPr>
            <a:spLocks noGrp="1"/>
          </p:cNvSpPr>
          <p:nvPr>
            <p:ph type="ftr" sz="quarter" idx="11"/>
          </p:nvPr>
        </p:nvSpPr>
        <p:spPr>
          <a:xfrm>
            <a:off x="304800" y="6384925"/>
            <a:ext cx="2895600" cy="365125"/>
          </a:xfrm>
        </p:spPr>
        <p:txBody>
          <a:bodyPr/>
          <a:lstStyle/>
          <a:p>
            <a:pPr>
              <a:defRPr/>
            </a:pPr>
            <a:endParaRPr lang="en-US"/>
          </a:p>
        </p:txBody>
      </p:sp>
    </p:spTree>
    <p:extLst>
      <p:ext uri="{BB962C8B-B14F-4D97-AF65-F5344CB8AC3E}">
        <p14:creationId xmlns:p14="http://schemas.microsoft.com/office/powerpoint/2010/main" val="38935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pPr>
              <a:defRPr/>
            </a:pPr>
            <a:fld id="{70310262-1F46-4EE3-911A-ED425DC00AA5}" type="datetimeFigureOut">
              <a:rPr lang="en-US" smtClean="0"/>
              <a:pPr>
                <a:defRPr/>
              </a:pPr>
              <a:t>2/27/2019</a:t>
            </a:fld>
            <a:endParaRPr lang="en-US"/>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defRPr/>
            </a:pPr>
            <a:endParaRPr lang="en-US"/>
          </a:p>
        </p:txBody>
      </p:sp>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pPr>
              <a:defRPr/>
            </a:pPr>
            <a:fld id="{4F05E466-8285-4F29-9F4D-589A4A8E80B0}" type="datetimeFigureOut">
              <a:rPr lang="en-US" smtClean="0"/>
              <a:pPr>
                <a:defRPr/>
              </a:pPr>
              <a:t>2/27/2019</a:t>
            </a:fld>
            <a:endParaRPr lang="en-US"/>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defRPr/>
            </a:pPr>
            <a:endParaRPr lang="en-US"/>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pPr>
              <a:defRPr/>
            </a:pPr>
            <a:fld id="{E34036FC-40FF-49C9-BBFD-33D4775FA0A8}" type="datetimeFigureOut">
              <a:rPr lang="en-US" smtClean="0"/>
              <a:pPr>
                <a:defRPr/>
              </a:pPr>
              <a:t>2/27/2019</a:t>
            </a:fld>
            <a:endParaRPr lang="en-US"/>
          </a:p>
        </p:txBody>
      </p:sp>
      <p:pic>
        <p:nvPicPr>
          <p:cNvPr id="10" name="Picture 9"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defRPr/>
            </a:pPr>
            <a:endParaRPr lang="en-US"/>
          </a:p>
        </p:txBody>
      </p:sp>
      <p:sp>
        <p:nvSpPr>
          <p:cNvPr id="13" name="TextBox 12"/>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pPr>
              <a:defRPr/>
            </a:pPr>
            <a:fld id="{6E7D995F-91B8-43B1-8F77-5760FD0AAA3E}" type="datetimeFigureOut">
              <a:rPr lang="en-US" smtClean="0"/>
              <a:pPr>
                <a:defRPr/>
              </a:pPr>
              <a:t>2/27/2019</a:t>
            </a:fld>
            <a:endParaRPr lang="en-US"/>
          </a:p>
        </p:txBody>
      </p:sp>
      <p:pic>
        <p:nvPicPr>
          <p:cNvPr id="6" name="Picture 5"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defRPr/>
            </a:pPr>
            <a:endParaRPr lang="en-US"/>
          </a:p>
        </p:txBody>
      </p:sp>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A6D0728-0822-4BBB-A10F-8EC5E0BA9E37}" type="datetimeFigureOut">
              <a:rPr lang="en-US"/>
              <a:pPr>
                <a:defRPr/>
              </a:pPr>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8BED9-8A70-401E-9B42-2B14FC28BBB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pPr>
              <a:defRPr/>
            </a:pPr>
            <a:fld id="{B9B7B8FB-39A3-4DF7-9C7F-AB0A3CCB59B7}" type="datetimeFigureOut">
              <a:rPr lang="en-US" smtClean="0"/>
              <a:pPr>
                <a:defRPr/>
              </a:pPr>
              <a:t>2/27/2019</a:t>
            </a:fld>
            <a:endParaRPr lang="en-US"/>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defRPr/>
            </a:pPr>
            <a:endParaRPr lang="en-US"/>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pPr>
              <a:defRPr/>
            </a:pPr>
            <a:fld id="{8272591B-AC1F-4F53-8E9A-61FBCA8589D3}" type="datetimeFigureOut">
              <a:rPr lang="en-US" smtClean="0"/>
              <a:pPr>
                <a:defRPr/>
              </a:pPr>
              <a:t>2/27/2019</a:t>
            </a:fld>
            <a:endParaRPr lang="en-US"/>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defRPr/>
            </a:pPr>
            <a:endParaRPr lang="en-US"/>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pPr>
              <a:defRPr/>
            </a:pPr>
            <a:fld id="{6B2F6471-7492-4028-ADA5-67F910F7DE54}" type="datetimeFigureOut">
              <a:rPr lang="en-US" smtClean="0"/>
              <a:pPr>
                <a:defRPr/>
              </a:pPr>
              <a:t>2/27/2019</a:t>
            </a:fld>
            <a:endParaRPr lang="en-US"/>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defRPr/>
            </a:pPr>
            <a:endParaRPr lang="en-US"/>
          </a:p>
        </p:txBody>
      </p:sp>
      <p:sp>
        <p:nvSpPr>
          <p:cNvPr id="8" name="TextBox 7"/>
          <p:cNvSpPr txBox="1"/>
          <p:nvPr/>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pPr>
              <a:defRPr/>
            </a:pPr>
            <a:fld id="{4E53578A-25CF-4897-BE58-A337F32D733C}" type="datetimeFigureOut">
              <a:rPr lang="en-US" smtClean="0"/>
              <a:pPr>
                <a:defRPr/>
              </a:pPr>
              <a:t>2/27/2019</a:t>
            </a:fld>
            <a:endParaRPr lang="en-US"/>
          </a:p>
        </p:txBody>
      </p:sp>
      <p:sp>
        <p:nvSpPr>
          <p:cNvPr id="7" name="Footer Placeholder 4"/>
          <p:cNvSpPr>
            <a:spLocks noGrp="1"/>
          </p:cNvSpPr>
          <p:nvPr>
            <p:ph type="ftr" sz="quarter" idx="11"/>
          </p:nvPr>
        </p:nvSpPr>
        <p:spPr>
          <a:xfrm>
            <a:off x="304800" y="6384925"/>
            <a:ext cx="2895600" cy="365125"/>
          </a:xfrm>
        </p:spPr>
        <p:txBody>
          <a:bodyPr/>
          <a:lstStyle/>
          <a:p>
            <a:pPr>
              <a:defRPr/>
            </a:pPr>
            <a:endParaRPr lang="en-US"/>
          </a:p>
        </p:txBody>
      </p:sp>
      <p:pic>
        <p:nvPicPr>
          <p:cNvPr id="9" name="Picture 8"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0310262-1F46-4EE3-911A-ED425DC00AA5}" type="datetimeFigureOut">
              <a:rPr lang="en-US"/>
              <a:pPr>
                <a:defRPr/>
              </a:pPr>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F1E08A-8D96-4963-8FA3-E6F8EFC8AA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F05E466-8285-4F29-9F4D-589A4A8E80B0}" type="datetimeFigureOut">
              <a:rPr lang="en-US"/>
              <a:pPr>
                <a:defRPr/>
              </a:pPr>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1E304D-931C-4BA1-85DC-39F8AE6C15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34036FC-40FF-49C9-BBFD-33D4775FA0A8}" type="datetimeFigureOut">
              <a:rPr lang="en-US"/>
              <a:pPr>
                <a:defRPr/>
              </a:pPr>
              <a:t>2/27/2019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F6CCA7-13E4-4598-B705-620D876E9C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E7D995F-91B8-43B1-8F77-5760FD0AAA3E}" type="datetimeFigureOut">
              <a:rPr lang="en-US"/>
              <a:pPr>
                <a:defRPr/>
              </a:pPr>
              <a:t>2/27/2019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926C3A-65CB-4657-9874-DFA66EE4F8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DB7173-9D0B-4112-AF0E-E6FB32865465}" type="datetimeFigureOut">
              <a:rPr lang="en-US"/>
              <a:pPr>
                <a:defRPr/>
              </a:pPr>
              <a:t>2/27/2019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C957EF-B453-4176-B060-4904366E8C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B7B8FB-39A3-4DF7-9C7F-AB0A3CCB59B7}" type="datetimeFigureOut">
              <a:rPr lang="en-US"/>
              <a:pPr>
                <a:defRPr/>
              </a:pPr>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848B22-CC2E-4185-A356-CA03E7859D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72591B-AC1F-4F53-8E9A-61FBCA8589D3}" type="datetimeFigureOut">
              <a:rPr lang="en-US"/>
              <a:pPr>
                <a:defRPr/>
              </a:pPr>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187DF2-14F6-44D9-877A-420785D830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981200"/>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latin typeface="+mn-lt"/>
                <a:cs typeface="+mn-cs"/>
              </a:defRPr>
            </a:lvl1pPr>
          </a:lstStyle>
          <a:p>
            <a:pPr>
              <a:defRPr/>
            </a:pPr>
            <a:fld id="{0D722D6F-6AC6-480E-A724-802AA61FAD67}" type="datetimeFigureOut">
              <a:rPr lang="en-US"/>
              <a:pPr>
                <a:defRPr/>
              </a:pPr>
              <a:t>2/27/2019</a:t>
            </a:fld>
            <a:endParaRPr lang="en-US"/>
          </a:p>
        </p:txBody>
      </p:sp>
      <p:sp>
        <p:nvSpPr>
          <p:cNvPr id="4101" name="Rectangle 5"/>
          <p:cNvSpPr>
            <a:spLocks noGrp="1" noChangeArrowheads="1"/>
          </p:cNvSpPr>
          <p:nvPr>
            <p:ph type="ftr" sz="quarter" idx="3"/>
          </p:nvPr>
        </p:nvSpPr>
        <p:spPr bwMode="auto">
          <a:xfrm>
            <a:off x="838200" y="6245225"/>
            <a:ext cx="739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a:p>
        </p:txBody>
      </p:sp>
      <p:sp>
        <p:nvSpPr>
          <p:cNvPr id="4102" name="Rectangle 6"/>
          <p:cNvSpPr>
            <a:spLocks noGrp="1" noChangeArrowheads="1"/>
          </p:cNvSpPr>
          <p:nvPr>
            <p:ph type="sldNum" sz="quarter" idx="4"/>
          </p:nvPr>
        </p:nvSpPr>
        <p:spPr bwMode="auto">
          <a:xfrm>
            <a:off x="7924800" y="6245225"/>
            <a:ext cx="762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mn-lt"/>
                <a:cs typeface="+mn-cs"/>
              </a:defRPr>
            </a:lvl1pPr>
          </a:lstStyle>
          <a:p>
            <a:pPr>
              <a:defRPr/>
            </a:pPr>
            <a:fld id="{34DA95D8-EF6F-4298-BF48-35C98C37A9C2}" type="slidenum">
              <a:rPr lang="en-US"/>
              <a:pPr>
                <a:defRPr/>
              </a:pPr>
              <a:t>‹#›</a:t>
            </a:fld>
            <a:endParaRPr lang="en-US"/>
          </a:p>
        </p:txBody>
      </p:sp>
      <p:pic>
        <p:nvPicPr>
          <p:cNvPr id="1031" name="Picture 7" descr="consumer_blue_wave"/>
          <p:cNvPicPr>
            <a:picLocks noChangeAspect="1" noChangeArrowheads="1"/>
          </p:cNvPicPr>
          <p:nvPr/>
        </p:nvPicPr>
        <p:blipFill>
          <a:blip r:embed="rId14"/>
          <a:srcRect/>
          <a:stretch>
            <a:fillRect/>
          </a:stretch>
        </p:blipFill>
        <p:spPr bwMode="auto">
          <a:xfrm>
            <a:off x="0" y="0"/>
            <a:ext cx="9144000" cy="877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D722D6F-6AC6-480E-A724-802AA61FAD67}" type="datetimeFigureOut">
              <a:rPr lang="en-US" smtClean="0"/>
              <a:pPr>
                <a:defRPr/>
              </a:pPr>
              <a:t>2/27/2019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DA95D8-EF6F-4298-BF48-35C98C37A9C2}" type="slidenum">
              <a:rPr lang="en-US" smtClean="0"/>
              <a:pPr>
                <a:defRPr/>
              </a:pPr>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fda.gov/downloads/AdvisoryCommittees/CommitteesMeetingMaterials/PediatricAdvisoryCommittee/UCM510177.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447800"/>
            <a:ext cx="8305800" cy="2228850"/>
          </a:xfrm>
        </p:spPr>
        <p:txBody>
          <a:bodyPr>
            <a:noAutofit/>
          </a:bodyPr>
          <a:lstStyle/>
          <a:p>
            <a:pPr>
              <a:defRPr/>
            </a:pPr>
            <a:r>
              <a:rPr lang="en-US" sz="5000" dirty="0">
                <a:solidFill>
                  <a:schemeClr val="accent1">
                    <a:lumMod val="75000"/>
                  </a:schemeClr>
                </a:solidFill>
                <a:effectLst>
                  <a:outerShdw blurRad="38100" dist="38100" dir="2700000" algn="tl">
                    <a:srgbClr val="000000">
                      <a:alpha val="43137"/>
                    </a:srgbClr>
                  </a:outerShdw>
                </a:effectLst>
              </a:rPr>
              <a:t>Ethical Considerations for Pediatric Clinical Investigations</a:t>
            </a:r>
          </a:p>
        </p:txBody>
      </p:sp>
      <p:sp>
        <p:nvSpPr>
          <p:cNvPr id="15362" name="Subtitle 2"/>
          <p:cNvSpPr>
            <a:spLocks noGrp="1"/>
          </p:cNvSpPr>
          <p:nvPr>
            <p:ph type="subTitle" idx="1"/>
          </p:nvPr>
        </p:nvSpPr>
        <p:spPr>
          <a:xfrm>
            <a:off x="419100" y="4248150"/>
            <a:ext cx="8305800" cy="1447800"/>
          </a:xfrm>
        </p:spPr>
        <p:txBody>
          <a:bodyPr>
            <a:normAutofit/>
          </a:bodyPr>
          <a:lstStyle/>
          <a:p>
            <a:pPr>
              <a:spcBef>
                <a:spcPct val="0"/>
              </a:spcBef>
              <a:spcAft>
                <a:spcPts val="600"/>
              </a:spcAft>
            </a:pPr>
            <a:r>
              <a:rPr lang="en-US" sz="2500" dirty="0">
                <a:solidFill>
                  <a:schemeClr val="accent1">
                    <a:lumMod val="50000"/>
                  </a:schemeClr>
                </a:solidFill>
              </a:rPr>
              <a:t>Melanie E. Bhatnagar, MD</a:t>
            </a:r>
          </a:p>
          <a:p>
            <a:pPr>
              <a:spcBef>
                <a:spcPct val="0"/>
              </a:spcBef>
            </a:pPr>
            <a:r>
              <a:rPr lang="en-US" sz="1500" dirty="0">
                <a:solidFill>
                  <a:schemeClr val="accent1">
                    <a:lumMod val="50000"/>
                  </a:schemeClr>
                </a:solidFill>
              </a:rPr>
              <a:t>Pediatric Ethicist</a:t>
            </a:r>
          </a:p>
          <a:p>
            <a:pPr>
              <a:spcBef>
                <a:spcPct val="0"/>
              </a:spcBef>
            </a:pPr>
            <a:r>
              <a:rPr lang="en-US" sz="1500" dirty="0">
                <a:solidFill>
                  <a:schemeClr val="accent1">
                    <a:lumMod val="50000"/>
                  </a:schemeClr>
                </a:solidFill>
              </a:rPr>
              <a:t>Office of Pediatric Therapeutics</a:t>
            </a:r>
          </a:p>
          <a:p>
            <a:pPr>
              <a:spcBef>
                <a:spcPct val="0"/>
              </a:spcBef>
            </a:pPr>
            <a:r>
              <a:rPr lang="en-US" sz="1500" dirty="0">
                <a:solidFill>
                  <a:schemeClr val="accent1">
                    <a:lumMod val="50000"/>
                  </a:schemeClr>
                </a:solidFill>
              </a:rPr>
              <a:t>Office of the Commissioner</a:t>
            </a:r>
            <a:endParaRPr lang="en-US" sz="1500" dirty="0">
              <a:solidFill>
                <a:schemeClr val="tx1"/>
              </a:solidFill>
            </a:endParaRPr>
          </a:p>
          <a:p>
            <a:pPr>
              <a:spcBef>
                <a:spcPct val="0"/>
              </a:spcBef>
            </a:pPr>
            <a:endParaRPr lang="en-US" sz="2000" dirty="0"/>
          </a:p>
          <a:p>
            <a:pPr>
              <a:spcBef>
                <a:spcPct val="0"/>
              </a:spcBef>
            </a:pPr>
            <a:endParaRPr lang="en-US" sz="2000" dirty="0"/>
          </a:p>
        </p:txBody>
      </p:sp>
      <p:sp>
        <p:nvSpPr>
          <p:cNvPr id="15363" name="Footer Placeholder 3"/>
          <p:cNvSpPr>
            <a:spLocks noGrp="1"/>
          </p:cNvSpPr>
          <p:nvPr>
            <p:ph type="ftr" sz="quarter" idx="11"/>
          </p:nvPr>
        </p:nvSpPr>
        <p:spPr>
          <a:xfrm>
            <a:off x="876300" y="5695950"/>
            <a:ext cx="7391400" cy="914400"/>
          </a:xfrm>
          <a:noFill/>
        </p:spPr>
        <p:txBody>
          <a:bodyPr/>
          <a:lstStyle/>
          <a:p>
            <a:pPr fontAlgn="base">
              <a:spcBef>
                <a:spcPct val="0"/>
              </a:spcBef>
              <a:spcAft>
                <a:spcPct val="0"/>
              </a:spcAft>
            </a:pPr>
            <a:r>
              <a:rPr lang="en-US" sz="1500" dirty="0">
                <a:solidFill>
                  <a:schemeClr val="accent1">
                    <a:lumMod val="50000"/>
                  </a:schemeClr>
                </a:solidFill>
                <a:latin typeface="+mj-lt"/>
              </a:rPr>
              <a:t>Pediatric Clinical Investigator Training Workshop</a:t>
            </a:r>
          </a:p>
          <a:p>
            <a:pPr fontAlgn="base">
              <a:spcBef>
                <a:spcPct val="0"/>
              </a:spcBef>
              <a:spcAft>
                <a:spcPct val="0"/>
              </a:spcAft>
            </a:pPr>
            <a:r>
              <a:rPr lang="en-US" sz="1500" dirty="0">
                <a:solidFill>
                  <a:schemeClr val="accent1">
                    <a:lumMod val="50000"/>
                  </a:schemeClr>
                </a:solidFill>
                <a:latin typeface="+mj-lt"/>
              </a:rPr>
              <a:t>February 28,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08" y="74116"/>
            <a:ext cx="8509103" cy="1344168"/>
          </a:xfrm>
        </p:spPr>
        <p:txBody>
          <a:bodyPr>
            <a:normAutofit/>
          </a:bodyPr>
          <a:lstStyle/>
          <a:p>
            <a:r>
              <a:rPr lang="en-US" sz="4000" dirty="0">
                <a:solidFill>
                  <a:schemeClr val="accent1">
                    <a:lumMod val="75000"/>
                  </a:schemeClr>
                </a:solidFill>
                <a:effectLst>
                  <a:outerShdw blurRad="38100" dist="38100" dir="2700000" algn="tl">
                    <a:srgbClr val="000000">
                      <a:alpha val="43137"/>
                    </a:srgbClr>
                  </a:outerShdw>
                </a:effectLst>
              </a:rPr>
              <a:t>“Low” Risk</a:t>
            </a:r>
            <a:endParaRPr lang="en-US" sz="4000" dirty="0"/>
          </a:p>
        </p:txBody>
      </p:sp>
      <p:sp>
        <p:nvSpPr>
          <p:cNvPr id="3" name="Content Placeholder 2"/>
          <p:cNvSpPr>
            <a:spLocks noGrp="1"/>
          </p:cNvSpPr>
          <p:nvPr>
            <p:ph idx="1"/>
          </p:nvPr>
        </p:nvSpPr>
        <p:spPr>
          <a:xfrm>
            <a:off x="285368" y="1524000"/>
            <a:ext cx="8573263" cy="4724400"/>
          </a:xfrm>
        </p:spPr>
        <p:txBody>
          <a:bodyPr>
            <a:normAutofit/>
          </a:bodyPr>
          <a:lstStyle/>
          <a:p>
            <a:pPr>
              <a:spcBef>
                <a:spcPts val="576"/>
              </a:spcBef>
            </a:pPr>
            <a:r>
              <a:rPr lang="en-US" altLang="en-US" sz="2600" dirty="0">
                <a:solidFill>
                  <a:srgbClr val="000000"/>
                </a:solidFill>
              </a:rPr>
              <a:t>“</a:t>
            </a:r>
            <a:r>
              <a:rPr lang="en-US" altLang="en-US" sz="2600" b="1" dirty="0">
                <a:solidFill>
                  <a:srgbClr val="7030A0"/>
                </a:solidFill>
              </a:rPr>
              <a:t>Minimal risk</a:t>
            </a:r>
            <a:r>
              <a:rPr lang="en-US" altLang="en-US" sz="2600" dirty="0">
                <a:solidFill>
                  <a:srgbClr val="000000"/>
                </a:solidFill>
              </a:rPr>
              <a:t>” is defined as those risks “normally encountered in the daily lives, or in the routine medical or psychological examination, </a:t>
            </a:r>
            <a:r>
              <a:rPr lang="en-US" altLang="en-US" sz="2600" u="sng" dirty="0">
                <a:solidFill>
                  <a:srgbClr val="000000"/>
                </a:solidFill>
              </a:rPr>
              <a:t>of healthy children</a:t>
            </a:r>
            <a:r>
              <a:rPr lang="en-US" altLang="en-US" sz="2600" dirty="0">
                <a:solidFill>
                  <a:srgbClr val="000000"/>
                </a:solidFill>
              </a:rPr>
              <a:t>”</a:t>
            </a:r>
          </a:p>
          <a:p>
            <a:pPr>
              <a:spcBef>
                <a:spcPct val="0"/>
              </a:spcBef>
              <a:spcAft>
                <a:spcPts val="600"/>
              </a:spcAft>
            </a:pPr>
            <a:endParaRPr lang="en-US" sz="2400" dirty="0"/>
          </a:p>
          <a:p>
            <a:pPr>
              <a:spcBef>
                <a:spcPts val="576"/>
              </a:spcBef>
            </a:pPr>
            <a:r>
              <a:rPr lang="en-US" sz="2600" dirty="0"/>
              <a:t>"</a:t>
            </a:r>
            <a:r>
              <a:rPr lang="en-US" sz="2600" b="1" dirty="0">
                <a:solidFill>
                  <a:srgbClr val="7030A0"/>
                </a:solidFill>
              </a:rPr>
              <a:t>Minor increase</a:t>
            </a:r>
            <a:r>
              <a:rPr lang="en-US" sz="2600" dirty="0"/>
              <a:t>" over minimal risk “refers to a risk which, while it goes beyond the narrow boundaries of minimal risk…, poses no significant threat to the child's health or well-being” and </a:t>
            </a:r>
            <a:r>
              <a:rPr lang="en-US" sz="2600" u="sng" dirty="0"/>
              <a:t>must contribute to generalizable knowledge about the child’s disorder or condition</a:t>
            </a:r>
          </a:p>
        </p:txBody>
      </p:sp>
      <p:sp>
        <p:nvSpPr>
          <p:cNvPr id="6" name="Footer Placeholder 3">
            <a:extLst>
              <a:ext uri="{FF2B5EF4-FFF2-40B4-BE49-F238E27FC236}">
                <a16:creationId xmlns:a16="http://schemas.microsoft.com/office/drawing/2014/main" id="{9E48C94C-5B5B-4D95-BA4F-EA6BA31EFE56}"/>
              </a:ext>
            </a:extLst>
          </p:cNvPr>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
        <p:nvSpPr>
          <p:cNvPr id="4" name="TextBox 3">
            <a:extLst>
              <a:ext uri="{FF2B5EF4-FFF2-40B4-BE49-F238E27FC236}">
                <a16:creationId xmlns:a16="http://schemas.microsoft.com/office/drawing/2014/main" id="{617201D4-CCB0-4956-9F9E-7E7F7160ABE1}"/>
              </a:ext>
            </a:extLst>
          </p:cNvPr>
          <p:cNvSpPr txBox="1"/>
          <p:nvPr/>
        </p:nvSpPr>
        <p:spPr>
          <a:xfrm>
            <a:off x="2947452" y="5796475"/>
            <a:ext cx="5791200" cy="338554"/>
          </a:xfrm>
          <a:prstGeom prst="rect">
            <a:avLst/>
          </a:prstGeom>
          <a:noFill/>
        </p:spPr>
        <p:txBody>
          <a:bodyPr wrap="square" rtlCol="0">
            <a:spAutoFit/>
          </a:bodyPr>
          <a:lstStyle/>
          <a:p>
            <a:r>
              <a:rPr lang="en-US" altLang="en-US" sz="1600" dirty="0">
                <a:latin typeface="+mj-lt"/>
              </a:rPr>
              <a:t>National Commission Report on Research Involving Children (1978)</a:t>
            </a:r>
            <a:endParaRPr lang="en-US" sz="1600" dirty="0">
              <a:latin typeface="+mj-lt"/>
            </a:endParaRPr>
          </a:p>
        </p:txBody>
      </p:sp>
    </p:spTree>
    <p:extLst>
      <p:ext uri="{BB962C8B-B14F-4D97-AF65-F5344CB8AC3E}">
        <p14:creationId xmlns:p14="http://schemas.microsoft.com/office/powerpoint/2010/main" val="35992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116"/>
            <a:ext cx="8509103" cy="1344168"/>
          </a:xfrm>
        </p:spPr>
        <p:txBody>
          <a:bodyPr>
            <a:normAutofit/>
          </a:bodyPr>
          <a:lstStyle/>
          <a:p>
            <a:r>
              <a:rPr lang="en-US" sz="4000" dirty="0">
                <a:solidFill>
                  <a:schemeClr val="accent1">
                    <a:lumMod val="75000"/>
                  </a:schemeClr>
                </a:solidFill>
                <a:effectLst>
                  <a:outerShdw blurRad="38100" dist="38100" dir="2700000" algn="tl">
                    <a:srgbClr val="000000">
                      <a:alpha val="43137"/>
                    </a:srgbClr>
                  </a:outerShdw>
                </a:effectLst>
              </a:rPr>
              <a:t>Practical Implications of “Low” Risk</a:t>
            </a:r>
            <a:endParaRPr lang="en-US" sz="4000" dirty="0"/>
          </a:p>
        </p:txBody>
      </p:sp>
      <p:sp>
        <p:nvSpPr>
          <p:cNvPr id="3" name="Content Placeholder 2"/>
          <p:cNvSpPr>
            <a:spLocks noGrp="1"/>
          </p:cNvSpPr>
          <p:nvPr>
            <p:ph idx="1"/>
          </p:nvPr>
        </p:nvSpPr>
        <p:spPr>
          <a:xfrm>
            <a:off x="409459" y="1524000"/>
            <a:ext cx="8153400" cy="4572000"/>
          </a:xfrm>
        </p:spPr>
        <p:txBody>
          <a:bodyPr>
            <a:normAutofit/>
          </a:bodyPr>
          <a:lstStyle/>
          <a:p>
            <a:pPr>
              <a:spcBef>
                <a:spcPts val="0"/>
              </a:spcBef>
              <a:spcAft>
                <a:spcPts val="600"/>
              </a:spcAft>
            </a:pPr>
            <a:r>
              <a:rPr lang="en-US" altLang="en-US" sz="2600" dirty="0">
                <a:solidFill>
                  <a:srgbClr val="000000"/>
                </a:solidFill>
              </a:rPr>
              <a:t>Studies that meet criteria as a “</a:t>
            </a:r>
            <a:r>
              <a:rPr lang="en-US" sz="2600" b="1" dirty="0">
                <a:solidFill>
                  <a:srgbClr val="7030A0"/>
                </a:solidFill>
              </a:rPr>
              <a:t>minor increase over minimal risk</a:t>
            </a:r>
            <a:r>
              <a:rPr lang="en-US" sz="2600" dirty="0"/>
              <a:t>” must be performed in subjects with a disorder or condition</a:t>
            </a:r>
          </a:p>
          <a:p>
            <a:pPr lvl="1">
              <a:spcBef>
                <a:spcPts val="0"/>
              </a:spcBef>
              <a:spcAft>
                <a:spcPts val="600"/>
              </a:spcAft>
            </a:pPr>
            <a:r>
              <a:rPr lang="en-US" sz="2400" dirty="0"/>
              <a:t>“Healthy” children cannot be enrolled</a:t>
            </a:r>
          </a:p>
          <a:p>
            <a:pPr lvl="2">
              <a:spcBef>
                <a:spcPts val="0"/>
              </a:spcBef>
              <a:spcAft>
                <a:spcPts val="600"/>
              </a:spcAft>
            </a:pPr>
            <a:r>
              <a:rPr lang="en-US" sz="2200" dirty="0"/>
              <a:t>May include patients “at risk” for a disorder</a:t>
            </a:r>
          </a:p>
        </p:txBody>
      </p:sp>
      <p:sp>
        <p:nvSpPr>
          <p:cNvPr id="6" name="Footer Placeholder 3">
            <a:extLst>
              <a:ext uri="{FF2B5EF4-FFF2-40B4-BE49-F238E27FC236}">
                <a16:creationId xmlns:a16="http://schemas.microsoft.com/office/drawing/2014/main" id="{9E48C94C-5B5B-4D95-BA4F-EA6BA31EFE56}"/>
              </a:ext>
            </a:extLst>
          </p:cNvPr>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41923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BB39-32DF-44A9-AC35-8BCAC79978B3}"/>
              </a:ext>
            </a:extLst>
          </p:cNvPr>
          <p:cNvSpPr>
            <a:spLocks noGrp="1"/>
          </p:cNvSpPr>
          <p:nvPr>
            <p:ph type="title"/>
          </p:nvPr>
        </p:nvSpPr>
        <p:spPr>
          <a:xfrm>
            <a:off x="247650" y="228600"/>
            <a:ext cx="8509103" cy="926020"/>
          </a:xfrm>
        </p:spPr>
        <p:txBody>
          <a:bodyPr>
            <a:normAutofit/>
          </a:bodyPr>
          <a:lstStyle/>
          <a:p>
            <a:r>
              <a:rPr lang="en-US" sz="4000" dirty="0">
                <a:solidFill>
                  <a:schemeClr val="accent1">
                    <a:lumMod val="75000"/>
                  </a:schemeClr>
                </a:solidFill>
                <a:effectLst>
                  <a:outerShdw blurRad="38100" dist="38100" dir="2700000" algn="tl">
                    <a:srgbClr val="000000">
                      <a:alpha val="43137"/>
                    </a:srgbClr>
                  </a:outerShdw>
                </a:effectLst>
              </a:rPr>
              <a:t>Component Analysis</a:t>
            </a:r>
            <a:endParaRPr lang="en-US" sz="4000" dirty="0"/>
          </a:p>
        </p:txBody>
      </p:sp>
      <p:sp>
        <p:nvSpPr>
          <p:cNvPr id="3" name="Content Placeholder 2">
            <a:extLst>
              <a:ext uri="{FF2B5EF4-FFF2-40B4-BE49-F238E27FC236}">
                <a16:creationId xmlns:a16="http://schemas.microsoft.com/office/drawing/2014/main" id="{BFC54F11-0734-49A3-8DF9-33B65B4C81A9}"/>
              </a:ext>
            </a:extLst>
          </p:cNvPr>
          <p:cNvSpPr>
            <a:spLocks noGrp="1"/>
          </p:cNvSpPr>
          <p:nvPr>
            <p:ph idx="1"/>
          </p:nvPr>
        </p:nvSpPr>
        <p:spPr>
          <a:xfrm>
            <a:off x="528697" y="1460063"/>
            <a:ext cx="7947008" cy="4619418"/>
          </a:xfrm>
        </p:spPr>
        <p:txBody>
          <a:bodyPr>
            <a:normAutofit/>
          </a:bodyPr>
          <a:lstStyle/>
          <a:p>
            <a:r>
              <a:rPr lang="en-US" sz="2600" dirty="0"/>
              <a:t>A clinical investigation may include more than one intervention or procedure</a:t>
            </a:r>
          </a:p>
          <a:p>
            <a:r>
              <a:rPr lang="en-US" sz="2600" dirty="0"/>
              <a:t>Evaluate each intervention or procedure separately to determine whether it holds out the prospect of direct benefit to the enrolled child</a:t>
            </a:r>
          </a:p>
          <a:p>
            <a:r>
              <a:rPr lang="en-US" sz="2600" dirty="0"/>
              <a:t>Failure to carefully distinguish the different components of a clinical investigation may result in the risks of an intervention or procedure that does not hold out the prospect of direct benefit exceeding the allowable ceiling of a minor increase over minimal risk (absent referral under 21 CFR 50.54)</a:t>
            </a:r>
          </a:p>
        </p:txBody>
      </p:sp>
      <p:sp>
        <p:nvSpPr>
          <p:cNvPr id="4" name="Footer Placeholder 3">
            <a:extLst>
              <a:ext uri="{FF2B5EF4-FFF2-40B4-BE49-F238E27FC236}">
                <a16:creationId xmlns:a16="http://schemas.microsoft.com/office/drawing/2014/main" id="{FFC3E9FC-E3C8-4B6F-BC91-12429AF598DA}"/>
              </a:ext>
            </a:extLst>
          </p:cNvPr>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4264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116"/>
            <a:ext cx="8509103" cy="1344168"/>
          </a:xfrm>
        </p:spPr>
        <p:txBody>
          <a:bodyPr>
            <a:normAutofit/>
          </a:bodyPr>
          <a:lstStyle/>
          <a:p>
            <a:r>
              <a:rPr lang="en-US" sz="4000" dirty="0">
                <a:solidFill>
                  <a:schemeClr val="accent1">
                    <a:lumMod val="75000"/>
                  </a:schemeClr>
                </a:solidFill>
                <a:effectLst>
                  <a:outerShdw blurRad="38100" dist="38100" dir="2700000" algn="tl">
                    <a:srgbClr val="000000">
                      <a:alpha val="43137"/>
                    </a:srgbClr>
                  </a:outerShdw>
                </a:effectLst>
              </a:rPr>
              <a:t>Practical Implications of “Low” Risk</a:t>
            </a:r>
            <a:endParaRPr lang="en-US" sz="4000" dirty="0"/>
          </a:p>
        </p:txBody>
      </p:sp>
      <p:sp>
        <p:nvSpPr>
          <p:cNvPr id="3" name="Content Placeholder 2"/>
          <p:cNvSpPr>
            <a:spLocks noGrp="1"/>
          </p:cNvSpPr>
          <p:nvPr>
            <p:ph idx="1"/>
          </p:nvPr>
        </p:nvSpPr>
        <p:spPr>
          <a:xfrm>
            <a:off x="409459" y="1371600"/>
            <a:ext cx="8153400" cy="5334000"/>
          </a:xfrm>
        </p:spPr>
        <p:txBody>
          <a:bodyPr>
            <a:normAutofit/>
          </a:bodyPr>
          <a:lstStyle/>
          <a:p>
            <a:pPr>
              <a:spcBef>
                <a:spcPts val="576"/>
              </a:spcBef>
            </a:pPr>
            <a:r>
              <a:rPr lang="en-US" altLang="en-US" sz="2600" dirty="0">
                <a:solidFill>
                  <a:srgbClr val="000000"/>
                </a:solidFill>
              </a:rPr>
              <a:t>Interventions or procedures within a study that might be considered </a:t>
            </a:r>
            <a:r>
              <a:rPr lang="en-US" altLang="en-US" sz="2600" b="1" dirty="0">
                <a:solidFill>
                  <a:srgbClr val="7030A0"/>
                </a:solidFill>
              </a:rPr>
              <a:t>minimal risk</a:t>
            </a:r>
            <a:r>
              <a:rPr lang="en-US" altLang="en-US" sz="2600" dirty="0">
                <a:solidFill>
                  <a:srgbClr val="000000"/>
                </a:solidFill>
              </a:rPr>
              <a:t>:</a:t>
            </a:r>
          </a:p>
          <a:p>
            <a:pPr lvl="1">
              <a:spcBef>
                <a:spcPts val="576"/>
              </a:spcBef>
            </a:pPr>
            <a:r>
              <a:rPr lang="en-US" altLang="en-US" sz="2400" dirty="0">
                <a:solidFill>
                  <a:srgbClr val="000000"/>
                </a:solidFill>
              </a:rPr>
              <a:t>Single blood draw, questionnaires, physical exams, electrocardiograms (EKGs) </a:t>
            </a:r>
          </a:p>
          <a:p>
            <a:pPr>
              <a:spcBef>
                <a:spcPts val="576"/>
              </a:spcBef>
            </a:pPr>
            <a:r>
              <a:rPr lang="en-US" altLang="en-US" sz="2600" dirty="0">
                <a:solidFill>
                  <a:srgbClr val="000000"/>
                </a:solidFill>
              </a:rPr>
              <a:t>Interventions or procedures within a study that might be considered a </a:t>
            </a:r>
            <a:r>
              <a:rPr lang="en-US" altLang="en-US" sz="2600" b="1" dirty="0">
                <a:solidFill>
                  <a:srgbClr val="7030A0"/>
                </a:solidFill>
              </a:rPr>
              <a:t>minor increase over minimal risk</a:t>
            </a:r>
            <a:r>
              <a:rPr lang="en-US" altLang="en-US" sz="2600" dirty="0">
                <a:solidFill>
                  <a:srgbClr val="000000"/>
                </a:solidFill>
              </a:rPr>
              <a:t>:</a:t>
            </a:r>
          </a:p>
          <a:p>
            <a:pPr lvl="1">
              <a:spcBef>
                <a:spcPts val="576"/>
              </a:spcBef>
            </a:pPr>
            <a:r>
              <a:rPr lang="en-US" altLang="en-US" sz="2400" dirty="0">
                <a:solidFill>
                  <a:srgbClr val="000000"/>
                </a:solidFill>
              </a:rPr>
              <a:t>Multiple blood draws, X-ray(s), single computed tomography (CT) scan without contrast</a:t>
            </a:r>
          </a:p>
        </p:txBody>
      </p:sp>
      <p:sp>
        <p:nvSpPr>
          <p:cNvPr id="6" name="Footer Placeholder 3">
            <a:extLst>
              <a:ext uri="{FF2B5EF4-FFF2-40B4-BE49-F238E27FC236}">
                <a16:creationId xmlns:a16="http://schemas.microsoft.com/office/drawing/2014/main" id="{9E48C94C-5B5B-4D95-BA4F-EA6BA31EFE56}"/>
              </a:ext>
            </a:extLst>
          </p:cNvPr>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389669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509103" cy="1344168"/>
          </a:xfrm>
        </p:spPr>
        <p:txBody>
          <a:bodyPr>
            <a:normAutofit/>
          </a:bodyPr>
          <a:lstStyle/>
          <a:p>
            <a:r>
              <a:rPr lang="en-US" sz="4000" dirty="0">
                <a:solidFill>
                  <a:schemeClr val="accent1">
                    <a:lumMod val="75000"/>
                  </a:schemeClr>
                </a:solidFill>
                <a:effectLst>
                  <a:outerShdw blurRad="38100" dist="38100" dir="2700000" algn="tl">
                    <a:srgbClr val="000000">
                      <a:alpha val="43137"/>
                    </a:srgbClr>
                  </a:outerShdw>
                </a:effectLst>
              </a:rPr>
              <a:t>Practical Implications of “Low” Risk</a:t>
            </a:r>
            <a:endParaRPr lang="en-US" sz="4000" dirty="0"/>
          </a:p>
        </p:txBody>
      </p:sp>
      <p:sp>
        <p:nvSpPr>
          <p:cNvPr id="3" name="Content Placeholder 2"/>
          <p:cNvSpPr>
            <a:spLocks noGrp="1"/>
          </p:cNvSpPr>
          <p:nvPr>
            <p:ph idx="1"/>
          </p:nvPr>
        </p:nvSpPr>
        <p:spPr>
          <a:xfrm>
            <a:off x="152400" y="1084058"/>
            <a:ext cx="8686800" cy="5334000"/>
          </a:xfrm>
        </p:spPr>
        <p:txBody>
          <a:bodyPr>
            <a:normAutofit fontScale="92500"/>
          </a:bodyPr>
          <a:lstStyle/>
          <a:p>
            <a:pPr>
              <a:spcBef>
                <a:spcPts val="576"/>
              </a:spcBef>
            </a:pPr>
            <a:r>
              <a:rPr lang="en-US" altLang="en-US" sz="2800" dirty="0">
                <a:solidFill>
                  <a:srgbClr val="000000"/>
                </a:solidFill>
              </a:rPr>
              <a:t>Interventions/procedures that require special consideration:</a:t>
            </a:r>
          </a:p>
          <a:p>
            <a:pPr lvl="1">
              <a:spcBef>
                <a:spcPts val="576"/>
              </a:spcBef>
            </a:pPr>
            <a:r>
              <a:rPr lang="en-US" altLang="en-US" sz="2400" dirty="0">
                <a:solidFill>
                  <a:srgbClr val="000000"/>
                </a:solidFill>
              </a:rPr>
              <a:t>Biopsies</a:t>
            </a:r>
          </a:p>
          <a:p>
            <a:pPr lvl="2">
              <a:spcBef>
                <a:spcPts val="576"/>
              </a:spcBef>
            </a:pPr>
            <a:r>
              <a:rPr lang="en-US" altLang="en-US" sz="2000" dirty="0">
                <a:solidFill>
                  <a:srgbClr val="000000"/>
                </a:solidFill>
              </a:rPr>
              <a:t>Skin or muscle biopsies</a:t>
            </a:r>
          </a:p>
          <a:p>
            <a:pPr lvl="2">
              <a:spcBef>
                <a:spcPts val="576"/>
              </a:spcBef>
            </a:pPr>
            <a:r>
              <a:rPr lang="en-US" altLang="en-US" sz="2000" dirty="0">
                <a:solidFill>
                  <a:srgbClr val="000000"/>
                </a:solidFill>
              </a:rPr>
              <a:t>Large organ biopsies (e.g., liver or kidney)</a:t>
            </a:r>
          </a:p>
          <a:p>
            <a:pPr lvl="1">
              <a:spcBef>
                <a:spcPts val="576"/>
              </a:spcBef>
            </a:pPr>
            <a:r>
              <a:rPr lang="en-US" altLang="en-US" sz="2400" dirty="0">
                <a:solidFill>
                  <a:srgbClr val="000000"/>
                </a:solidFill>
              </a:rPr>
              <a:t>Placebo</a:t>
            </a:r>
          </a:p>
          <a:p>
            <a:pPr lvl="2">
              <a:spcBef>
                <a:spcPts val="576"/>
              </a:spcBef>
            </a:pPr>
            <a:r>
              <a:rPr lang="en-US" altLang="en-US" sz="2000" dirty="0">
                <a:solidFill>
                  <a:srgbClr val="000000"/>
                </a:solidFill>
              </a:rPr>
              <a:t>Risks of placebo include the risk of placebo itself (e.g., invasive administration such as a lumbar puncture) and the risk of withholding an established effective treatment</a:t>
            </a:r>
          </a:p>
          <a:p>
            <a:pPr lvl="1">
              <a:spcBef>
                <a:spcPts val="576"/>
              </a:spcBef>
            </a:pPr>
            <a:r>
              <a:rPr lang="en-US" altLang="en-US" sz="2400" dirty="0">
                <a:solidFill>
                  <a:srgbClr val="000000"/>
                </a:solidFill>
              </a:rPr>
              <a:t>Diagnostic imaging studies</a:t>
            </a:r>
          </a:p>
          <a:p>
            <a:pPr lvl="2">
              <a:spcBef>
                <a:spcPts val="576"/>
              </a:spcBef>
            </a:pPr>
            <a:r>
              <a:rPr lang="en-US" altLang="en-US" sz="2000" dirty="0">
                <a:solidFill>
                  <a:srgbClr val="000000"/>
                </a:solidFill>
              </a:rPr>
              <a:t>Total radiation exposure and type/use of contrast</a:t>
            </a:r>
          </a:p>
          <a:p>
            <a:pPr lvl="1">
              <a:spcBef>
                <a:spcPts val="576"/>
              </a:spcBef>
            </a:pPr>
            <a:r>
              <a:rPr lang="en-US" altLang="en-US" sz="2400" dirty="0">
                <a:solidFill>
                  <a:srgbClr val="000000"/>
                </a:solidFill>
              </a:rPr>
              <a:t>Non-therapeutic procedural sedation</a:t>
            </a:r>
          </a:p>
          <a:p>
            <a:pPr lvl="2">
              <a:spcBef>
                <a:spcPts val="576"/>
              </a:spcBef>
            </a:pPr>
            <a:r>
              <a:rPr lang="en-US" altLang="en-US" sz="2000" dirty="0">
                <a:solidFill>
                  <a:srgbClr val="000000"/>
                </a:solidFill>
              </a:rPr>
              <a:t>May be allowable in certain circumstances</a:t>
            </a:r>
          </a:p>
          <a:p>
            <a:pPr lvl="2">
              <a:spcBef>
                <a:spcPts val="576"/>
              </a:spcBef>
            </a:pPr>
            <a:r>
              <a:rPr lang="en-US" sz="2000" u="sng" dirty="0">
                <a:solidFill>
                  <a:prstClr val="black"/>
                </a:solidFill>
                <a:latin typeface="Calibri (Body)"/>
                <a:cs typeface="Arial" charset="0"/>
                <a:hlinkClick r:id="rId3"/>
              </a:rPr>
              <a:t>http://www.fda.gov/downloads/AdvisoryCommittees/CommitteesMeetingMaterials/PediatricAdvisoryCommittee/UCM510177.pdf</a:t>
            </a:r>
            <a:endParaRPr lang="en-US" sz="2000" dirty="0">
              <a:solidFill>
                <a:prstClr val="black"/>
              </a:solidFill>
              <a:latin typeface="Calibri (Body)"/>
              <a:cs typeface="Arial" charset="0"/>
            </a:endParaRPr>
          </a:p>
          <a:p>
            <a:pPr lvl="2">
              <a:spcBef>
                <a:spcPts val="576"/>
              </a:spcBef>
            </a:pPr>
            <a:endParaRPr lang="en-US" altLang="en-US" sz="2000" dirty="0">
              <a:solidFill>
                <a:srgbClr val="000000"/>
              </a:solidFill>
            </a:endParaRPr>
          </a:p>
        </p:txBody>
      </p:sp>
      <p:sp>
        <p:nvSpPr>
          <p:cNvPr id="6" name="Footer Placeholder 3">
            <a:extLst>
              <a:ext uri="{FF2B5EF4-FFF2-40B4-BE49-F238E27FC236}">
                <a16:creationId xmlns:a16="http://schemas.microsoft.com/office/drawing/2014/main" id="{9E48C94C-5B5B-4D95-BA4F-EA6BA31EFE56}"/>
              </a:ext>
            </a:extLst>
          </p:cNvPr>
          <p:cNvSpPr>
            <a:spLocks noGrp="1"/>
          </p:cNvSpPr>
          <p:nvPr>
            <p:ph type="ftr" sz="quarter" idx="11"/>
          </p:nvPr>
        </p:nvSpPr>
        <p:spPr>
          <a:xfrm>
            <a:off x="247650" y="6384925"/>
            <a:ext cx="2895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F497D">
                    <a:lumMod val="60000"/>
                    <a:lumOff val="40000"/>
                  </a:srgbClr>
                </a:solidFill>
                <a:effectLst/>
                <a:uLnTx/>
                <a:uFillTx/>
                <a:latin typeface="Helvetica" panose="020B0604020202020204" pitchFamily="34" charset="0"/>
                <a:ea typeface="+mn-ea"/>
                <a:cs typeface="Helvetica" panose="020B0604020202020204" pitchFamily="34" charset="0"/>
              </a:rPr>
              <a:t>www.fda.gov/pediatrics</a:t>
            </a:r>
          </a:p>
        </p:txBody>
      </p:sp>
    </p:spTree>
    <p:extLst>
      <p:ext uri="{BB962C8B-B14F-4D97-AF65-F5344CB8AC3E}">
        <p14:creationId xmlns:p14="http://schemas.microsoft.com/office/powerpoint/2010/main" val="141751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00050" y="381000"/>
            <a:ext cx="8229600" cy="1143000"/>
          </a:xfrm>
        </p:spPr>
        <p:txBody>
          <a:bodyPr>
            <a:noAutofit/>
          </a:bodyPr>
          <a:lstStyle/>
          <a:p>
            <a:pPr>
              <a:defRPr/>
            </a:pPr>
            <a:r>
              <a:rPr lang="en-US" sz="4000" dirty="0">
                <a:solidFill>
                  <a:schemeClr val="accent1">
                    <a:lumMod val="75000"/>
                  </a:schemeClr>
                </a:solidFill>
                <a:effectLst>
                  <a:outerShdw blurRad="38100" dist="38100" dir="2700000" algn="tl">
                    <a:srgbClr val="000000">
                      <a:alpha val="43137"/>
                    </a:srgbClr>
                  </a:outerShdw>
                </a:effectLst>
              </a:rPr>
              <a:t>Institutional Review Boards (IRBs)</a:t>
            </a:r>
            <a:br>
              <a:rPr lang="en-US" sz="2800" dirty="0">
                <a:solidFill>
                  <a:schemeClr val="accent1">
                    <a:lumMod val="75000"/>
                  </a:schemeClr>
                </a:solidFill>
                <a:effectLst>
                  <a:outerShdw blurRad="38100" dist="38100" dir="2700000" algn="tl">
                    <a:srgbClr val="000000">
                      <a:alpha val="43137"/>
                    </a:srgbClr>
                  </a:outerShdw>
                </a:effectLst>
              </a:rPr>
            </a:br>
            <a:endParaRPr lang="en-US" sz="2800" dirty="0">
              <a:solidFill>
                <a:schemeClr val="accent1">
                  <a:lumMod val="75000"/>
                </a:schemeClr>
              </a:solidFill>
              <a:effectLst>
                <a:outerShdw blurRad="38100" dist="38100" dir="2700000" algn="tl">
                  <a:srgbClr val="000000">
                    <a:alpha val="43137"/>
                  </a:srgbClr>
                </a:outerShdw>
              </a:effectLst>
            </a:endParaRPr>
          </a:p>
        </p:txBody>
      </p:sp>
      <p:sp>
        <p:nvSpPr>
          <p:cNvPr id="23556" name="Rectangle 3"/>
          <p:cNvSpPr>
            <a:spLocks noGrp="1" noChangeArrowheads="1"/>
          </p:cNvSpPr>
          <p:nvPr>
            <p:ph idx="1"/>
          </p:nvPr>
        </p:nvSpPr>
        <p:spPr>
          <a:xfrm>
            <a:off x="247650" y="1524000"/>
            <a:ext cx="8534400" cy="4508500"/>
          </a:xfrm>
        </p:spPr>
        <p:txBody>
          <a:bodyPr>
            <a:normAutofit/>
          </a:bodyPr>
          <a:lstStyle/>
          <a:p>
            <a:pPr>
              <a:spcBef>
                <a:spcPts val="600"/>
              </a:spcBef>
            </a:pPr>
            <a:r>
              <a:rPr lang="en-US" sz="2600" dirty="0"/>
              <a:t>An IRB is any board, committee, or other group formally designated by an institution to review, to approve the initiation of, and to conduct periodic review of, biomedical research involving human subjects (21 CFR 56.102(g))</a:t>
            </a:r>
          </a:p>
          <a:p>
            <a:pPr marL="365760" indent="-365760">
              <a:spcBef>
                <a:spcPts val="600"/>
              </a:spcBef>
            </a:pPr>
            <a:r>
              <a:rPr lang="en-US" sz="2600" dirty="0"/>
              <a:t>The primary purpose of such review is to assure the protection of the rights and welfare of the human subjects</a:t>
            </a:r>
          </a:p>
          <a:p>
            <a:pPr>
              <a:spcBef>
                <a:spcPts val="600"/>
              </a:spcBef>
            </a:pPr>
            <a:r>
              <a:rPr lang="en-US" sz="2600" dirty="0"/>
              <a:t>For research studies involving human subjects and products regulated by FDA, the IRB follows FDA regulations</a:t>
            </a:r>
          </a:p>
        </p:txBody>
      </p:sp>
      <p:sp>
        <p:nvSpPr>
          <p:cNvPr id="6" name="Footer Placeholder 3"/>
          <p:cNvSpPr txBox="1">
            <a:spLocks/>
          </p:cNvSpPr>
          <p:nvPr/>
        </p:nvSpPr>
        <p:spPr>
          <a:xfrm>
            <a:off x="304800" y="6416675"/>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22555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35EF-B16C-492C-97F5-43F0055E5E52}"/>
              </a:ext>
            </a:extLst>
          </p:cNvPr>
          <p:cNvSpPr>
            <a:spLocks noGrp="1"/>
          </p:cNvSpPr>
          <p:nvPr>
            <p:ph type="title"/>
          </p:nvPr>
        </p:nvSpPr>
        <p:spPr>
          <a:xfrm>
            <a:off x="315612" y="228600"/>
            <a:ext cx="8509103" cy="926020"/>
          </a:xfrm>
        </p:spPr>
        <p:txBody>
          <a:bodyPr>
            <a:noAutofit/>
          </a:bodyPr>
          <a:lstStyle/>
          <a:p>
            <a:r>
              <a:rPr lang="en-US" sz="4000" dirty="0">
                <a:solidFill>
                  <a:schemeClr val="accent1">
                    <a:lumMod val="75000"/>
                  </a:schemeClr>
                </a:solidFill>
                <a:effectLst>
                  <a:outerShdw blurRad="38100" dist="38100" dir="2700000" algn="tl">
                    <a:srgbClr val="000000">
                      <a:alpha val="43137"/>
                    </a:srgbClr>
                  </a:outerShdw>
                </a:effectLst>
              </a:rPr>
              <a:t>Clinical Hold</a:t>
            </a:r>
            <a:endParaRPr lang="en-US" sz="4000" dirty="0"/>
          </a:p>
        </p:txBody>
      </p:sp>
      <p:sp>
        <p:nvSpPr>
          <p:cNvPr id="3" name="Content Placeholder 2">
            <a:extLst>
              <a:ext uri="{FF2B5EF4-FFF2-40B4-BE49-F238E27FC236}">
                <a16:creationId xmlns:a16="http://schemas.microsoft.com/office/drawing/2014/main" id="{80A0017E-E901-483A-A140-6A69C8A8C6FD}"/>
              </a:ext>
            </a:extLst>
          </p:cNvPr>
          <p:cNvSpPr>
            <a:spLocks noGrp="1"/>
          </p:cNvSpPr>
          <p:nvPr>
            <p:ph idx="1"/>
          </p:nvPr>
        </p:nvSpPr>
        <p:spPr>
          <a:xfrm>
            <a:off x="395485" y="1505157"/>
            <a:ext cx="8291315" cy="4286043"/>
          </a:xfrm>
        </p:spPr>
        <p:txBody>
          <a:bodyPr>
            <a:normAutofit/>
          </a:bodyPr>
          <a:lstStyle/>
          <a:p>
            <a:r>
              <a:rPr lang="en-US" sz="2600" dirty="0"/>
              <a:t>FDA has obligations to ensure that children are only enrolled in clinical investigations that are in compliance with 21 CFR 50 Subpart D</a:t>
            </a:r>
          </a:p>
          <a:p>
            <a:r>
              <a:rPr lang="en-US" sz="2600" dirty="0"/>
              <a:t>Failure to comply with 21 CFR 50 Subpart D is sufficient grounds for imposing a clinical hold on a proposed or ongoing pediatric clinical trial</a:t>
            </a:r>
          </a:p>
          <a:p>
            <a:r>
              <a:rPr lang="en-US" sz="2600" dirty="0"/>
              <a:t>This requirement is consistent with criteria established for the placement of a clinical hold under 21 CFR 312.42</a:t>
            </a:r>
          </a:p>
        </p:txBody>
      </p:sp>
      <p:sp>
        <p:nvSpPr>
          <p:cNvPr id="4" name="Footer Placeholder 3">
            <a:extLst>
              <a:ext uri="{FF2B5EF4-FFF2-40B4-BE49-F238E27FC236}">
                <a16:creationId xmlns:a16="http://schemas.microsoft.com/office/drawing/2014/main" id="{5E407CE8-E7E0-4C17-A911-8ECAB7B12BC6}"/>
              </a:ext>
            </a:extLst>
          </p:cNvPr>
          <p:cNvSpPr txBox="1">
            <a:spLocks/>
          </p:cNvSpPr>
          <p:nvPr/>
        </p:nvSpPr>
        <p:spPr>
          <a:xfrm>
            <a:off x="228600" y="6416675"/>
            <a:ext cx="2895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en-US" sz="1200"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726840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737F6B-5D4D-4D02-8462-50C4ADC426A9}"/>
              </a:ext>
            </a:extLst>
          </p:cNvPr>
          <p:cNvSpPr>
            <a:spLocks noGrp="1"/>
          </p:cNvSpPr>
          <p:nvPr>
            <p:ph type="title"/>
          </p:nvPr>
        </p:nvSpPr>
        <p:spPr>
          <a:xfrm>
            <a:off x="220980" y="538705"/>
            <a:ext cx="8509103" cy="926020"/>
          </a:xfrm>
        </p:spPr>
        <p:txBody>
          <a:bodyPr>
            <a:normAutofit fontScale="90000"/>
          </a:bodyPr>
          <a:lstStyle/>
          <a:p>
            <a:r>
              <a:rPr lang="en-US" dirty="0">
                <a:solidFill>
                  <a:schemeClr val="accent1">
                    <a:lumMod val="75000"/>
                  </a:schemeClr>
                </a:solidFill>
                <a:effectLst>
                  <a:outerShdw blurRad="38100" dist="38100" dir="2700000" algn="tl">
                    <a:srgbClr val="000000">
                      <a:alpha val="43137"/>
                    </a:srgbClr>
                  </a:outerShdw>
                </a:effectLst>
              </a:rPr>
              <a:t>Additional Safeguards for </a:t>
            </a:r>
            <a:br>
              <a:rPr lang="en-US" dirty="0">
                <a:solidFill>
                  <a:schemeClr val="accent1">
                    <a:lumMod val="75000"/>
                  </a:schemeClr>
                </a:solidFill>
                <a:effectLst>
                  <a:outerShdw blurRad="38100" dist="38100" dir="2700000" algn="tl">
                    <a:srgbClr val="000000">
                      <a:alpha val="43137"/>
                    </a:srgbClr>
                  </a:outerShdw>
                </a:effectLst>
              </a:rPr>
            </a:br>
            <a:r>
              <a:rPr lang="en-US" dirty="0">
                <a:solidFill>
                  <a:schemeClr val="accent1">
                    <a:lumMod val="75000"/>
                  </a:schemeClr>
                </a:solidFill>
                <a:effectLst>
                  <a:outerShdw blurRad="38100" dist="38100" dir="2700000" algn="tl">
                    <a:srgbClr val="000000">
                      <a:alpha val="43137"/>
                    </a:srgbClr>
                  </a:outerShdw>
                </a:effectLst>
              </a:rPr>
              <a:t>Children in Clinical Investigations</a:t>
            </a:r>
            <a:br>
              <a:rPr lang="en-US" sz="4000" dirty="0">
                <a:solidFill>
                  <a:schemeClr val="accent1">
                    <a:lumMod val="75000"/>
                  </a:schemeClr>
                </a:solidFill>
                <a:effectLst>
                  <a:outerShdw blurRad="38100" dist="38100" dir="2700000" algn="tl">
                    <a:srgbClr val="000000">
                      <a:alpha val="43137"/>
                    </a:srgbClr>
                  </a:outerShdw>
                </a:effectLst>
              </a:rPr>
            </a:br>
            <a:r>
              <a:rPr lang="en-US" sz="3300" dirty="0">
                <a:solidFill>
                  <a:schemeClr val="accent1">
                    <a:lumMod val="75000"/>
                  </a:schemeClr>
                </a:solidFill>
                <a:effectLst>
                  <a:outerShdw blurRad="38100" dist="38100" dir="2700000" algn="tl">
                    <a:srgbClr val="000000">
                      <a:alpha val="43137"/>
                    </a:srgbClr>
                  </a:outerShdw>
                </a:effectLst>
              </a:rPr>
              <a:t>21 CFR 50 Subpart D</a:t>
            </a:r>
          </a:p>
        </p:txBody>
      </p:sp>
      <p:graphicFrame>
        <p:nvGraphicFramePr>
          <p:cNvPr id="4" name="Diagram 3">
            <a:extLst>
              <a:ext uri="{FF2B5EF4-FFF2-40B4-BE49-F238E27FC236}">
                <a16:creationId xmlns:a16="http://schemas.microsoft.com/office/drawing/2014/main" id="{E9C6DEBC-7885-442D-A03A-B5FB8BD6A0C6}"/>
              </a:ext>
            </a:extLst>
          </p:cNvPr>
          <p:cNvGraphicFramePr/>
          <p:nvPr>
            <p:extLst>
              <p:ext uri="{D42A27DB-BD31-4B8C-83A1-F6EECF244321}">
                <p14:modId xmlns:p14="http://schemas.microsoft.com/office/powerpoint/2010/main" val="2166028171"/>
              </p:ext>
            </p:extLst>
          </p:nvPr>
        </p:nvGraphicFramePr>
        <p:xfrm>
          <a:off x="895350" y="2038509"/>
          <a:ext cx="7353300" cy="418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id="{6F452E33-4C38-4114-9529-22609B5EE60C}"/>
              </a:ext>
            </a:extLst>
          </p:cNvPr>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67106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51F20E-BA99-42BB-A7B8-399C0677D370}"/>
              </a:ext>
            </a:extLst>
          </p:cNvPr>
          <p:cNvSpPr txBox="1">
            <a:spLocks noChangeArrowheads="1"/>
          </p:cNvSpPr>
          <p:nvPr/>
        </p:nvSpPr>
        <p:spPr>
          <a:xfrm>
            <a:off x="495248" y="228600"/>
            <a:ext cx="8153503" cy="9260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a:solidFill>
                  <a:schemeClr val="accent1">
                    <a:lumMod val="75000"/>
                  </a:schemeClr>
                </a:solidFill>
                <a:effectLst>
                  <a:outerShdw blurRad="38100" dist="38100" dir="2700000" algn="tl">
                    <a:srgbClr val="000000">
                      <a:alpha val="43137"/>
                    </a:srgbClr>
                  </a:outerShdw>
                </a:effectLst>
              </a:rPr>
              <a:t>Summary</a:t>
            </a:r>
          </a:p>
        </p:txBody>
      </p:sp>
      <p:sp>
        <p:nvSpPr>
          <p:cNvPr id="8" name="Content Placeholder 7">
            <a:extLst>
              <a:ext uri="{FF2B5EF4-FFF2-40B4-BE49-F238E27FC236}">
                <a16:creationId xmlns:a16="http://schemas.microsoft.com/office/drawing/2014/main" id="{269E3C80-1159-4EC5-B0AC-C4FA4DA0AFC5}"/>
              </a:ext>
            </a:extLst>
          </p:cNvPr>
          <p:cNvSpPr>
            <a:spLocks noGrp="1"/>
          </p:cNvSpPr>
          <p:nvPr>
            <p:ph idx="1"/>
          </p:nvPr>
        </p:nvSpPr>
        <p:spPr>
          <a:xfrm>
            <a:off x="457200" y="1447800"/>
            <a:ext cx="8153503" cy="4771818"/>
          </a:xfrm>
        </p:spPr>
        <p:txBody>
          <a:bodyPr>
            <a:normAutofit/>
          </a:bodyPr>
          <a:lstStyle/>
          <a:p>
            <a:r>
              <a:rPr lang="en-US" sz="2800" dirty="0"/>
              <a:t>Children are a vulnerable population, so there are additional regulatory protections for children involved in research</a:t>
            </a:r>
          </a:p>
          <a:p>
            <a:r>
              <a:rPr lang="en-US" sz="2800" dirty="0"/>
              <a:t>Research involving children must be either “low” risk (defined as “</a:t>
            </a:r>
            <a:r>
              <a:rPr lang="en-US" sz="2800" b="1" dirty="0">
                <a:solidFill>
                  <a:srgbClr val="7030A0"/>
                </a:solidFill>
              </a:rPr>
              <a:t>minimal</a:t>
            </a:r>
            <a:r>
              <a:rPr lang="en-US" sz="2800" dirty="0"/>
              <a:t>” or a “</a:t>
            </a:r>
            <a:r>
              <a:rPr lang="en-US" sz="2800" b="1" dirty="0">
                <a:solidFill>
                  <a:srgbClr val="7030A0"/>
                </a:solidFill>
              </a:rPr>
              <a:t>minor increase over minimal</a:t>
            </a:r>
            <a:r>
              <a:rPr lang="en-US" sz="2800" dirty="0"/>
              <a:t>” risk) OR, if the risks are “high,” then they need to be balanced by the </a:t>
            </a:r>
            <a:r>
              <a:rPr lang="en-US" sz="2800" b="1" dirty="0">
                <a:solidFill>
                  <a:schemeClr val="accent1">
                    <a:lumMod val="75000"/>
                  </a:schemeClr>
                </a:solidFill>
              </a:rPr>
              <a:t>prospect of direct benefit</a:t>
            </a:r>
            <a:r>
              <a:rPr lang="en-US" sz="2800" dirty="0"/>
              <a:t>, unless reviewed by a </a:t>
            </a:r>
            <a:r>
              <a:rPr lang="en-US" sz="2800" b="1" dirty="0">
                <a:solidFill>
                  <a:srgbClr val="C00000"/>
                </a:solidFill>
              </a:rPr>
              <a:t>federal panel</a:t>
            </a:r>
          </a:p>
          <a:p>
            <a:r>
              <a:rPr lang="en-US" sz="2800" dirty="0"/>
              <a:t>Failure to comply with 21 CFR 50 Subpart D is grounds for a Clinical Hold</a:t>
            </a:r>
          </a:p>
          <a:p>
            <a:endParaRPr lang="en-US" dirty="0"/>
          </a:p>
        </p:txBody>
      </p:sp>
      <p:sp>
        <p:nvSpPr>
          <p:cNvPr id="5" name="Footer Placeholder 3">
            <a:extLst>
              <a:ext uri="{FF2B5EF4-FFF2-40B4-BE49-F238E27FC236}">
                <a16:creationId xmlns:a16="http://schemas.microsoft.com/office/drawing/2014/main" id="{FA487398-38E5-4C03-926A-6E468789930B}"/>
              </a:ext>
            </a:extLst>
          </p:cNvPr>
          <p:cNvSpPr>
            <a:spLocks noGrp="1"/>
          </p:cNvSpPr>
          <p:nvPr>
            <p:ph type="ftr" sz="quarter" idx="11"/>
          </p:nvPr>
        </p:nvSpPr>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12562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1600200" y="1752600"/>
            <a:ext cx="5715000" cy="3200400"/>
          </a:xfrm>
        </p:spPr>
        <p:txBody>
          <a:bodyPr>
            <a:normAutofit/>
          </a:bodyPr>
          <a:lstStyle/>
          <a:p>
            <a:r>
              <a:rPr lang="en-US" sz="5400" dirty="0">
                <a:solidFill>
                  <a:schemeClr val="accent1">
                    <a:lumMod val="75000"/>
                  </a:schemeClr>
                </a:solidFill>
                <a:effectLst>
                  <a:outerShdw blurRad="38100" dist="38100" dir="2700000" algn="tl">
                    <a:srgbClr val="000000">
                      <a:alpha val="43137"/>
                    </a:srgbClr>
                  </a:outerShdw>
                </a:effectLst>
              </a:rPr>
              <a:t>Thank you!</a:t>
            </a:r>
          </a:p>
        </p:txBody>
      </p:sp>
      <p:sp>
        <p:nvSpPr>
          <p:cNvPr id="6" name="Footer Placeholder 1"/>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077200" cy="838200"/>
          </a:xfrm>
        </p:spPr>
        <p:txBody>
          <a:bodyPr>
            <a:noAutofit/>
          </a:bodyPr>
          <a:lstStyle/>
          <a:p>
            <a:pPr>
              <a:defRPr/>
            </a:pPr>
            <a:r>
              <a:rPr lang="en-US" sz="4000" dirty="0">
                <a:solidFill>
                  <a:schemeClr val="accent1">
                    <a:lumMod val="75000"/>
                  </a:schemeClr>
                </a:solidFill>
                <a:effectLst>
                  <a:outerShdw blurRad="38100" dist="38100" dir="2700000" algn="tl">
                    <a:srgbClr val="000000">
                      <a:alpha val="43137"/>
                    </a:srgbClr>
                  </a:outerShdw>
                </a:effectLst>
              </a:rPr>
              <a:t>Purpose</a:t>
            </a:r>
          </a:p>
        </p:txBody>
      </p:sp>
      <p:sp>
        <p:nvSpPr>
          <p:cNvPr id="16386" name="Content Placeholder 2"/>
          <p:cNvSpPr>
            <a:spLocks noGrp="1"/>
          </p:cNvSpPr>
          <p:nvPr>
            <p:ph idx="1"/>
          </p:nvPr>
        </p:nvSpPr>
        <p:spPr>
          <a:xfrm>
            <a:off x="541638" y="1628179"/>
            <a:ext cx="7764162" cy="4271566"/>
          </a:xfrm>
        </p:spPr>
        <p:txBody>
          <a:bodyPr>
            <a:noAutofit/>
          </a:bodyPr>
          <a:lstStyle/>
          <a:p>
            <a:pPr>
              <a:spcAft>
                <a:spcPts val="600"/>
              </a:spcAft>
            </a:pPr>
            <a:r>
              <a:rPr lang="en-US" sz="2600" dirty="0"/>
              <a:t>To describe the FDA’s human subject protection regulations that govern clinical investigations involving children</a:t>
            </a:r>
          </a:p>
          <a:p>
            <a:pPr lvl="1">
              <a:spcAft>
                <a:spcPts val="600"/>
              </a:spcAft>
            </a:pPr>
            <a:r>
              <a:rPr lang="en-US" sz="2100" dirty="0"/>
              <a:t>The Additional Safeguards for Children in Clinical Investigations (21 CFR 50 Subpart D)</a:t>
            </a:r>
          </a:p>
          <a:p>
            <a:pPr>
              <a:spcAft>
                <a:spcPts val="600"/>
              </a:spcAft>
            </a:pPr>
            <a:r>
              <a:rPr lang="en-US" sz="2600" dirty="0"/>
              <a:t>To provide practical considerations for developing a pediatric clinical trial protocol that complies with the 21 CFR 50 Subpart D regulations</a:t>
            </a:r>
          </a:p>
          <a:p>
            <a:pPr>
              <a:spcAft>
                <a:spcPts val="600"/>
              </a:spcAft>
            </a:pPr>
            <a:endParaRPr lang="en-US" sz="2500" dirty="0"/>
          </a:p>
        </p:txBody>
      </p:sp>
      <p:sp>
        <p:nvSpPr>
          <p:cNvPr id="5" name="Footer Placeholder 3"/>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64" y="147029"/>
            <a:ext cx="7946136" cy="1375623"/>
          </a:xfrm>
        </p:spPr>
        <p:txBody>
          <a:bodyPr>
            <a:normAutofit/>
          </a:bodyPr>
          <a:lstStyle/>
          <a:p>
            <a:r>
              <a:rPr lang="en-US" sz="4000" dirty="0">
                <a:solidFill>
                  <a:schemeClr val="accent1">
                    <a:lumMod val="75000"/>
                  </a:schemeClr>
                </a:solidFill>
                <a:effectLst>
                  <a:outerShdw blurRad="38100" dist="38100" dir="2700000" algn="tl">
                    <a:srgbClr val="000000">
                      <a:alpha val="43137"/>
                    </a:srgbClr>
                  </a:outerShdw>
                </a:effectLst>
              </a:rPr>
              <a:t>Justification of Research Risk</a:t>
            </a:r>
            <a:endParaRPr lang="en-US" sz="4000" dirty="0"/>
          </a:p>
        </p:txBody>
      </p:sp>
      <p:sp>
        <p:nvSpPr>
          <p:cNvPr id="3" name="Content Placeholder 2"/>
          <p:cNvSpPr>
            <a:spLocks noGrp="1"/>
          </p:cNvSpPr>
          <p:nvPr>
            <p:ph idx="1"/>
          </p:nvPr>
        </p:nvSpPr>
        <p:spPr>
          <a:xfrm>
            <a:off x="381000" y="1752600"/>
            <a:ext cx="8098536" cy="4118159"/>
          </a:xfrm>
        </p:spPr>
        <p:txBody>
          <a:bodyPr>
            <a:normAutofit/>
          </a:bodyPr>
          <a:lstStyle/>
          <a:p>
            <a:pPr marL="365760" indent="-365760">
              <a:spcBef>
                <a:spcPts val="600"/>
              </a:spcBef>
            </a:pPr>
            <a:r>
              <a:rPr lang="en-US" sz="2600" dirty="0"/>
              <a:t>For adults, Institutional Review Board (IRB) approval of research is generally justified by the following criterion:</a:t>
            </a:r>
          </a:p>
          <a:p>
            <a:pPr marL="731520" lvl="1" indent="-365760">
              <a:spcBef>
                <a:spcPts val="600"/>
              </a:spcBef>
            </a:pPr>
            <a:r>
              <a:rPr lang="en-US" sz="2400" dirty="0"/>
              <a:t>Risks to subjects are reasonable in relation to anticipated benefits, </a:t>
            </a:r>
            <a:r>
              <a:rPr lang="en-US" sz="2400" u="sng" dirty="0"/>
              <a:t>if any</a:t>
            </a:r>
            <a:r>
              <a:rPr lang="en-US" sz="2400" dirty="0"/>
              <a:t>, to subjects, </a:t>
            </a:r>
            <a:r>
              <a:rPr lang="en-US" sz="2400" u="sng" dirty="0"/>
              <a:t>and</a:t>
            </a:r>
            <a:r>
              <a:rPr lang="en-US" sz="2400" dirty="0"/>
              <a:t> the importance of the knowledge that may be expected to result (21 CFR 56.111(a)(2))</a:t>
            </a:r>
          </a:p>
          <a:p>
            <a:pPr marL="365760" indent="-365760">
              <a:spcBef>
                <a:spcPts val="600"/>
              </a:spcBef>
            </a:pPr>
            <a:r>
              <a:rPr lang="en-US" sz="2600" dirty="0"/>
              <a:t>For children, this criterion is modified in that there is a limit to the risk that knowledge can justify</a:t>
            </a:r>
          </a:p>
        </p:txBody>
      </p:sp>
      <p:sp>
        <p:nvSpPr>
          <p:cNvPr id="4" name="Footer Placeholder 3"/>
          <p:cNvSpPr>
            <a:spLocks noGrp="1"/>
          </p:cNvSpPr>
          <p:nvPr>
            <p:ph type="ftr" sz="quarter" idx="11"/>
          </p:nvPr>
        </p:nvSpPr>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119769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09103" cy="1730243"/>
          </a:xfrm>
        </p:spPr>
        <p:txBody>
          <a:bodyPr>
            <a:noAutofit/>
          </a:bodyPr>
          <a:lstStyle/>
          <a:p>
            <a:r>
              <a:rPr lang="en-US" sz="4000" dirty="0">
                <a:solidFill>
                  <a:schemeClr val="accent1">
                    <a:lumMod val="75000"/>
                  </a:schemeClr>
                </a:solidFill>
                <a:effectLst>
                  <a:outerShdw blurRad="38100" dist="38100" dir="2700000" algn="tl">
                    <a:srgbClr val="000000">
                      <a:alpha val="43137"/>
                    </a:srgbClr>
                  </a:outerShdw>
                </a:effectLst>
              </a:rPr>
              <a:t>Additional Safeguards for </a:t>
            </a:r>
            <a:br>
              <a:rPr lang="en-US" sz="4000" dirty="0">
                <a:solidFill>
                  <a:schemeClr val="accent1">
                    <a:lumMod val="75000"/>
                  </a:schemeClr>
                </a:solidFill>
                <a:effectLst>
                  <a:outerShdw blurRad="38100" dist="38100" dir="2700000" algn="tl">
                    <a:srgbClr val="000000">
                      <a:alpha val="43137"/>
                    </a:srgbClr>
                  </a:outerShdw>
                </a:effectLst>
              </a:rPr>
            </a:br>
            <a:r>
              <a:rPr lang="en-US" sz="4000" dirty="0">
                <a:solidFill>
                  <a:schemeClr val="accent1">
                    <a:lumMod val="75000"/>
                  </a:schemeClr>
                </a:solidFill>
                <a:effectLst>
                  <a:outerShdw blurRad="38100" dist="38100" dir="2700000" algn="tl">
                    <a:srgbClr val="000000">
                      <a:alpha val="43137"/>
                    </a:srgbClr>
                  </a:outerShdw>
                </a:effectLst>
              </a:rPr>
              <a:t>Children in Clinical Investigations</a:t>
            </a:r>
            <a:br>
              <a:rPr lang="en-US" sz="4000" dirty="0">
                <a:solidFill>
                  <a:schemeClr val="accent1">
                    <a:lumMod val="75000"/>
                  </a:schemeClr>
                </a:solidFill>
                <a:effectLst>
                  <a:outerShdw blurRad="38100" dist="38100" dir="2700000" algn="tl">
                    <a:srgbClr val="000000">
                      <a:alpha val="43137"/>
                    </a:srgbClr>
                  </a:outerShdw>
                </a:effectLst>
              </a:rPr>
            </a:br>
            <a:r>
              <a:rPr lang="en-US" sz="3000" dirty="0">
                <a:solidFill>
                  <a:schemeClr val="accent1">
                    <a:lumMod val="75000"/>
                  </a:schemeClr>
                </a:solidFill>
                <a:effectLst>
                  <a:outerShdw blurRad="38100" dist="38100" dir="2700000" algn="tl">
                    <a:srgbClr val="000000">
                      <a:alpha val="43137"/>
                    </a:srgbClr>
                  </a:outerShdw>
                </a:effectLst>
              </a:rPr>
              <a:t>21 CFR 50 Subpart D</a:t>
            </a:r>
            <a:endParaRPr lang="en-US" sz="3000" dirty="0"/>
          </a:p>
        </p:txBody>
      </p:sp>
      <p:sp>
        <p:nvSpPr>
          <p:cNvPr id="3" name="Content Placeholder 2"/>
          <p:cNvSpPr>
            <a:spLocks noGrp="1"/>
          </p:cNvSpPr>
          <p:nvPr>
            <p:ph idx="1"/>
          </p:nvPr>
        </p:nvSpPr>
        <p:spPr>
          <a:xfrm>
            <a:off x="0" y="2073274"/>
            <a:ext cx="8896350" cy="4708526"/>
          </a:xfrm>
        </p:spPr>
        <p:txBody>
          <a:bodyPr>
            <a:normAutofit/>
          </a:bodyPr>
          <a:lstStyle/>
          <a:p>
            <a:pPr marL="457200" lvl="1">
              <a:lnSpc>
                <a:spcPct val="110000"/>
              </a:lnSpc>
              <a:spcBef>
                <a:spcPts val="576"/>
              </a:spcBef>
              <a:buFont typeface="Arial" panose="020B0604020202020204" pitchFamily="34" charset="0"/>
              <a:buChar char="•"/>
            </a:pPr>
            <a:r>
              <a:rPr lang="en-US" sz="2600" dirty="0"/>
              <a:t>Research involving children either </a:t>
            </a:r>
          </a:p>
          <a:p>
            <a:pPr lvl="2">
              <a:lnSpc>
                <a:spcPct val="110000"/>
              </a:lnSpc>
              <a:spcBef>
                <a:spcPts val="576"/>
              </a:spcBef>
              <a:buFont typeface="Arial" panose="020B0604020202020204" pitchFamily="34" charset="0"/>
              <a:buChar char="•"/>
            </a:pPr>
            <a:r>
              <a:rPr lang="en-US" dirty="0"/>
              <a:t>must be restricted to “</a:t>
            </a:r>
            <a:r>
              <a:rPr lang="en-US" b="1" dirty="0">
                <a:solidFill>
                  <a:srgbClr val="7030A0"/>
                </a:solidFill>
              </a:rPr>
              <a:t>minimal</a:t>
            </a:r>
            <a:r>
              <a:rPr lang="en-US" dirty="0"/>
              <a:t>” risk or a “</a:t>
            </a:r>
            <a:r>
              <a:rPr lang="en-US" b="1" dirty="0">
                <a:solidFill>
                  <a:srgbClr val="7030A0"/>
                </a:solidFill>
              </a:rPr>
              <a:t>minor increase over minimal risk</a:t>
            </a:r>
            <a:r>
              <a:rPr lang="en-US" dirty="0"/>
              <a:t>” </a:t>
            </a:r>
            <a:r>
              <a:rPr lang="en-US" u="sng" dirty="0"/>
              <a:t>absent a potential for direct benefit</a:t>
            </a:r>
            <a:r>
              <a:rPr lang="en-US" dirty="0"/>
              <a:t> to the enrolled child (21 CFR 50.51/3), </a:t>
            </a:r>
            <a:r>
              <a:rPr lang="en-US" i="1" dirty="0"/>
              <a:t>OR</a:t>
            </a:r>
            <a:r>
              <a:rPr lang="en-US" dirty="0"/>
              <a:t> </a:t>
            </a:r>
          </a:p>
          <a:p>
            <a:pPr lvl="2">
              <a:lnSpc>
                <a:spcPct val="110000"/>
              </a:lnSpc>
              <a:spcBef>
                <a:spcPts val="576"/>
              </a:spcBef>
            </a:pPr>
            <a:r>
              <a:rPr lang="en-US" dirty="0"/>
              <a:t>must present risks that are justified by the “</a:t>
            </a:r>
            <a:r>
              <a:rPr lang="en-US" b="1" dirty="0">
                <a:solidFill>
                  <a:schemeClr val="accent1">
                    <a:lumMod val="75000"/>
                  </a:schemeClr>
                </a:solidFill>
              </a:rPr>
              <a:t>prospect of direct benefit”</a:t>
            </a:r>
            <a:r>
              <a:rPr lang="en-US" dirty="0"/>
              <a:t> to the child; the balance of which is at least as favorable as any available alternatives (21 CFR 50.52)</a:t>
            </a:r>
            <a:endParaRPr lang="en-US" b="1" dirty="0">
              <a:solidFill>
                <a:srgbClr val="C00000"/>
              </a:solidFill>
            </a:endParaRPr>
          </a:p>
          <a:p>
            <a:pPr marL="457200" lvl="1">
              <a:lnSpc>
                <a:spcPct val="110000"/>
              </a:lnSpc>
              <a:spcBef>
                <a:spcPts val="576"/>
              </a:spcBef>
              <a:buFont typeface="Arial" panose="020B0604020202020204" pitchFamily="34" charset="0"/>
              <a:buChar char="•"/>
            </a:pPr>
            <a:r>
              <a:rPr lang="en-US" sz="2600" b="1" dirty="0">
                <a:solidFill>
                  <a:schemeClr val="accent5">
                    <a:lumMod val="75000"/>
                  </a:schemeClr>
                </a:solidFill>
              </a:rPr>
              <a:t>Permission</a:t>
            </a:r>
            <a:r>
              <a:rPr lang="en-US" sz="2600" dirty="0"/>
              <a:t> by parents or guardians and </a:t>
            </a:r>
            <a:r>
              <a:rPr lang="en-US" sz="2600" b="1" dirty="0">
                <a:solidFill>
                  <a:schemeClr val="accent5">
                    <a:lumMod val="75000"/>
                  </a:schemeClr>
                </a:solidFill>
              </a:rPr>
              <a:t>assent</a:t>
            </a:r>
            <a:r>
              <a:rPr lang="en-US" sz="2600" dirty="0"/>
              <a:t> by children must be solicited (21 CFR 50.55)</a:t>
            </a:r>
          </a:p>
        </p:txBody>
      </p:sp>
      <p:sp>
        <p:nvSpPr>
          <p:cNvPr id="5" name="Footer Placeholder 3">
            <a:extLst>
              <a:ext uri="{FF2B5EF4-FFF2-40B4-BE49-F238E27FC236}">
                <a16:creationId xmlns:a16="http://schemas.microsoft.com/office/drawing/2014/main" id="{4F7BA195-F420-4E10-A406-9795F74745F8}"/>
              </a:ext>
            </a:extLst>
          </p:cNvPr>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110216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737F6B-5D4D-4D02-8462-50C4ADC426A9}"/>
              </a:ext>
            </a:extLst>
          </p:cNvPr>
          <p:cNvSpPr>
            <a:spLocks noGrp="1"/>
          </p:cNvSpPr>
          <p:nvPr>
            <p:ph type="title"/>
          </p:nvPr>
        </p:nvSpPr>
        <p:spPr>
          <a:xfrm>
            <a:off x="220980" y="538705"/>
            <a:ext cx="8509103" cy="926020"/>
          </a:xfrm>
        </p:spPr>
        <p:txBody>
          <a:bodyPr>
            <a:normAutofit fontScale="90000"/>
          </a:bodyPr>
          <a:lstStyle/>
          <a:p>
            <a:r>
              <a:rPr lang="en-US" dirty="0">
                <a:solidFill>
                  <a:schemeClr val="accent1">
                    <a:lumMod val="75000"/>
                  </a:schemeClr>
                </a:solidFill>
                <a:effectLst>
                  <a:outerShdw blurRad="38100" dist="38100" dir="2700000" algn="tl">
                    <a:srgbClr val="000000">
                      <a:alpha val="43137"/>
                    </a:srgbClr>
                  </a:outerShdw>
                </a:effectLst>
              </a:rPr>
              <a:t>Additional Safeguards for </a:t>
            </a:r>
            <a:br>
              <a:rPr lang="en-US" dirty="0">
                <a:solidFill>
                  <a:schemeClr val="accent1">
                    <a:lumMod val="75000"/>
                  </a:schemeClr>
                </a:solidFill>
                <a:effectLst>
                  <a:outerShdw blurRad="38100" dist="38100" dir="2700000" algn="tl">
                    <a:srgbClr val="000000">
                      <a:alpha val="43137"/>
                    </a:srgbClr>
                  </a:outerShdw>
                </a:effectLst>
              </a:rPr>
            </a:br>
            <a:r>
              <a:rPr lang="en-US" dirty="0">
                <a:solidFill>
                  <a:schemeClr val="accent1">
                    <a:lumMod val="75000"/>
                  </a:schemeClr>
                </a:solidFill>
                <a:effectLst>
                  <a:outerShdw blurRad="38100" dist="38100" dir="2700000" algn="tl">
                    <a:srgbClr val="000000">
                      <a:alpha val="43137"/>
                    </a:srgbClr>
                  </a:outerShdw>
                </a:effectLst>
              </a:rPr>
              <a:t>Children in Clinical Investigations</a:t>
            </a:r>
            <a:br>
              <a:rPr lang="en-US" sz="4000" dirty="0">
                <a:solidFill>
                  <a:schemeClr val="accent1">
                    <a:lumMod val="75000"/>
                  </a:schemeClr>
                </a:solidFill>
                <a:effectLst>
                  <a:outerShdw blurRad="38100" dist="38100" dir="2700000" algn="tl">
                    <a:srgbClr val="000000">
                      <a:alpha val="43137"/>
                    </a:srgbClr>
                  </a:outerShdw>
                </a:effectLst>
              </a:rPr>
            </a:br>
            <a:r>
              <a:rPr lang="en-US" sz="3300" dirty="0">
                <a:solidFill>
                  <a:schemeClr val="accent1">
                    <a:lumMod val="75000"/>
                  </a:schemeClr>
                </a:solidFill>
                <a:effectLst>
                  <a:outerShdw blurRad="38100" dist="38100" dir="2700000" algn="tl">
                    <a:srgbClr val="000000">
                      <a:alpha val="43137"/>
                    </a:srgbClr>
                  </a:outerShdw>
                </a:effectLst>
              </a:rPr>
              <a:t>21 CFR 50 Subpart D</a:t>
            </a:r>
          </a:p>
        </p:txBody>
      </p:sp>
      <p:graphicFrame>
        <p:nvGraphicFramePr>
          <p:cNvPr id="4" name="Diagram 3">
            <a:extLst>
              <a:ext uri="{FF2B5EF4-FFF2-40B4-BE49-F238E27FC236}">
                <a16:creationId xmlns:a16="http://schemas.microsoft.com/office/drawing/2014/main" id="{E9C6DEBC-7885-442D-A03A-B5FB8BD6A0C6}"/>
              </a:ext>
            </a:extLst>
          </p:cNvPr>
          <p:cNvGraphicFramePr/>
          <p:nvPr>
            <p:extLst/>
          </p:nvPr>
        </p:nvGraphicFramePr>
        <p:xfrm>
          <a:off x="895350" y="2038509"/>
          <a:ext cx="7353300" cy="418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id="{6F452E33-4C38-4114-9529-22609B5EE60C}"/>
              </a:ext>
            </a:extLst>
          </p:cNvPr>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238985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737F6B-5D4D-4D02-8462-50C4ADC426A9}"/>
              </a:ext>
            </a:extLst>
          </p:cNvPr>
          <p:cNvSpPr>
            <a:spLocks noGrp="1"/>
          </p:cNvSpPr>
          <p:nvPr>
            <p:ph type="title"/>
          </p:nvPr>
        </p:nvSpPr>
        <p:spPr>
          <a:xfrm>
            <a:off x="220980" y="538705"/>
            <a:ext cx="8509103" cy="926020"/>
          </a:xfrm>
        </p:spPr>
        <p:txBody>
          <a:bodyPr>
            <a:normAutofit fontScale="90000"/>
          </a:bodyPr>
          <a:lstStyle/>
          <a:p>
            <a:r>
              <a:rPr lang="en-US" dirty="0">
                <a:solidFill>
                  <a:schemeClr val="accent1">
                    <a:lumMod val="75000"/>
                  </a:schemeClr>
                </a:solidFill>
                <a:effectLst>
                  <a:outerShdw blurRad="38100" dist="38100" dir="2700000" algn="tl">
                    <a:srgbClr val="000000">
                      <a:alpha val="43137"/>
                    </a:srgbClr>
                  </a:outerShdw>
                </a:effectLst>
              </a:rPr>
              <a:t>Additional Safeguards for </a:t>
            </a:r>
            <a:br>
              <a:rPr lang="en-US" dirty="0">
                <a:solidFill>
                  <a:schemeClr val="accent1">
                    <a:lumMod val="75000"/>
                  </a:schemeClr>
                </a:solidFill>
                <a:effectLst>
                  <a:outerShdw blurRad="38100" dist="38100" dir="2700000" algn="tl">
                    <a:srgbClr val="000000">
                      <a:alpha val="43137"/>
                    </a:srgbClr>
                  </a:outerShdw>
                </a:effectLst>
              </a:rPr>
            </a:br>
            <a:r>
              <a:rPr lang="en-US" dirty="0">
                <a:solidFill>
                  <a:schemeClr val="accent1">
                    <a:lumMod val="75000"/>
                  </a:schemeClr>
                </a:solidFill>
                <a:effectLst>
                  <a:outerShdw blurRad="38100" dist="38100" dir="2700000" algn="tl">
                    <a:srgbClr val="000000">
                      <a:alpha val="43137"/>
                    </a:srgbClr>
                  </a:outerShdw>
                </a:effectLst>
              </a:rPr>
              <a:t>Children in Clinical Investigations</a:t>
            </a:r>
            <a:br>
              <a:rPr lang="en-US" sz="4000" dirty="0">
                <a:solidFill>
                  <a:schemeClr val="accent1">
                    <a:lumMod val="75000"/>
                  </a:schemeClr>
                </a:solidFill>
                <a:effectLst>
                  <a:outerShdw blurRad="38100" dist="38100" dir="2700000" algn="tl">
                    <a:srgbClr val="000000">
                      <a:alpha val="43137"/>
                    </a:srgbClr>
                  </a:outerShdw>
                </a:effectLst>
              </a:rPr>
            </a:br>
            <a:r>
              <a:rPr lang="en-US" sz="3300" dirty="0">
                <a:solidFill>
                  <a:schemeClr val="accent1">
                    <a:lumMod val="75000"/>
                  </a:schemeClr>
                </a:solidFill>
                <a:effectLst>
                  <a:outerShdw blurRad="38100" dist="38100" dir="2700000" algn="tl">
                    <a:srgbClr val="000000">
                      <a:alpha val="43137"/>
                    </a:srgbClr>
                  </a:outerShdw>
                </a:effectLst>
              </a:rPr>
              <a:t>21 CFR 50 Subpart D</a:t>
            </a:r>
          </a:p>
        </p:txBody>
      </p:sp>
      <p:graphicFrame>
        <p:nvGraphicFramePr>
          <p:cNvPr id="4" name="Diagram 3">
            <a:extLst>
              <a:ext uri="{FF2B5EF4-FFF2-40B4-BE49-F238E27FC236}">
                <a16:creationId xmlns:a16="http://schemas.microsoft.com/office/drawing/2014/main" id="{E9C6DEBC-7885-442D-A03A-B5FB8BD6A0C6}"/>
              </a:ext>
            </a:extLst>
          </p:cNvPr>
          <p:cNvGraphicFramePr/>
          <p:nvPr>
            <p:extLst>
              <p:ext uri="{D42A27DB-BD31-4B8C-83A1-F6EECF244321}">
                <p14:modId xmlns:p14="http://schemas.microsoft.com/office/powerpoint/2010/main" val="2109903872"/>
              </p:ext>
            </p:extLst>
          </p:nvPr>
        </p:nvGraphicFramePr>
        <p:xfrm>
          <a:off x="895350" y="2038509"/>
          <a:ext cx="7353300" cy="418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id="{6F452E33-4C38-4114-9529-22609B5EE60C}"/>
              </a:ext>
            </a:extLst>
          </p:cNvPr>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328893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a:xfrm>
            <a:off x="247650" y="228600"/>
            <a:ext cx="8153503" cy="926020"/>
          </a:xfrm>
        </p:spPr>
        <p:txBody>
          <a:bodyPr>
            <a:normAutofit/>
          </a:bodyPr>
          <a:lstStyle/>
          <a:p>
            <a:pPr>
              <a:defRPr/>
            </a:pPr>
            <a:r>
              <a:rPr lang="en-US" sz="4000" dirty="0">
                <a:solidFill>
                  <a:schemeClr val="accent1">
                    <a:lumMod val="75000"/>
                  </a:schemeClr>
                </a:solidFill>
                <a:effectLst>
                  <a:outerShdw blurRad="38100" dist="38100" dir="2700000" algn="tl">
                    <a:srgbClr val="000000">
                      <a:alpha val="43137"/>
                    </a:srgbClr>
                  </a:outerShdw>
                </a:effectLst>
              </a:rPr>
              <a:t>Prospect of Direct Benefit (PDB)</a:t>
            </a:r>
          </a:p>
        </p:txBody>
      </p:sp>
      <p:sp>
        <p:nvSpPr>
          <p:cNvPr id="27651" name="Rectangle 3"/>
          <p:cNvSpPr>
            <a:spLocks noGrp="1" noChangeArrowheads="1"/>
          </p:cNvSpPr>
          <p:nvPr>
            <p:ph idx="1"/>
          </p:nvPr>
        </p:nvSpPr>
        <p:spPr>
          <a:xfrm>
            <a:off x="317448" y="1407573"/>
            <a:ext cx="8509103" cy="4724399"/>
          </a:xfrm>
        </p:spPr>
        <p:txBody>
          <a:bodyPr>
            <a:normAutofit/>
          </a:bodyPr>
          <a:lstStyle/>
          <a:p>
            <a:pPr>
              <a:spcBef>
                <a:spcPct val="0"/>
              </a:spcBef>
              <a:spcAft>
                <a:spcPts val="600"/>
              </a:spcAft>
            </a:pPr>
            <a:r>
              <a:rPr lang="en-US" sz="2600" dirty="0"/>
              <a:t>A benefit is “direct” if it:</a:t>
            </a:r>
          </a:p>
          <a:p>
            <a:pPr lvl="1">
              <a:spcBef>
                <a:spcPct val="0"/>
              </a:spcBef>
              <a:spcAft>
                <a:spcPts val="600"/>
              </a:spcAft>
            </a:pPr>
            <a:r>
              <a:rPr lang="en-US" sz="2400" dirty="0"/>
              <a:t>Accrues to individual subject enrolled in the clinical trial</a:t>
            </a:r>
          </a:p>
          <a:p>
            <a:pPr lvl="1">
              <a:spcBef>
                <a:spcPct val="0"/>
              </a:spcBef>
              <a:spcAft>
                <a:spcPts val="600"/>
              </a:spcAft>
            </a:pPr>
            <a:r>
              <a:rPr lang="en-US" sz="2400" dirty="0"/>
              <a:t>Results from the research intervention being studied (and not from other clinical interventions included in the protocol)</a:t>
            </a:r>
          </a:p>
          <a:p>
            <a:pPr lvl="1">
              <a:spcBef>
                <a:spcPct val="0"/>
              </a:spcBef>
              <a:spcAft>
                <a:spcPts val="600"/>
              </a:spcAft>
            </a:pPr>
            <a:r>
              <a:rPr lang="en-US" sz="2400" dirty="0"/>
              <a:t>Word “benefit” often modified by “clinical” to indicate that “direct benefit” relates to health of enrolled subject</a:t>
            </a:r>
          </a:p>
          <a:p>
            <a:pPr>
              <a:spcBef>
                <a:spcPct val="0"/>
              </a:spcBef>
              <a:spcAft>
                <a:spcPts val="600"/>
              </a:spcAft>
            </a:pPr>
            <a:endParaRPr lang="en-US" sz="1300" dirty="0"/>
          </a:p>
          <a:p>
            <a:pPr>
              <a:spcBef>
                <a:spcPct val="0"/>
              </a:spcBef>
              <a:spcAft>
                <a:spcPts val="600"/>
              </a:spcAft>
            </a:pPr>
            <a:r>
              <a:rPr lang="en-US" sz="2600" dirty="0"/>
              <a:t>PDB is based on evidence to support the proof of concept and on the “structure” of the intervention (e.g., dose, duration, etc. as specified in the protocol)</a:t>
            </a:r>
          </a:p>
        </p:txBody>
      </p:sp>
      <p:sp>
        <p:nvSpPr>
          <p:cNvPr id="2" name="Footer Placeholder 1"/>
          <p:cNvSpPr>
            <a:spLocks noGrp="1"/>
          </p:cNvSpPr>
          <p:nvPr>
            <p:ph type="ftr" sz="quarter" idx="11"/>
          </p:nvPr>
        </p:nvSpPr>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13306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a:xfrm>
            <a:off x="228600" y="228600"/>
            <a:ext cx="8153503" cy="926020"/>
          </a:xfrm>
        </p:spPr>
        <p:txBody>
          <a:bodyPr>
            <a:normAutofit/>
          </a:bodyPr>
          <a:lstStyle/>
          <a:p>
            <a:pPr>
              <a:defRPr/>
            </a:pPr>
            <a:r>
              <a:rPr lang="en-US" sz="4000" dirty="0">
                <a:solidFill>
                  <a:schemeClr val="accent1">
                    <a:lumMod val="75000"/>
                  </a:schemeClr>
                </a:solidFill>
                <a:effectLst>
                  <a:outerShdw blurRad="38100" dist="38100" dir="2700000" algn="tl">
                    <a:srgbClr val="000000">
                      <a:alpha val="43137"/>
                    </a:srgbClr>
                  </a:outerShdw>
                </a:effectLst>
              </a:rPr>
              <a:t>Practical Implications of PDB</a:t>
            </a:r>
          </a:p>
        </p:txBody>
      </p:sp>
      <p:sp>
        <p:nvSpPr>
          <p:cNvPr id="27651" name="Rectangle 3"/>
          <p:cNvSpPr>
            <a:spLocks noGrp="1" noChangeArrowheads="1"/>
          </p:cNvSpPr>
          <p:nvPr>
            <p:ph idx="1"/>
          </p:nvPr>
        </p:nvSpPr>
        <p:spPr>
          <a:xfrm>
            <a:off x="289214" y="1524000"/>
            <a:ext cx="8607136" cy="4773105"/>
          </a:xfrm>
        </p:spPr>
        <p:txBody>
          <a:bodyPr>
            <a:normAutofit/>
          </a:bodyPr>
          <a:lstStyle/>
          <a:p>
            <a:pPr>
              <a:spcBef>
                <a:spcPct val="0"/>
              </a:spcBef>
              <a:spcAft>
                <a:spcPts val="600"/>
              </a:spcAft>
            </a:pPr>
            <a:r>
              <a:rPr lang="en-US" sz="2600" dirty="0"/>
              <a:t>Adult data to support the </a:t>
            </a:r>
            <a:r>
              <a:rPr lang="en-US" sz="2600" u="sng" dirty="0"/>
              <a:t>proof of concept</a:t>
            </a:r>
            <a:r>
              <a:rPr lang="en-US" sz="2600" dirty="0"/>
              <a:t> may not be needed to initiate studies in pediatric patients</a:t>
            </a:r>
          </a:p>
          <a:p>
            <a:pPr lvl="1">
              <a:spcBef>
                <a:spcPct val="0"/>
              </a:spcBef>
              <a:spcAft>
                <a:spcPts val="600"/>
              </a:spcAft>
            </a:pPr>
            <a:r>
              <a:rPr lang="en-US" sz="2000" dirty="0"/>
              <a:t>Nonclinical data may be sufficient, especially for diseases that are primarily pediatric </a:t>
            </a:r>
          </a:p>
          <a:p>
            <a:pPr>
              <a:spcBef>
                <a:spcPct val="0"/>
              </a:spcBef>
              <a:spcAft>
                <a:spcPts val="600"/>
              </a:spcAft>
            </a:pPr>
            <a:r>
              <a:rPr lang="en-US" sz="2600" dirty="0"/>
              <a:t>A minimally effective </a:t>
            </a:r>
            <a:r>
              <a:rPr lang="en-US" sz="2600" u="sng" dirty="0"/>
              <a:t>dose</a:t>
            </a:r>
            <a:r>
              <a:rPr lang="en-US" sz="2600" dirty="0"/>
              <a:t> must be tested to provide a PDB</a:t>
            </a:r>
          </a:p>
          <a:p>
            <a:pPr lvl="1">
              <a:spcBef>
                <a:spcPct val="0"/>
              </a:spcBef>
              <a:spcAft>
                <a:spcPts val="600"/>
              </a:spcAft>
            </a:pPr>
            <a:r>
              <a:rPr lang="en-US" sz="2000" dirty="0"/>
              <a:t>Although a lower dose may be “safer,” if there is no benefit then testing in pediatric patients is not justified</a:t>
            </a:r>
          </a:p>
          <a:p>
            <a:pPr>
              <a:spcBef>
                <a:spcPct val="0"/>
              </a:spcBef>
              <a:spcAft>
                <a:spcPts val="600"/>
              </a:spcAft>
            </a:pPr>
            <a:r>
              <a:rPr lang="en-US" sz="2600" dirty="0"/>
              <a:t>The clinical investigation must be of a sufficient </a:t>
            </a:r>
            <a:r>
              <a:rPr lang="en-US" sz="2600" u="sng" dirty="0"/>
              <a:t>duration</a:t>
            </a:r>
            <a:r>
              <a:rPr lang="en-US" sz="2600" dirty="0"/>
              <a:t> to provide a PDB</a:t>
            </a:r>
          </a:p>
          <a:p>
            <a:pPr lvl="1">
              <a:spcBef>
                <a:spcPct val="0"/>
              </a:spcBef>
              <a:spcAft>
                <a:spcPts val="600"/>
              </a:spcAft>
            </a:pPr>
            <a:r>
              <a:rPr lang="en-US" sz="2000" dirty="0"/>
              <a:t>Benefit is assessed within the context of the clinical study, i.e. an </a:t>
            </a:r>
            <a:r>
              <a:rPr lang="en-US" sz="2000"/>
              <a:t>accepted surrogate </a:t>
            </a:r>
            <a:r>
              <a:rPr lang="en-US" sz="2000" dirty="0"/>
              <a:t>endpoint might be considered to confer a benefit</a:t>
            </a:r>
          </a:p>
        </p:txBody>
      </p:sp>
      <p:sp>
        <p:nvSpPr>
          <p:cNvPr id="2" name="Footer Placeholder 1"/>
          <p:cNvSpPr>
            <a:spLocks noGrp="1"/>
          </p:cNvSpPr>
          <p:nvPr>
            <p:ph type="ftr" sz="quarter" idx="11"/>
          </p:nvPr>
        </p:nvSpPr>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238427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503BC3B-D210-495C-AC48-D034863198A2}"/>
              </a:ext>
            </a:extLst>
          </p:cNvPr>
          <p:cNvGraphicFramePr/>
          <p:nvPr>
            <p:extLst>
              <p:ext uri="{D42A27DB-BD31-4B8C-83A1-F6EECF244321}">
                <p14:modId xmlns:p14="http://schemas.microsoft.com/office/powerpoint/2010/main" val="3115122671"/>
              </p:ext>
            </p:extLst>
          </p:nvPr>
        </p:nvGraphicFramePr>
        <p:xfrm>
          <a:off x="800100" y="1828800"/>
          <a:ext cx="7543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A9D97CB7-AB12-498F-9A0D-1382F8AD9370}"/>
              </a:ext>
            </a:extLst>
          </p:cNvPr>
          <p:cNvSpPr>
            <a:spLocks noGrp="1"/>
          </p:cNvSpPr>
          <p:nvPr>
            <p:ph type="title"/>
          </p:nvPr>
        </p:nvSpPr>
        <p:spPr/>
        <p:txBody>
          <a:bodyPr>
            <a:noAutofit/>
          </a:bodyPr>
          <a:lstStyle/>
          <a:p>
            <a:r>
              <a:rPr lang="en-US" sz="4000" dirty="0">
                <a:solidFill>
                  <a:schemeClr val="accent1">
                    <a:lumMod val="75000"/>
                  </a:schemeClr>
                </a:solidFill>
                <a:effectLst>
                  <a:outerShdw blurRad="38100" dist="38100" dir="2700000" algn="tl">
                    <a:srgbClr val="000000">
                      <a:alpha val="43137"/>
                    </a:srgbClr>
                  </a:outerShdw>
                </a:effectLst>
              </a:rPr>
              <a:t>Additional Safeguards for </a:t>
            </a:r>
            <a:br>
              <a:rPr lang="en-US" sz="4000" dirty="0">
                <a:solidFill>
                  <a:schemeClr val="accent1">
                    <a:lumMod val="75000"/>
                  </a:schemeClr>
                </a:solidFill>
                <a:effectLst>
                  <a:outerShdw blurRad="38100" dist="38100" dir="2700000" algn="tl">
                    <a:srgbClr val="000000">
                      <a:alpha val="43137"/>
                    </a:srgbClr>
                  </a:outerShdw>
                </a:effectLst>
              </a:rPr>
            </a:br>
            <a:r>
              <a:rPr lang="en-US" sz="4000" dirty="0">
                <a:solidFill>
                  <a:schemeClr val="accent1">
                    <a:lumMod val="75000"/>
                  </a:schemeClr>
                </a:solidFill>
                <a:effectLst>
                  <a:outerShdw blurRad="38100" dist="38100" dir="2700000" algn="tl">
                    <a:srgbClr val="000000">
                      <a:alpha val="43137"/>
                    </a:srgbClr>
                  </a:outerShdw>
                </a:effectLst>
              </a:rPr>
              <a:t>Children in Clinical Investigations</a:t>
            </a:r>
            <a:br>
              <a:rPr lang="en-US" sz="4000" dirty="0">
                <a:solidFill>
                  <a:schemeClr val="accent1">
                    <a:lumMod val="75000"/>
                  </a:schemeClr>
                </a:solidFill>
                <a:effectLst>
                  <a:outerShdw blurRad="38100" dist="38100" dir="2700000" algn="tl">
                    <a:srgbClr val="000000">
                      <a:alpha val="43137"/>
                    </a:srgbClr>
                  </a:outerShdw>
                </a:effectLst>
              </a:rPr>
            </a:br>
            <a:r>
              <a:rPr lang="en-US" sz="3000" dirty="0">
                <a:solidFill>
                  <a:schemeClr val="accent1">
                    <a:lumMod val="75000"/>
                  </a:schemeClr>
                </a:solidFill>
                <a:effectLst>
                  <a:outerShdw blurRad="38100" dist="38100" dir="2700000" algn="tl">
                    <a:srgbClr val="000000">
                      <a:alpha val="43137"/>
                    </a:srgbClr>
                  </a:outerShdw>
                </a:effectLst>
              </a:rPr>
              <a:t>21 CFR 50 Subpart D</a:t>
            </a:r>
            <a:endParaRPr lang="en-US" sz="3000" dirty="0"/>
          </a:p>
        </p:txBody>
      </p:sp>
      <p:sp>
        <p:nvSpPr>
          <p:cNvPr id="6" name="Footer Placeholder 3">
            <a:extLst>
              <a:ext uri="{FF2B5EF4-FFF2-40B4-BE49-F238E27FC236}">
                <a16:creationId xmlns:a16="http://schemas.microsoft.com/office/drawing/2014/main" id="{F9141453-75C9-4BA2-AEA6-A80EE41B0299}"/>
              </a:ext>
            </a:extLst>
          </p:cNvPr>
          <p:cNvSpPr>
            <a:spLocks noGrp="1"/>
          </p:cNvSpPr>
          <p:nvPr>
            <p:ph type="ftr" sz="quarter" idx="11"/>
          </p:nvPr>
        </p:nvSpPr>
        <p:spPr>
          <a:xfrm>
            <a:off x="247650" y="6384925"/>
            <a:ext cx="2895600" cy="365125"/>
          </a:xfrm>
        </p:spPr>
        <p:txBody>
          <a:bodyPr/>
          <a:lstStyle/>
          <a:p>
            <a:pPr algn="l">
              <a:defRPr/>
            </a:pPr>
            <a:r>
              <a:rPr lang="en-US" b="1" dirty="0">
                <a:solidFill>
                  <a:schemeClr val="tx2">
                    <a:lumMod val="60000"/>
                    <a:lumOff val="40000"/>
                  </a:schemeClr>
                </a:solidFill>
                <a:latin typeface="Helvetica" panose="020B0604020202020204" pitchFamily="34" charset="0"/>
                <a:cs typeface="Helvetica" panose="020B0604020202020204" pitchFamily="34" charset="0"/>
              </a:rPr>
              <a:t>www.fda.gov/pediatrics</a:t>
            </a:r>
          </a:p>
        </p:txBody>
      </p:sp>
    </p:spTree>
    <p:extLst>
      <p:ext uri="{BB962C8B-B14F-4D97-AF65-F5344CB8AC3E}">
        <p14:creationId xmlns:p14="http://schemas.microsoft.com/office/powerpoint/2010/main" val="2016038011"/>
      </p:ext>
    </p:extLst>
  </p:cSld>
  <p:clrMapOvr>
    <a:masterClrMapping/>
  </p:clrMapOvr>
</p:sld>
</file>

<file path=ppt/theme/theme1.xml><?xml version="1.0" encoding="utf-8"?>
<a:theme xmlns:a="http://schemas.openxmlformats.org/drawingml/2006/main" name="FDA">
  <a:themeElements>
    <a:clrScheme name="Nelson F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lson FD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elson F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lson FD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lson FD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lson FD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lson FD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lson FD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lson FD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lson FD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lson FD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lson FD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lson FD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lson FD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12327</TotalTime>
  <Words>1420</Words>
  <Application>Microsoft Office PowerPoint</Application>
  <PresentationFormat>On-screen Show (4:3)</PresentationFormat>
  <Paragraphs>170</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(Body)</vt:lpstr>
      <vt:lpstr>Helvetica</vt:lpstr>
      <vt:lpstr>FDA</vt:lpstr>
      <vt:lpstr>Theme1</vt:lpstr>
      <vt:lpstr>Ethical Considerations for Pediatric Clinical Investigations</vt:lpstr>
      <vt:lpstr>Purpose</vt:lpstr>
      <vt:lpstr>Justification of Research Risk</vt:lpstr>
      <vt:lpstr>Additional Safeguards for  Children in Clinical Investigations 21 CFR 50 Subpart D</vt:lpstr>
      <vt:lpstr>Additional Safeguards for  Children in Clinical Investigations 21 CFR 50 Subpart D</vt:lpstr>
      <vt:lpstr>Additional Safeguards for  Children in Clinical Investigations 21 CFR 50 Subpart D</vt:lpstr>
      <vt:lpstr>Prospect of Direct Benefit (PDB)</vt:lpstr>
      <vt:lpstr>Practical Implications of PDB</vt:lpstr>
      <vt:lpstr>Additional Safeguards for  Children in Clinical Investigations 21 CFR 50 Subpart D</vt:lpstr>
      <vt:lpstr>“Low” Risk</vt:lpstr>
      <vt:lpstr>Practical Implications of “Low” Risk</vt:lpstr>
      <vt:lpstr>Component Analysis</vt:lpstr>
      <vt:lpstr>Practical Implications of “Low” Risk</vt:lpstr>
      <vt:lpstr>Practical Implications of “Low” Risk</vt:lpstr>
      <vt:lpstr>Institutional Review Boards (IRBs) </vt:lpstr>
      <vt:lpstr>Clinical Hold</vt:lpstr>
      <vt:lpstr>Additional Safeguards for  Children in Clinical Investigations 21 CFR 50 Subpart D</vt:lpstr>
      <vt:lpstr>PowerPoint Presentation</vt:lpstr>
      <vt:lpstr>Thank you!</vt:lpstr>
    </vt:vector>
  </TitlesOfParts>
  <Company>Food and Drug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robert.nelson</dc:creator>
  <cp:lastModifiedBy>Payne, Meshaun</cp:lastModifiedBy>
  <cp:revision>1397</cp:revision>
  <cp:lastPrinted>2017-03-20T16:25:31Z</cp:lastPrinted>
  <dcterms:created xsi:type="dcterms:W3CDTF">2011-02-16T17:02:52Z</dcterms:created>
  <dcterms:modified xsi:type="dcterms:W3CDTF">2019-02-27T17:27:58Z</dcterms:modified>
</cp:coreProperties>
</file>