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9.xml" ContentType="application/vnd.openxmlformats-officedocument.presentationml.slide+xml"/>
  <Override PartName="/ppt/slides/slide31.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notesSlides/notesSlide25.xml" ContentType="application/vnd.openxmlformats-officedocument.presentationml.notesSlide+xml"/>
  <Override PartName="/ppt/notesSlides/notesSlide20.xml" ContentType="application/vnd.openxmlformats-officedocument.presentationml.notesSlide+xml"/>
  <Override PartName="/ppt/notesSlides/notesSlide27.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6.xml" ContentType="application/vnd.openxmlformats-officedocument.presentationml.notesSlide+xml"/>
  <Override PartName="/ppt/notesSlides/notesSlide15.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4.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3"/>
  </p:notesMasterIdLst>
  <p:sldIdLst>
    <p:sldId id="271" r:id="rId2"/>
    <p:sldId id="272" r:id="rId3"/>
    <p:sldId id="273" r:id="rId4"/>
    <p:sldId id="274" r:id="rId5"/>
    <p:sldId id="275" r:id="rId6"/>
    <p:sldId id="312" r:id="rId7"/>
    <p:sldId id="277" r:id="rId8"/>
    <p:sldId id="278" r:id="rId9"/>
    <p:sldId id="279" r:id="rId10"/>
    <p:sldId id="313"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311" r:id="rId40"/>
    <p:sldId id="310" r:id="rId41"/>
    <p:sldId id="270"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50"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customXml" Target="../customXml/item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94F1F9-670B-4BD8-A79A-22FF1A005646}" type="datetimeFigureOut">
              <a:rPr lang="en-US" smtClean="0"/>
              <a:t>10/7/2016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488F4B-C8AB-4DED-82A3-6F6C06D43A36}" type="slidenum">
              <a:rPr lang="en-US" smtClean="0"/>
              <a:t>‹#›</a:t>
            </a:fld>
            <a:endParaRPr lang="en-US"/>
          </a:p>
        </p:txBody>
      </p:sp>
    </p:spTree>
    <p:extLst>
      <p:ext uri="{BB962C8B-B14F-4D97-AF65-F5344CB8AC3E}">
        <p14:creationId xmlns:p14="http://schemas.microsoft.com/office/powerpoint/2010/main" val="2943650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05090" eaLnBrk="0" hangingPunct="0">
              <a:spcBef>
                <a:spcPct val="30000"/>
              </a:spcBef>
              <a:defRPr sz="1200">
                <a:solidFill>
                  <a:schemeClr val="tx1"/>
                </a:solidFill>
                <a:latin typeface="Arial" charset="0"/>
                <a:cs typeface="Arial" charset="0"/>
              </a:defRPr>
            </a:lvl1pPr>
            <a:lvl2pPr marL="727500" indent="-278849" defTabSz="905090" eaLnBrk="0" hangingPunct="0">
              <a:spcBef>
                <a:spcPct val="30000"/>
              </a:spcBef>
              <a:defRPr sz="1200">
                <a:solidFill>
                  <a:schemeClr val="tx1"/>
                </a:solidFill>
                <a:latin typeface="Arial" charset="0"/>
                <a:cs typeface="Arial" charset="0"/>
              </a:defRPr>
            </a:lvl2pPr>
            <a:lvl3pPr marL="1120069" indent="-222768" defTabSz="905090" eaLnBrk="0" hangingPunct="0">
              <a:spcBef>
                <a:spcPct val="30000"/>
              </a:spcBef>
              <a:defRPr sz="1200">
                <a:solidFill>
                  <a:schemeClr val="tx1"/>
                </a:solidFill>
                <a:latin typeface="Arial" charset="0"/>
                <a:cs typeface="Arial" charset="0"/>
              </a:defRPr>
            </a:lvl3pPr>
            <a:lvl4pPr marL="1567161" indent="-222768" defTabSz="905090" eaLnBrk="0" hangingPunct="0">
              <a:spcBef>
                <a:spcPct val="30000"/>
              </a:spcBef>
              <a:defRPr sz="1200">
                <a:solidFill>
                  <a:schemeClr val="tx1"/>
                </a:solidFill>
                <a:latin typeface="Arial" charset="0"/>
                <a:cs typeface="Arial" charset="0"/>
              </a:defRPr>
            </a:lvl4pPr>
            <a:lvl5pPr marL="2015811" indent="-222768" defTabSz="905090" eaLnBrk="0" hangingPunct="0">
              <a:spcBef>
                <a:spcPct val="30000"/>
              </a:spcBef>
              <a:defRPr sz="1200">
                <a:solidFill>
                  <a:schemeClr val="tx1"/>
                </a:solidFill>
                <a:latin typeface="Arial" charset="0"/>
                <a:cs typeface="Arial" charset="0"/>
              </a:defRPr>
            </a:lvl5pPr>
            <a:lvl6pPr marL="2464461" indent="-222768" defTabSz="905090" eaLnBrk="0" fontAlgn="base" hangingPunct="0">
              <a:spcBef>
                <a:spcPct val="30000"/>
              </a:spcBef>
              <a:spcAft>
                <a:spcPct val="0"/>
              </a:spcAft>
              <a:defRPr sz="1200">
                <a:solidFill>
                  <a:schemeClr val="tx1"/>
                </a:solidFill>
                <a:latin typeface="Arial" charset="0"/>
                <a:cs typeface="Arial" charset="0"/>
              </a:defRPr>
            </a:lvl6pPr>
            <a:lvl7pPr marL="2913112" indent="-222768" defTabSz="905090" eaLnBrk="0" fontAlgn="base" hangingPunct="0">
              <a:spcBef>
                <a:spcPct val="30000"/>
              </a:spcBef>
              <a:spcAft>
                <a:spcPct val="0"/>
              </a:spcAft>
              <a:defRPr sz="1200">
                <a:solidFill>
                  <a:schemeClr val="tx1"/>
                </a:solidFill>
                <a:latin typeface="Arial" charset="0"/>
                <a:cs typeface="Arial" charset="0"/>
              </a:defRPr>
            </a:lvl7pPr>
            <a:lvl8pPr marL="3361762" indent="-222768" defTabSz="905090" eaLnBrk="0" fontAlgn="base" hangingPunct="0">
              <a:spcBef>
                <a:spcPct val="30000"/>
              </a:spcBef>
              <a:spcAft>
                <a:spcPct val="0"/>
              </a:spcAft>
              <a:defRPr sz="1200">
                <a:solidFill>
                  <a:schemeClr val="tx1"/>
                </a:solidFill>
                <a:latin typeface="Arial" charset="0"/>
                <a:cs typeface="Arial" charset="0"/>
              </a:defRPr>
            </a:lvl8pPr>
            <a:lvl9pPr marL="3810412" indent="-222768" defTabSz="90509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2C6DDE0E-98A5-4AD8-85E3-55CFB3A9643D}" type="slidenum">
              <a:rPr lang="en-US" altLang="en-US" smtClean="0"/>
              <a:pPr eaLnBrk="1" hangingPunct="1">
                <a:spcBef>
                  <a:spcPct val="0"/>
                </a:spcBef>
              </a:pPr>
              <a:t>1</a:t>
            </a:fld>
            <a:endParaRPr lang="en-US" alt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xfrm>
            <a:off x="683315" y="4344025"/>
            <a:ext cx="5491370" cy="4114488"/>
          </a:xfrm>
          <a:noFill/>
        </p:spPr>
        <p:txBody>
          <a:bodyPr/>
          <a:lstStyle/>
          <a:p>
            <a:pPr eaLnBrk="1" hangingPunct="1"/>
            <a:endParaRPr lang="en-US" altLang="en-US" dirty="0" smtClean="0">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05090" eaLnBrk="0" hangingPunct="0">
              <a:spcBef>
                <a:spcPct val="30000"/>
              </a:spcBef>
              <a:defRPr sz="1200">
                <a:solidFill>
                  <a:schemeClr val="tx1"/>
                </a:solidFill>
                <a:latin typeface="Arial" charset="0"/>
                <a:cs typeface="Arial" charset="0"/>
              </a:defRPr>
            </a:lvl1pPr>
            <a:lvl2pPr marL="727500" indent="-278849" defTabSz="905090" eaLnBrk="0" hangingPunct="0">
              <a:spcBef>
                <a:spcPct val="30000"/>
              </a:spcBef>
              <a:defRPr sz="1200">
                <a:solidFill>
                  <a:schemeClr val="tx1"/>
                </a:solidFill>
                <a:latin typeface="Arial" charset="0"/>
                <a:cs typeface="Arial" charset="0"/>
              </a:defRPr>
            </a:lvl2pPr>
            <a:lvl3pPr marL="1120069" indent="-222768" defTabSz="905090" eaLnBrk="0" hangingPunct="0">
              <a:spcBef>
                <a:spcPct val="30000"/>
              </a:spcBef>
              <a:defRPr sz="1200">
                <a:solidFill>
                  <a:schemeClr val="tx1"/>
                </a:solidFill>
                <a:latin typeface="Arial" charset="0"/>
                <a:cs typeface="Arial" charset="0"/>
              </a:defRPr>
            </a:lvl3pPr>
            <a:lvl4pPr marL="1567161" indent="-222768" defTabSz="905090" eaLnBrk="0" hangingPunct="0">
              <a:spcBef>
                <a:spcPct val="30000"/>
              </a:spcBef>
              <a:defRPr sz="1200">
                <a:solidFill>
                  <a:schemeClr val="tx1"/>
                </a:solidFill>
                <a:latin typeface="Arial" charset="0"/>
                <a:cs typeface="Arial" charset="0"/>
              </a:defRPr>
            </a:lvl4pPr>
            <a:lvl5pPr marL="2015811" indent="-222768" defTabSz="905090" eaLnBrk="0" hangingPunct="0">
              <a:spcBef>
                <a:spcPct val="30000"/>
              </a:spcBef>
              <a:defRPr sz="1200">
                <a:solidFill>
                  <a:schemeClr val="tx1"/>
                </a:solidFill>
                <a:latin typeface="Arial" charset="0"/>
                <a:cs typeface="Arial" charset="0"/>
              </a:defRPr>
            </a:lvl5pPr>
            <a:lvl6pPr marL="2464461" indent="-222768" defTabSz="905090" eaLnBrk="0" fontAlgn="base" hangingPunct="0">
              <a:spcBef>
                <a:spcPct val="30000"/>
              </a:spcBef>
              <a:spcAft>
                <a:spcPct val="0"/>
              </a:spcAft>
              <a:defRPr sz="1200">
                <a:solidFill>
                  <a:schemeClr val="tx1"/>
                </a:solidFill>
                <a:latin typeface="Arial" charset="0"/>
                <a:cs typeface="Arial" charset="0"/>
              </a:defRPr>
            </a:lvl6pPr>
            <a:lvl7pPr marL="2913112" indent="-222768" defTabSz="905090" eaLnBrk="0" fontAlgn="base" hangingPunct="0">
              <a:spcBef>
                <a:spcPct val="30000"/>
              </a:spcBef>
              <a:spcAft>
                <a:spcPct val="0"/>
              </a:spcAft>
              <a:defRPr sz="1200">
                <a:solidFill>
                  <a:schemeClr val="tx1"/>
                </a:solidFill>
                <a:latin typeface="Arial" charset="0"/>
                <a:cs typeface="Arial" charset="0"/>
              </a:defRPr>
            </a:lvl7pPr>
            <a:lvl8pPr marL="3361762" indent="-222768" defTabSz="905090" eaLnBrk="0" fontAlgn="base" hangingPunct="0">
              <a:spcBef>
                <a:spcPct val="30000"/>
              </a:spcBef>
              <a:spcAft>
                <a:spcPct val="0"/>
              </a:spcAft>
              <a:defRPr sz="1200">
                <a:solidFill>
                  <a:schemeClr val="tx1"/>
                </a:solidFill>
                <a:latin typeface="Arial" charset="0"/>
                <a:cs typeface="Arial" charset="0"/>
              </a:defRPr>
            </a:lvl8pPr>
            <a:lvl9pPr marL="3810412" indent="-222768" defTabSz="90509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3580BAD0-2FBA-4544-B85E-906E8D3B50F7}" type="slidenum">
              <a:rPr lang="en-US" altLang="en-US" smtClean="0"/>
              <a:pPr eaLnBrk="1" hangingPunct="1">
                <a:spcBef>
                  <a:spcPct val="0"/>
                </a:spcBef>
              </a:pPr>
              <a:t>15</a:t>
            </a:fld>
            <a:endParaRPr lang="en-US" alt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05090" eaLnBrk="0" hangingPunct="0">
              <a:spcBef>
                <a:spcPct val="30000"/>
              </a:spcBef>
              <a:defRPr sz="1200">
                <a:solidFill>
                  <a:schemeClr val="tx1"/>
                </a:solidFill>
                <a:latin typeface="Arial" charset="0"/>
                <a:cs typeface="Arial" charset="0"/>
              </a:defRPr>
            </a:lvl1pPr>
            <a:lvl2pPr marL="727500" indent="-278849" defTabSz="905090" eaLnBrk="0" hangingPunct="0">
              <a:spcBef>
                <a:spcPct val="30000"/>
              </a:spcBef>
              <a:defRPr sz="1200">
                <a:solidFill>
                  <a:schemeClr val="tx1"/>
                </a:solidFill>
                <a:latin typeface="Arial" charset="0"/>
                <a:cs typeface="Arial" charset="0"/>
              </a:defRPr>
            </a:lvl2pPr>
            <a:lvl3pPr marL="1120069" indent="-222768" defTabSz="905090" eaLnBrk="0" hangingPunct="0">
              <a:spcBef>
                <a:spcPct val="30000"/>
              </a:spcBef>
              <a:defRPr sz="1200">
                <a:solidFill>
                  <a:schemeClr val="tx1"/>
                </a:solidFill>
                <a:latin typeface="Arial" charset="0"/>
                <a:cs typeface="Arial" charset="0"/>
              </a:defRPr>
            </a:lvl3pPr>
            <a:lvl4pPr marL="1567161" indent="-222768" defTabSz="905090" eaLnBrk="0" hangingPunct="0">
              <a:spcBef>
                <a:spcPct val="30000"/>
              </a:spcBef>
              <a:defRPr sz="1200">
                <a:solidFill>
                  <a:schemeClr val="tx1"/>
                </a:solidFill>
                <a:latin typeface="Arial" charset="0"/>
                <a:cs typeface="Arial" charset="0"/>
              </a:defRPr>
            </a:lvl4pPr>
            <a:lvl5pPr marL="2015811" indent="-222768" defTabSz="905090" eaLnBrk="0" hangingPunct="0">
              <a:spcBef>
                <a:spcPct val="30000"/>
              </a:spcBef>
              <a:defRPr sz="1200">
                <a:solidFill>
                  <a:schemeClr val="tx1"/>
                </a:solidFill>
                <a:latin typeface="Arial" charset="0"/>
                <a:cs typeface="Arial" charset="0"/>
              </a:defRPr>
            </a:lvl5pPr>
            <a:lvl6pPr marL="2464461" indent="-222768" defTabSz="905090" eaLnBrk="0" fontAlgn="base" hangingPunct="0">
              <a:spcBef>
                <a:spcPct val="30000"/>
              </a:spcBef>
              <a:spcAft>
                <a:spcPct val="0"/>
              </a:spcAft>
              <a:defRPr sz="1200">
                <a:solidFill>
                  <a:schemeClr val="tx1"/>
                </a:solidFill>
                <a:latin typeface="Arial" charset="0"/>
                <a:cs typeface="Arial" charset="0"/>
              </a:defRPr>
            </a:lvl6pPr>
            <a:lvl7pPr marL="2913112" indent="-222768" defTabSz="905090" eaLnBrk="0" fontAlgn="base" hangingPunct="0">
              <a:spcBef>
                <a:spcPct val="30000"/>
              </a:spcBef>
              <a:spcAft>
                <a:spcPct val="0"/>
              </a:spcAft>
              <a:defRPr sz="1200">
                <a:solidFill>
                  <a:schemeClr val="tx1"/>
                </a:solidFill>
                <a:latin typeface="Arial" charset="0"/>
                <a:cs typeface="Arial" charset="0"/>
              </a:defRPr>
            </a:lvl7pPr>
            <a:lvl8pPr marL="3361762" indent="-222768" defTabSz="905090" eaLnBrk="0" fontAlgn="base" hangingPunct="0">
              <a:spcBef>
                <a:spcPct val="30000"/>
              </a:spcBef>
              <a:spcAft>
                <a:spcPct val="0"/>
              </a:spcAft>
              <a:defRPr sz="1200">
                <a:solidFill>
                  <a:schemeClr val="tx1"/>
                </a:solidFill>
                <a:latin typeface="Arial" charset="0"/>
                <a:cs typeface="Arial" charset="0"/>
              </a:defRPr>
            </a:lvl8pPr>
            <a:lvl9pPr marL="3810412" indent="-222768" defTabSz="90509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29D16C86-093E-43E0-BD2D-945038EAE4B1}" type="slidenum">
              <a:rPr lang="en-US" altLang="en-US" smtClean="0"/>
              <a:pPr eaLnBrk="1" hangingPunct="1">
                <a:spcBef>
                  <a:spcPct val="0"/>
                </a:spcBef>
              </a:pPr>
              <a:t>16</a:t>
            </a:fld>
            <a:endParaRPr lang="en-US" alt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xfrm>
            <a:off x="683315" y="4344025"/>
            <a:ext cx="5491370" cy="4114488"/>
          </a:xfrm>
          <a:noFill/>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defTabSz="905090" eaLnBrk="0" hangingPunct="0">
              <a:spcBef>
                <a:spcPct val="30000"/>
              </a:spcBef>
              <a:defRPr sz="1200">
                <a:solidFill>
                  <a:schemeClr val="tx1"/>
                </a:solidFill>
                <a:latin typeface="Arial" charset="0"/>
                <a:cs typeface="Arial" charset="0"/>
              </a:defRPr>
            </a:lvl1pPr>
            <a:lvl2pPr marL="727500" indent="-278849" defTabSz="905090" eaLnBrk="0" hangingPunct="0">
              <a:spcBef>
                <a:spcPct val="30000"/>
              </a:spcBef>
              <a:defRPr sz="1200">
                <a:solidFill>
                  <a:schemeClr val="tx1"/>
                </a:solidFill>
                <a:latin typeface="Arial" charset="0"/>
                <a:cs typeface="Arial" charset="0"/>
              </a:defRPr>
            </a:lvl2pPr>
            <a:lvl3pPr marL="1120069" indent="-222768" defTabSz="905090" eaLnBrk="0" hangingPunct="0">
              <a:spcBef>
                <a:spcPct val="30000"/>
              </a:spcBef>
              <a:defRPr sz="1200">
                <a:solidFill>
                  <a:schemeClr val="tx1"/>
                </a:solidFill>
                <a:latin typeface="Arial" charset="0"/>
                <a:cs typeface="Arial" charset="0"/>
              </a:defRPr>
            </a:lvl3pPr>
            <a:lvl4pPr marL="1567161" indent="-222768" defTabSz="905090" eaLnBrk="0" hangingPunct="0">
              <a:spcBef>
                <a:spcPct val="30000"/>
              </a:spcBef>
              <a:defRPr sz="1200">
                <a:solidFill>
                  <a:schemeClr val="tx1"/>
                </a:solidFill>
                <a:latin typeface="Arial" charset="0"/>
                <a:cs typeface="Arial" charset="0"/>
              </a:defRPr>
            </a:lvl4pPr>
            <a:lvl5pPr marL="2015811" indent="-222768" defTabSz="905090" eaLnBrk="0" hangingPunct="0">
              <a:spcBef>
                <a:spcPct val="30000"/>
              </a:spcBef>
              <a:defRPr sz="1200">
                <a:solidFill>
                  <a:schemeClr val="tx1"/>
                </a:solidFill>
                <a:latin typeface="Arial" charset="0"/>
                <a:cs typeface="Arial" charset="0"/>
              </a:defRPr>
            </a:lvl5pPr>
            <a:lvl6pPr marL="2464461" indent="-222768" defTabSz="905090" eaLnBrk="0" fontAlgn="base" hangingPunct="0">
              <a:spcBef>
                <a:spcPct val="30000"/>
              </a:spcBef>
              <a:spcAft>
                <a:spcPct val="0"/>
              </a:spcAft>
              <a:defRPr sz="1200">
                <a:solidFill>
                  <a:schemeClr val="tx1"/>
                </a:solidFill>
                <a:latin typeface="Arial" charset="0"/>
                <a:cs typeface="Arial" charset="0"/>
              </a:defRPr>
            </a:lvl6pPr>
            <a:lvl7pPr marL="2913112" indent="-222768" defTabSz="905090" eaLnBrk="0" fontAlgn="base" hangingPunct="0">
              <a:spcBef>
                <a:spcPct val="30000"/>
              </a:spcBef>
              <a:spcAft>
                <a:spcPct val="0"/>
              </a:spcAft>
              <a:defRPr sz="1200">
                <a:solidFill>
                  <a:schemeClr val="tx1"/>
                </a:solidFill>
                <a:latin typeface="Arial" charset="0"/>
                <a:cs typeface="Arial" charset="0"/>
              </a:defRPr>
            </a:lvl7pPr>
            <a:lvl8pPr marL="3361762" indent="-222768" defTabSz="905090" eaLnBrk="0" fontAlgn="base" hangingPunct="0">
              <a:spcBef>
                <a:spcPct val="30000"/>
              </a:spcBef>
              <a:spcAft>
                <a:spcPct val="0"/>
              </a:spcAft>
              <a:defRPr sz="1200">
                <a:solidFill>
                  <a:schemeClr val="tx1"/>
                </a:solidFill>
                <a:latin typeface="Arial" charset="0"/>
                <a:cs typeface="Arial" charset="0"/>
              </a:defRPr>
            </a:lvl8pPr>
            <a:lvl9pPr marL="3810412" indent="-222768" defTabSz="90509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3C762F8D-7CED-4DD4-9ADE-D013CE8AD6C2}" type="slidenum">
              <a:rPr lang="en-US" altLang="en-US" smtClean="0"/>
              <a:pPr eaLnBrk="1" hangingPunct="1">
                <a:spcBef>
                  <a:spcPct val="0"/>
                </a:spcBef>
              </a:pPr>
              <a:t>17</a:t>
            </a:fld>
            <a:endParaRPr lang="en-US" alt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xfrm>
            <a:off x="683315" y="4344025"/>
            <a:ext cx="5491370" cy="4114488"/>
          </a:xfrm>
          <a:noFill/>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defTabSz="905090" eaLnBrk="0" hangingPunct="0">
              <a:spcBef>
                <a:spcPct val="30000"/>
              </a:spcBef>
              <a:defRPr sz="1200">
                <a:solidFill>
                  <a:schemeClr val="tx1"/>
                </a:solidFill>
                <a:latin typeface="Arial" charset="0"/>
                <a:cs typeface="Arial" charset="0"/>
              </a:defRPr>
            </a:lvl1pPr>
            <a:lvl2pPr marL="727500" indent="-278849" defTabSz="905090" eaLnBrk="0" hangingPunct="0">
              <a:spcBef>
                <a:spcPct val="30000"/>
              </a:spcBef>
              <a:defRPr sz="1200">
                <a:solidFill>
                  <a:schemeClr val="tx1"/>
                </a:solidFill>
                <a:latin typeface="Arial" charset="0"/>
                <a:cs typeface="Arial" charset="0"/>
              </a:defRPr>
            </a:lvl2pPr>
            <a:lvl3pPr marL="1120069" indent="-222768" defTabSz="905090" eaLnBrk="0" hangingPunct="0">
              <a:spcBef>
                <a:spcPct val="30000"/>
              </a:spcBef>
              <a:defRPr sz="1200">
                <a:solidFill>
                  <a:schemeClr val="tx1"/>
                </a:solidFill>
                <a:latin typeface="Arial" charset="0"/>
                <a:cs typeface="Arial" charset="0"/>
              </a:defRPr>
            </a:lvl3pPr>
            <a:lvl4pPr marL="1567161" indent="-222768" defTabSz="905090" eaLnBrk="0" hangingPunct="0">
              <a:spcBef>
                <a:spcPct val="30000"/>
              </a:spcBef>
              <a:defRPr sz="1200">
                <a:solidFill>
                  <a:schemeClr val="tx1"/>
                </a:solidFill>
                <a:latin typeface="Arial" charset="0"/>
                <a:cs typeface="Arial" charset="0"/>
              </a:defRPr>
            </a:lvl4pPr>
            <a:lvl5pPr marL="2015811" indent="-222768" defTabSz="905090" eaLnBrk="0" hangingPunct="0">
              <a:spcBef>
                <a:spcPct val="30000"/>
              </a:spcBef>
              <a:defRPr sz="1200">
                <a:solidFill>
                  <a:schemeClr val="tx1"/>
                </a:solidFill>
                <a:latin typeface="Arial" charset="0"/>
                <a:cs typeface="Arial" charset="0"/>
              </a:defRPr>
            </a:lvl5pPr>
            <a:lvl6pPr marL="2464461" indent="-222768" defTabSz="905090" eaLnBrk="0" fontAlgn="base" hangingPunct="0">
              <a:spcBef>
                <a:spcPct val="30000"/>
              </a:spcBef>
              <a:spcAft>
                <a:spcPct val="0"/>
              </a:spcAft>
              <a:defRPr sz="1200">
                <a:solidFill>
                  <a:schemeClr val="tx1"/>
                </a:solidFill>
                <a:latin typeface="Arial" charset="0"/>
                <a:cs typeface="Arial" charset="0"/>
              </a:defRPr>
            </a:lvl6pPr>
            <a:lvl7pPr marL="2913112" indent="-222768" defTabSz="905090" eaLnBrk="0" fontAlgn="base" hangingPunct="0">
              <a:spcBef>
                <a:spcPct val="30000"/>
              </a:spcBef>
              <a:spcAft>
                <a:spcPct val="0"/>
              </a:spcAft>
              <a:defRPr sz="1200">
                <a:solidFill>
                  <a:schemeClr val="tx1"/>
                </a:solidFill>
                <a:latin typeface="Arial" charset="0"/>
                <a:cs typeface="Arial" charset="0"/>
              </a:defRPr>
            </a:lvl7pPr>
            <a:lvl8pPr marL="3361762" indent="-222768" defTabSz="905090" eaLnBrk="0" fontAlgn="base" hangingPunct="0">
              <a:spcBef>
                <a:spcPct val="30000"/>
              </a:spcBef>
              <a:spcAft>
                <a:spcPct val="0"/>
              </a:spcAft>
              <a:defRPr sz="1200">
                <a:solidFill>
                  <a:schemeClr val="tx1"/>
                </a:solidFill>
                <a:latin typeface="Arial" charset="0"/>
                <a:cs typeface="Arial" charset="0"/>
              </a:defRPr>
            </a:lvl8pPr>
            <a:lvl9pPr marL="3810412" indent="-222768" defTabSz="90509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20960154-715B-45B1-B6F9-B7B52F76805C}" type="slidenum">
              <a:rPr lang="en-US" altLang="en-US" smtClean="0"/>
              <a:pPr eaLnBrk="1" hangingPunct="1">
                <a:spcBef>
                  <a:spcPct val="0"/>
                </a:spcBef>
              </a:pPr>
              <a:t>20</a:t>
            </a:fld>
            <a:endParaRPr lang="en-US" alt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xfrm>
            <a:off x="683315" y="4344025"/>
            <a:ext cx="5491370" cy="4114488"/>
          </a:xfrm>
          <a:noFill/>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defTabSz="905090" eaLnBrk="0" hangingPunct="0">
              <a:spcBef>
                <a:spcPct val="30000"/>
              </a:spcBef>
              <a:defRPr sz="1200">
                <a:solidFill>
                  <a:schemeClr val="tx1"/>
                </a:solidFill>
                <a:latin typeface="Arial" charset="0"/>
                <a:cs typeface="Arial" charset="0"/>
              </a:defRPr>
            </a:lvl1pPr>
            <a:lvl2pPr marL="729057" indent="-280406" defTabSz="905090" eaLnBrk="0" hangingPunct="0">
              <a:spcBef>
                <a:spcPct val="30000"/>
              </a:spcBef>
              <a:defRPr sz="1200">
                <a:solidFill>
                  <a:schemeClr val="tx1"/>
                </a:solidFill>
                <a:latin typeface="Arial" charset="0"/>
                <a:cs typeface="Arial" charset="0"/>
              </a:defRPr>
            </a:lvl2pPr>
            <a:lvl3pPr marL="1121626" indent="-224325" defTabSz="905090" eaLnBrk="0" hangingPunct="0">
              <a:spcBef>
                <a:spcPct val="30000"/>
              </a:spcBef>
              <a:defRPr sz="1200">
                <a:solidFill>
                  <a:schemeClr val="tx1"/>
                </a:solidFill>
                <a:latin typeface="Arial" charset="0"/>
                <a:cs typeface="Arial" charset="0"/>
              </a:defRPr>
            </a:lvl3pPr>
            <a:lvl4pPr marL="1570276" indent="-224325" defTabSz="905090" eaLnBrk="0" hangingPunct="0">
              <a:spcBef>
                <a:spcPct val="30000"/>
              </a:spcBef>
              <a:defRPr sz="1200">
                <a:solidFill>
                  <a:schemeClr val="tx1"/>
                </a:solidFill>
                <a:latin typeface="Arial" charset="0"/>
                <a:cs typeface="Arial" charset="0"/>
              </a:defRPr>
            </a:lvl4pPr>
            <a:lvl5pPr marL="2018927" indent="-224325" defTabSz="905090" eaLnBrk="0" hangingPunct="0">
              <a:spcBef>
                <a:spcPct val="30000"/>
              </a:spcBef>
              <a:defRPr sz="1200">
                <a:solidFill>
                  <a:schemeClr val="tx1"/>
                </a:solidFill>
                <a:latin typeface="Arial" charset="0"/>
                <a:cs typeface="Arial" charset="0"/>
              </a:defRPr>
            </a:lvl5pPr>
            <a:lvl6pPr marL="2467577" indent="-224325" defTabSz="905090" eaLnBrk="0" fontAlgn="base" hangingPunct="0">
              <a:spcBef>
                <a:spcPct val="30000"/>
              </a:spcBef>
              <a:spcAft>
                <a:spcPct val="0"/>
              </a:spcAft>
              <a:defRPr sz="1200">
                <a:solidFill>
                  <a:schemeClr val="tx1"/>
                </a:solidFill>
                <a:latin typeface="Arial" charset="0"/>
                <a:cs typeface="Arial" charset="0"/>
              </a:defRPr>
            </a:lvl6pPr>
            <a:lvl7pPr marL="2916227" indent="-224325" defTabSz="905090" eaLnBrk="0" fontAlgn="base" hangingPunct="0">
              <a:spcBef>
                <a:spcPct val="30000"/>
              </a:spcBef>
              <a:spcAft>
                <a:spcPct val="0"/>
              </a:spcAft>
              <a:defRPr sz="1200">
                <a:solidFill>
                  <a:schemeClr val="tx1"/>
                </a:solidFill>
                <a:latin typeface="Arial" charset="0"/>
                <a:cs typeface="Arial" charset="0"/>
              </a:defRPr>
            </a:lvl7pPr>
            <a:lvl8pPr marL="3364878" indent="-224325" defTabSz="905090" eaLnBrk="0" fontAlgn="base" hangingPunct="0">
              <a:spcBef>
                <a:spcPct val="30000"/>
              </a:spcBef>
              <a:spcAft>
                <a:spcPct val="0"/>
              </a:spcAft>
              <a:defRPr sz="1200">
                <a:solidFill>
                  <a:schemeClr val="tx1"/>
                </a:solidFill>
                <a:latin typeface="Arial" charset="0"/>
                <a:cs typeface="Arial" charset="0"/>
              </a:defRPr>
            </a:lvl8pPr>
            <a:lvl9pPr marL="3813528" indent="-224325" defTabSz="90509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BFE69AA0-AB4F-4230-BD7A-343DC58F90E0}" type="slidenum">
              <a:rPr lang="en-US" altLang="en-US" smtClean="0"/>
              <a:pPr eaLnBrk="1" hangingPunct="1">
                <a:spcBef>
                  <a:spcPct val="0"/>
                </a:spcBef>
              </a:pPr>
              <a:t>21</a:t>
            </a:fld>
            <a:endParaRPr lang="en-US" alt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endParaRPr lang="en-US" altLang="en-US" smtClean="0">
              <a:latin typeface="Arial"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defTabSz="905090" eaLnBrk="0" hangingPunct="0">
              <a:spcBef>
                <a:spcPct val="30000"/>
              </a:spcBef>
              <a:defRPr sz="1200">
                <a:solidFill>
                  <a:schemeClr val="tx1"/>
                </a:solidFill>
                <a:latin typeface="Arial" charset="0"/>
                <a:cs typeface="Arial" charset="0"/>
              </a:defRPr>
            </a:lvl1pPr>
            <a:lvl2pPr marL="727500" indent="-278849" defTabSz="905090" eaLnBrk="0" hangingPunct="0">
              <a:spcBef>
                <a:spcPct val="30000"/>
              </a:spcBef>
              <a:defRPr sz="1200">
                <a:solidFill>
                  <a:schemeClr val="tx1"/>
                </a:solidFill>
                <a:latin typeface="Arial" charset="0"/>
                <a:cs typeface="Arial" charset="0"/>
              </a:defRPr>
            </a:lvl2pPr>
            <a:lvl3pPr marL="1120069" indent="-222768" defTabSz="905090" eaLnBrk="0" hangingPunct="0">
              <a:spcBef>
                <a:spcPct val="30000"/>
              </a:spcBef>
              <a:defRPr sz="1200">
                <a:solidFill>
                  <a:schemeClr val="tx1"/>
                </a:solidFill>
                <a:latin typeface="Arial" charset="0"/>
                <a:cs typeface="Arial" charset="0"/>
              </a:defRPr>
            </a:lvl3pPr>
            <a:lvl4pPr marL="1567161" indent="-222768" defTabSz="905090" eaLnBrk="0" hangingPunct="0">
              <a:spcBef>
                <a:spcPct val="30000"/>
              </a:spcBef>
              <a:defRPr sz="1200">
                <a:solidFill>
                  <a:schemeClr val="tx1"/>
                </a:solidFill>
                <a:latin typeface="Arial" charset="0"/>
                <a:cs typeface="Arial" charset="0"/>
              </a:defRPr>
            </a:lvl4pPr>
            <a:lvl5pPr marL="2015811" indent="-222768" defTabSz="905090" eaLnBrk="0" hangingPunct="0">
              <a:spcBef>
                <a:spcPct val="30000"/>
              </a:spcBef>
              <a:defRPr sz="1200">
                <a:solidFill>
                  <a:schemeClr val="tx1"/>
                </a:solidFill>
                <a:latin typeface="Arial" charset="0"/>
                <a:cs typeface="Arial" charset="0"/>
              </a:defRPr>
            </a:lvl5pPr>
            <a:lvl6pPr marL="2464461" indent="-222768" defTabSz="905090" eaLnBrk="0" fontAlgn="base" hangingPunct="0">
              <a:spcBef>
                <a:spcPct val="30000"/>
              </a:spcBef>
              <a:spcAft>
                <a:spcPct val="0"/>
              </a:spcAft>
              <a:defRPr sz="1200">
                <a:solidFill>
                  <a:schemeClr val="tx1"/>
                </a:solidFill>
                <a:latin typeface="Arial" charset="0"/>
                <a:cs typeface="Arial" charset="0"/>
              </a:defRPr>
            </a:lvl6pPr>
            <a:lvl7pPr marL="2913112" indent="-222768" defTabSz="905090" eaLnBrk="0" fontAlgn="base" hangingPunct="0">
              <a:spcBef>
                <a:spcPct val="30000"/>
              </a:spcBef>
              <a:spcAft>
                <a:spcPct val="0"/>
              </a:spcAft>
              <a:defRPr sz="1200">
                <a:solidFill>
                  <a:schemeClr val="tx1"/>
                </a:solidFill>
                <a:latin typeface="Arial" charset="0"/>
                <a:cs typeface="Arial" charset="0"/>
              </a:defRPr>
            </a:lvl7pPr>
            <a:lvl8pPr marL="3361762" indent="-222768" defTabSz="905090" eaLnBrk="0" fontAlgn="base" hangingPunct="0">
              <a:spcBef>
                <a:spcPct val="30000"/>
              </a:spcBef>
              <a:spcAft>
                <a:spcPct val="0"/>
              </a:spcAft>
              <a:defRPr sz="1200">
                <a:solidFill>
                  <a:schemeClr val="tx1"/>
                </a:solidFill>
                <a:latin typeface="Arial" charset="0"/>
                <a:cs typeface="Arial" charset="0"/>
              </a:defRPr>
            </a:lvl8pPr>
            <a:lvl9pPr marL="3810412" indent="-222768" defTabSz="90509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74DD6D19-AD3F-4D86-ABB0-1499F3B8F529}" type="slidenum">
              <a:rPr lang="en-US" altLang="en-US" smtClean="0"/>
              <a:pPr eaLnBrk="1" hangingPunct="1">
                <a:spcBef>
                  <a:spcPct val="0"/>
                </a:spcBef>
              </a:pPr>
              <a:t>22</a:t>
            </a:fld>
            <a:endParaRPr lang="en-US" alt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xfrm>
            <a:off x="683315" y="4344025"/>
            <a:ext cx="5491370" cy="4114488"/>
          </a:xfrm>
          <a:noFill/>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defTabSz="905090" eaLnBrk="0" hangingPunct="0">
              <a:spcBef>
                <a:spcPct val="30000"/>
              </a:spcBef>
              <a:defRPr sz="1200">
                <a:solidFill>
                  <a:schemeClr val="tx1"/>
                </a:solidFill>
                <a:latin typeface="Arial" charset="0"/>
                <a:cs typeface="Arial" charset="0"/>
              </a:defRPr>
            </a:lvl1pPr>
            <a:lvl2pPr marL="727500" indent="-278849" defTabSz="905090" eaLnBrk="0" hangingPunct="0">
              <a:spcBef>
                <a:spcPct val="30000"/>
              </a:spcBef>
              <a:defRPr sz="1200">
                <a:solidFill>
                  <a:schemeClr val="tx1"/>
                </a:solidFill>
                <a:latin typeface="Arial" charset="0"/>
                <a:cs typeface="Arial" charset="0"/>
              </a:defRPr>
            </a:lvl2pPr>
            <a:lvl3pPr marL="1120069" indent="-222768" defTabSz="905090" eaLnBrk="0" hangingPunct="0">
              <a:spcBef>
                <a:spcPct val="30000"/>
              </a:spcBef>
              <a:defRPr sz="1200">
                <a:solidFill>
                  <a:schemeClr val="tx1"/>
                </a:solidFill>
                <a:latin typeface="Arial" charset="0"/>
                <a:cs typeface="Arial" charset="0"/>
              </a:defRPr>
            </a:lvl3pPr>
            <a:lvl4pPr marL="1567161" indent="-222768" defTabSz="905090" eaLnBrk="0" hangingPunct="0">
              <a:spcBef>
                <a:spcPct val="30000"/>
              </a:spcBef>
              <a:defRPr sz="1200">
                <a:solidFill>
                  <a:schemeClr val="tx1"/>
                </a:solidFill>
                <a:latin typeface="Arial" charset="0"/>
                <a:cs typeface="Arial" charset="0"/>
              </a:defRPr>
            </a:lvl4pPr>
            <a:lvl5pPr marL="2015811" indent="-222768" defTabSz="905090" eaLnBrk="0" hangingPunct="0">
              <a:spcBef>
                <a:spcPct val="30000"/>
              </a:spcBef>
              <a:defRPr sz="1200">
                <a:solidFill>
                  <a:schemeClr val="tx1"/>
                </a:solidFill>
                <a:latin typeface="Arial" charset="0"/>
                <a:cs typeface="Arial" charset="0"/>
              </a:defRPr>
            </a:lvl5pPr>
            <a:lvl6pPr marL="2464461" indent="-222768" defTabSz="905090" eaLnBrk="0" fontAlgn="base" hangingPunct="0">
              <a:spcBef>
                <a:spcPct val="30000"/>
              </a:spcBef>
              <a:spcAft>
                <a:spcPct val="0"/>
              </a:spcAft>
              <a:defRPr sz="1200">
                <a:solidFill>
                  <a:schemeClr val="tx1"/>
                </a:solidFill>
                <a:latin typeface="Arial" charset="0"/>
                <a:cs typeface="Arial" charset="0"/>
              </a:defRPr>
            </a:lvl6pPr>
            <a:lvl7pPr marL="2913112" indent="-222768" defTabSz="905090" eaLnBrk="0" fontAlgn="base" hangingPunct="0">
              <a:spcBef>
                <a:spcPct val="30000"/>
              </a:spcBef>
              <a:spcAft>
                <a:spcPct val="0"/>
              </a:spcAft>
              <a:defRPr sz="1200">
                <a:solidFill>
                  <a:schemeClr val="tx1"/>
                </a:solidFill>
                <a:latin typeface="Arial" charset="0"/>
                <a:cs typeface="Arial" charset="0"/>
              </a:defRPr>
            </a:lvl7pPr>
            <a:lvl8pPr marL="3361762" indent="-222768" defTabSz="905090" eaLnBrk="0" fontAlgn="base" hangingPunct="0">
              <a:spcBef>
                <a:spcPct val="30000"/>
              </a:spcBef>
              <a:spcAft>
                <a:spcPct val="0"/>
              </a:spcAft>
              <a:defRPr sz="1200">
                <a:solidFill>
                  <a:schemeClr val="tx1"/>
                </a:solidFill>
                <a:latin typeface="Arial" charset="0"/>
                <a:cs typeface="Arial" charset="0"/>
              </a:defRPr>
            </a:lvl8pPr>
            <a:lvl9pPr marL="3810412" indent="-222768" defTabSz="90509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2F619F04-7A1B-4BC9-BC66-390AFEBC14E1}" type="slidenum">
              <a:rPr lang="en-US" altLang="en-US" smtClean="0"/>
              <a:pPr eaLnBrk="1" hangingPunct="1">
                <a:spcBef>
                  <a:spcPct val="0"/>
                </a:spcBef>
              </a:pPr>
              <a:t>23</a:t>
            </a:fld>
            <a:endParaRPr lang="en-US" alt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xfrm>
            <a:off x="683315" y="4344025"/>
            <a:ext cx="5491370" cy="4114488"/>
          </a:xfrm>
          <a:noFill/>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defTabSz="905090" eaLnBrk="0" hangingPunct="0">
              <a:spcBef>
                <a:spcPct val="30000"/>
              </a:spcBef>
              <a:defRPr sz="1200">
                <a:solidFill>
                  <a:schemeClr val="tx1"/>
                </a:solidFill>
                <a:latin typeface="Arial" charset="0"/>
                <a:cs typeface="Arial" charset="0"/>
              </a:defRPr>
            </a:lvl1pPr>
            <a:lvl2pPr marL="727500" indent="-278849" defTabSz="905090" eaLnBrk="0" hangingPunct="0">
              <a:spcBef>
                <a:spcPct val="30000"/>
              </a:spcBef>
              <a:defRPr sz="1200">
                <a:solidFill>
                  <a:schemeClr val="tx1"/>
                </a:solidFill>
                <a:latin typeface="Arial" charset="0"/>
                <a:cs typeface="Arial" charset="0"/>
              </a:defRPr>
            </a:lvl2pPr>
            <a:lvl3pPr marL="1120069" indent="-222768" defTabSz="905090" eaLnBrk="0" hangingPunct="0">
              <a:spcBef>
                <a:spcPct val="30000"/>
              </a:spcBef>
              <a:defRPr sz="1200">
                <a:solidFill>
                  <a:schemeClr val="tx1"/>
                </a:solidFill>
                <a:latin typeface="Arial" charset="0"/>
                <a:cs typeface="Arial" charset="0"/>
              </a:defRPr>
            </a:lvl3pPr>
            <a:lvl4pPr marL="1567161" indent="-222768" defTabSz="905090" eaLnBrk="0" hangingPunct="0">
              <a:spcBef>
                <a:spcPct val="30000"/>
              </a:spcBef>
              <a:defRPr sz="1200">
                <a:solidFill>
                  <a:schemeClr val="tx1"/>
                </a:solidFill>
                <a:latin typeface="Arial" charset="0"/>
                <a:cs typeface="Arial" charset="0"/>
              </a:defRPr>
            </a:lvl4pPr>
            <a:lvl5pPr marL="2015811" indent="-222768" defTabSz="905090" eaLnBrk="0" hangingPunct="0">
              <a:spcBef>
                <a:spcPct val="30000"/>
              </a:spcBef>
              <a:defRPr sz="1200">
                <a:solidFill>
                  <a:schemeClr val="tx1"/>
                </a:solidFill>
                <a:latin typeface="Arial" charset="0"/>
                <a:cs typeface="Arial" charset="0"/>
              </a:defRPr>
            </a:lvl5pPr>
            <a:lvl6pPr marL="2464461" indent="-222768" defTabSz="905090" eaLnBrk="0" fontAlgn="base" hangingPunct="0">
              <a:spcBef>
                <a:spcPct val="30000"/>
              </a:spcBef>
              <a:spcAft>
                <a:spcPct val="0"/>
              </a:spcAft>
              <a:defRPr sz="1200">
                <a:solidFill>
                  <a:schemeClr val="tx1"/>
                </a:solidFill>
                <a:latin typeface="Arial" charset="0"/>
                <a:cs typeface="Arial" charset="0"/>
              </a:defRPr>
            </a:lvl6pPr>
            <a:lvl7pPr marL="2913112" indent="-222768" defTabSz="905090" eaLnBrk="0" fontAlgn="base" hangingPunct="0">
              <a:spcBef>
                <a:spcPct val="30000"/>
              </a:spcBef>
              <a:spcAft>
                <a:spcPct val="0"/>
              </a:spcAft>
              <a:defRPr sz="1200">
                <a:solidFill>
                  <a:schemeClr val="tx1"/>
                </a:solidFill>
                <a:latin typeface="Arial" charset="0"/>
                <a:cs typeface="Arial" charset="0"/>
              </a:defRPr>
            </a:lvl7pPr>
            <a:lvl8pPr marL="3361762" indent="-222768" defTabSz="905090" eaLnBrk="0" fontAlgn="base" hangingPunct="0">
              <a:spcBef>
                <a:spcPct val="30000"/>
              </a:spcBef>
              <a:spcAft>
                <a:spcPct val="0"/>
              </a:spcAft>
              <a:defRPr sz="1200">
                <a:solidFill>
                  <a:schemeClr val="tx1"/>
                </a:solidFill>
                <a:latin typeface="Arial" charset="0"/>
                <a:cs typeface="Arial" charset="0"/>
              </a:defRPr>
            </a:lvl8pPr>
            <a:lvl9pPr marL="3810412" indent="-222768" defTabSz="90509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C3E7D9B6-5AE6-4AF9-A443-F7849BB92693}" type="slidenum">
              <a:rPr lang="en-US" altLang="en-US" smtClean="0"/>
              <a:pPr eaLnBrk="1" hangingPunct="1">
                <a:spcBef>
                  <a:spcPct val="0"/>
                </a:spcBef>
              </a:pPr>
              <a:t>24</a:t>
            </a:fld>
            <a:endParaRPr lang="en-US" alt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683315" y="4344025"/>
            <a:ext cx="5491370" cy="4114488"/>
          </a:xfrm>
          <a:noFill/>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defTabSz="905090" eaLnBrk="0" hangingPunct="0">
              <a:spcBef>
                <a:spcPct val="30000"/>
              </a:spcBef>
              <a:defRPr sz="1200">
                <a:solidFill>
                  <a:schemeClr val="tx1"/>
                </a:solidFill>
                <a:latin typeface="Arial" charset="0"/>
                <a:cs typeface="Arial" charset="0"/>
              </a:defRPr>
            </a:lvl1pPr>
            <a:lvl2pPr marL="727500" indent="-278849" defTabSz="905090" eaLnBrk="0" hangingPunct="0">
              <a:spcBef>
                <a:spcPct val="30000"/>
              </a:spcBef>
              <a:defRPr sz="1200">
                <a:solidFill>
                  <a:schemeClr val="tx1"/>
                </a:solidFill>
                <a:latin typeface="Arial" charset="0"/>
                <a:cs typeface="Arial" charset="0"/>
              </a:defRPr>
            </a:lvl2pPr>
            <a:lvl3pPr marL="1120069" indent="-222768" defTabSz="905090" eaLnBrk="0" hangingPunct="0">
              <a:spcBef>
                <a:spcPct val="30000"/>
              </a:spcBef>
              <a:defRPr sz="1200">
                <a:solidFill>
                  <a:schemeClr val="tx1"/>
                </a:solidFill>
                <a:latin typeface="Arial" charset="0"/>
                <a:cs typeface="Arial" charset="0"/>
              </a:defRPr>
            </a:lvl3pPr>
            <a:lvl4pPr marL="1567161" indent="-222768" defTabSz="905090" eaLnBrk="0" hangingPunct="0">
              <a:spcBef>
                <a:spcPct val="30000"/>
              </a:spcBef>
              <a:defRPr sz="1200">
                <a:solidFill>
                  <a:schemeClr val="tx1"/>
                </a:solidFill>
                <a:latin typeface="Arial" charset="0"/>
                <a:cs typeface="Arial" charset="0"/>
              </a:defRPr>
            </a:lvl4pPr>
            <a:lvl5pPr marL="2015811" indent="-222768" defTabSz="905090" eaLnBrk="0" hangingPunct="0">
              <a:spcBef>
                <a:spcPct val="30000"/>
              </a:spcBef>
              <a:defRPr sz="1200">
                <a:solidFill>
                  <a:schemeClr val="tx1"/>
                </a:solidFill>
                <a:latin typeface="Arial" charset="0"/>
                <a:cs typeface="Arial" charset="0"/>
              </a:defRPr>
            </a:lvl5pPr>
            <a:lvl6pPr marL="2464461" indent="-222768" defTabSz="905090" eaLnBrk="0" fontAlgn="base" hangingPunct="0">
              <a:spcBef>
                <a:spcPct val="30000"/>
              </a:spcBef>
              <a:spcAft>
                <a:spcPct val="0"/>
              </a:spcAft>
              <a:defRPr sz="1200">
                <a:solidFill>
                  <a:schemeClr val="tx1"/>
                </a:solidFill>
                <a:latin typeface="Arial" charset="0"/>
                <a:cs typeface="Arial" charset="0"/>
              </a:defRPr>
            </a:lvl6pPr>
            <a:lvl7pPr marL="2913112" indent="-222768" defTabSz="905090" eaLnBrk="0" fontAlgn="base" hangingPunct="0">
              <a:spcBef>
                <a:spcPct val="30000"/>
              </a:spcBef>
              <a:spcAft>
                <a:spcPct val="0"/>
              </a:spcAft>
              <a:defRPr sz="1200">
                <a:solidFill>
                  <a:schemeClr val="tx1"/>
                </a:solidFill>
                <a:latin typeface="Arial" charset="0"/>
                <a:cs typeface="Arial" charset="0"/>
              </a:defRPr>
            </a:lvl7pPr>
            <a:lvl8pPr marL="3361762" indent="-222768" defTabSz="905090" eaLnBrk="0" fontAlgn="base" hangingPunct="0">
              <a:spcBef>
                <a:spcPct val="30000"/>
              </a:spcBef>
              <a:spcAft>
                <a:spcPct val="0"/>
              </a:spcAft>
              <a:defRPr sz="1200">
                <a:solidFill>
                  <a:schemeClr val="tx1"/>
                </a:solidFill>
                <a:latin typeface="Arial" charset="0"/>
                <a:cs typeface="Arial" charset="0"/>
              </a:defRPr>
            </a:lvl8pPr>
            <a:lvl9pPr marL="3810412" indent="-222768" defTabSz="90509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720E22CF-9577-4964-9308-44EF18223A45}" type="slidenum">
              <a:rPr lang="en-US" altLang="en-US" smtClean="0"/>
              <a:pPr eaLnBrk="1" hangingPunct="1">
                <a:spcBef>
                  <a:spcPct val="0"/>
                </a:spcBef>
              </a:pPr>
              <a:t>25</a:t>
            </a:fld>
            <a:endParaRPr lang="en-US" alt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xfrm>
            <a:off x="683315" y="4344025"/>
            <a:ext cx="5491370" cy="4114488"/>
          </a:xfrm>
          <a:noFill/>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defTabSz="905090" eaLnBrk="0" hangingPunct="0">
              <a:spcBef>
                <a:spcPct val="30000"/>
              </a:spcBef>
              <a:defRPr sz="1200">
                <a:solidFill>
                  <a:schemeClr val="tx1"/>
                </a:solidFill>
                <a:latin typeface="Arial" charset="0"/>
                <a:cs typeface="Arial" charset="0"/>
              </a:defRPr>
            </a:lvl1pPr>
            <a:lvl2pPr marL="727500" indent="-278849" defTabSz="905090" eaLnBrk="0" hangingPunct="0">
              <a:spcBef>
                <a:spcPct val="30000"/>
              </a:spcBef>
              <a:defRPr sz="1200">
                <a:solidFill>
                  <a:schemeClr val="tx1"/>
                </a:solidFill>
                <a:latin typeface="Arial" charset="0"/>
                <a:cs typeface="Arial" charset="0"/>
              </a:defRPr>
            </a:lvl2pPr>
            <a:lvl3pPr marL="1120069" indent="-222768" defTabSz="905090" eaLnBrk="0" hangingPunct="0">
              <a:spcBef>
                <a:spcPct val="30000"/>
              </a:spcBef>
              <a:defRPr sz="1200">
                <a:solidFill>
                  <a:schemeClr val="tx1"/>
                </a:solidFill>
                <a:latin typeface="Arial" charset="0"/>
                <a:cs typeface="Arial" charset="0"/>
              </a:defRPr>
            </a:lvl3pPr>
            <a:lvl4pPr marL="1567161" indent="-222768" defTabSz="905090" eaLnBrk="0" hangingPunct="0">
              <a:spcBef>
                <a:spcPct val="30000"/>
              </a:spcBef>
              <a:defRPr sz="1200">
                <a:solidFill>
                  <a:schemeClr val="tx1"/>
                </a:solidFill>
                <a:latin typeface="Arial" charset="0"/>
                <a:cs typeface="Arial" charset="0"/>
              </a:defRPr>
            </a:lvl4pPr>
            <a:lvl5pPr marL="2015811" indent="-222768" defTabSz="905090" eaLnBrk="0" hangingPunct="0">
              <a:spcBef>
                <a:spcPct val="30000"/>
              </a:spcBef>
              <a:defRPr sz="1200">
                <a:solidFill>
                  <a:schemeClr val="tx1"/>
                </a:solidFill>
                <a:latin typeface="Arial" charset="0"/>
                <a:cs typeface="Arial" charset="0"/>
              </a:defRPr>
            </a:lvl5pPr>
            <a:lvl6pPr marL="2464461" indent="-222768" defTabSz="905090" eaLnBrk="0" fontAlgn="base" hangingPunct="0">
              <a:spcBef>
                <a:spcPct val="30000"/>
              </a:spcBef>
              <a:spcAft>
                <a:spcPct val="0"/>
              </a:spcAft>
              <a:defRPr sz="1200">
                <a:solidFill>
                  <a:schemeClr val="tx1"/>
                </a:solidFill>
                <a:latin typeface="Arial" charset="0"/>
                <a:cs typeface="Arial" charset="0"/>
              </a:defRPr>
            </a:lvl6pPr>
            <a:lvl7pPr marL="2913112" indent="-222768" defTabSz="905090" eaLnBrk="0" fontAlgn="base" hangingPunct="0">
              <a:spcBef>
                <a:spcPct val="30000"/>
              </a:spcBef>
              <a:spcAft>
                <a:spcPct val="0"/>
              </a:spcAft>
              <a:defRPr sz="1200">
                <a:solidFill>
                  <a:schemeClr val="tx1"/>
                </a:solidFill>
                <a:latin typeface="Arial" charset="0"/>
                <a:cs typeface="Arial" charset="0"/>
              </a:defRPr>
            </a:lvl7pPr>
            <a:lvl8pPr marL="3361762" indent="-222768" defTabSz="905090" eaLnBrk="0" fontAlgn="base" hangingPunct="0">
              <a:spcBef>
                <a:spcPct val="30000"/>
              </a:spcBef>
              <a:spcAft>
                <a:spcPct val="0"/>
              </a:spcAft>
              <a:defRPr sz="1200">
                <a:solidFill>
                  <a:schemeClr val="tx1"/>
                </a:solidFill>
                <a:latin typeface="Arial" charset="0"/>
                <a:cs typeface="Arial" charset="0"/>
              </a:defRPr>
            </a:lvl8pPr>
            <a:lvl9pPr marL="3810412" indent="-222768" defTabSz="90509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3B8DBF4C-8210-415F-B3A2-3B04C495130C}" type="slidenum">
              <a:rPr lang="en-US" altLang="en-US" smtClean="0"/>
              <a:pPr eaLnBrk="1" hangingPunct="1">
                <a:spcBef>
                  <a:spcPct val="0"/>
                </a:spcBef>
              </a:pPr>
              <a:t>26</a:t>
            </a:fld>
            <a:endParaRPr lang="en-US" altLang="en-US" smtClean="0"/>
          </a:p>
        </p:txBody>
      </p:sp>
      <p:sp>
        <p:nvSpPr>
          <p:cNvPr id="90115" name="Text Box 2"/>
          <p:cNvSpPr txBox="1">
            <a:spLocks noChangeArrowheads="1"/>
          </p:cNvSpPr>
          <p:nvPr/>
        </p:nvSpPr>
        <p:spPr bwMode="auto">
          <a:xfrm>
            <a:off x="1143000" y="685488"/>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622" tIns="44811" rIns="89622" bIns="44811" anchor="ct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en-US" altLang="en-US" sz="1800"/>
          </a:p>
        </p:txBody>
      </p:sp>
      <p:sp>
        <p:nvSpPr>
          <p:cNvPr id="90116" name="Rectangle 3"/>
          <p:cNvSpPr>
            <a:spLocks noGrp="1" noChangeArrowheads="1"/>
          </p:cNvSpPr>
          <p:nvPr>
            <p:ph type="body"/>
          </p:nvPr>
        </p:nvSpPr>
        <p:spPr>
          <a:xfrm>
            <a:off x="683316" y="4344025"/>
            <a:ext cx="5489817" cy="4114488"/>
          </a:xfrm>
          <a:noFill/>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1" hangingPunct="1"/>
            <a:endParaRPr lang="en-US" altLang="en-US"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defTabSz="905090" eaLnBrk="0" hangingPunct="0">
              <a:spcBef>
                <a:spcPct val="30000"/>
              </a:spcBef>
              <a:defRPr sz="1200">
                <a:solidFill>
                  <a:schemeClr val="tx1"/>
                </a:solidFill>
                <a:latin typeface="Arial" charset="0"/>
                <a:cs typeface="Arial" charset="0"/>
              </a:defRPr>
            </a:lvl1pPr>
            <a:lvl2pPr marL="727500" indent="-278849" defTabSz="905090" eaLnBrk="0" hangingPunct="0">
              <a:spcBef>
                <a:spcPct val="30000"/>
              </a:spcBef>
              <a:defRPr sz="1200">
                <a:solidFill>
                  <a:schemeClr val="tx1"/>
                </a:solidFill>
                <a:latin typeface="Arial" charset="0"/>
                <a:cs typeface="Arial" charset="0"/>
              </a:defRPr>
            </a:lvl2pPr>
            <a:lvl3pPr marL="1120069" indent="-222768" defTabSz="905090" eaLnBrk="0" hangingPunct="0">
              <a:spcBef>
                <a:spcPct val="30000"/>
              </a:spcBef>
              <a:defRPr sz="1200">
                <a:solidFill>
                  <a:schemeClr val="tx1"/>
                </a:solidFill>
                <a:latin typeface="Arial" charset="0"/>
                <a:cs typeface="Arial" charset="0"/>
              </a:defRPr>
            </a:lvl3pPr>
            <a:lvl4pPr marL="1567161" indent="-222768" defTabSz="905090" eaLnBrk="0" hangingPunct="0">
              <a:spcBef>
                <a:spcPct val="30000"/>
              </a:spcBef>
              <a:defRPr sz="1200">
                <a:solidFill>
                  <a:schemeClr val="tx1"/>
                </a:solidFill>
                <a:latin typeface="Arial" charset="0"/>
                <a:cs typeface="Arial" charset="0"/>
              </a:defRPr>
            </a:lvl4pPr>
            <a:lvl5pPr marL="2015811" indent="-222768" defTabSz="905090" eaLnBrk="0" hangingPunct="0">
              <a:spcBef>
                <a:spcPct val="30000"/>
              </a:spcBef>
              <a:defRPr sz="1200">
                <a:solidFill>
                  <a:schemeClr val="tx1"/>
                </a:solidFill>
                <a:latin typeface="Arial" charset="0"/>
                <a:cs typeface="Arial" charset="0"/>
              </a:defRPr>
            </a:lvl5pPr>
            <a:lvl6pPr marL="2464461" indent="-222768" defTabSz="905090" eaLnBrk="0" fontAlgn="base" hangingPunct="0">
              <a:spcBef>
                <a:spcPct val="30000"/>
              </a:spcBef>
              <a:spcAft>
                <a:spcPct val="0"/>
              </a:spcAft>
              <a:defRPr sz="1200">
                <a:solidFill>
                  <a:schemeClr val="tx1"/>
                </a:solidFill>
                <a:latin typeface="Arial" charset="0"/>
                <a:cs typeface="Arial" charset="0"/>
              </a:defRPr>
            </a:lvl6pPr>
            <a:lvl7pPr marL="2913112" indent="-222768" defTabSz="905090" eaLnBrk="0" fontAlgn="base" hangingPunct="0">
              <a:spcBef>
                <a:spcPct val="30000"/>
              </a:spcBef>
              <a:spcAft>
                <a:spcPct val="0"/>
              </a:spcAft>
              <a:defRPr sz="1200">
                <a:solidFill>
                  <a:schemeClr val="tx1"/>
                </a:solidFill>
                <a:latin typeface="Arial" charset="0"/>
                <a:cs typeface="Arial" charset="0"/>
              </a:defRPr>
            </a:lvl7pPr>
            <a:lvl8pPr marL="3361762" indent="-222768" defTabSz="905090" eaLnBrk="0" fontAlgn="base" hangingPunct="0">
              <a:spcBef>
                <a:spcPct val="30000"/>
              </a:spcBef>
              <a:spcAft>
                <a:spcPct val="0"/>
              </a:spcAft>
              <a:defRPr sz="1200">
                <a:solidFill>
                  <a:schemeClr val="tx1"/>
                </a:solidFill>
                <a:latin typeface="Arial" charset="0"/>
                <a:cs typeface="Arial" charset="0"/>
              </a:defRPr>
            </a:lvl8pPr>
            <a:lvl9pPr marL="3810412" indent="-222768" defTabSz="90509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02B01BCC-6452-4072-804D-E26B78CCD3CD}" type="slidenum">
              <a:rPr lang="en-US" altLang="en-US" smtClean="0"/>
              <a:pPr eaLnBrk="1" hangingPunct="1">
                <a:spcBef>
                  <a:spcPct val="0"/>
                </a:spcBef>
              </a:pPr>
              <a:t>2</a:t>
            </a:fld>
            <a:endParaRPr lang="en-US" alt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xfrm>
            <a:off x="683315" y="4344025"/>
            <a:ext cx="5491370" cy="4114488"/>
          </a:xfrm>
          <a:noFill/>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defTabSz="905090" eaLnBrk="0" hangingPunct="0">
              <a:spcBef>
                <a:spcPct val="30000"/>
              </a:spcBef>
              <a:defRPr sz="1200">
                <a:solidFill>
                  <a:schemeClr val="tx1"/>
                </a:solidFill>
                <a:latin typeface="Arial" charset="0"/>
                <a:cs typeface="Arial" charset="0"/>
              </a:defRPr>
            </a:lvl1pPr>
            <a:lvl2pPr marL="727500" indent="-278849" defTabSz="905090" eaLnBrk="0" hangingPunct="0">
              <a:spcBef>
                <a:spcPct val="30000"/>
              </a:spcBef>
              <a:defRPr sz="1200">
                <a:solidFill>
                  <a:schemeClr val="tx1"/>
                </a:solidFill>
                <a:latin typeface="Arial" charset="0"/>
                <a:cs typeface="Arial" charset="0"/>
              </a:defRPr>
            </a:lvl2pPr>
            <a:lvl3pPr marL="1120069" indent="-222768" defTabSz="905090" eaLnBrk="0" hangingPunct="0">
              <a:spcBef>
                <a:spcPct val="30000"/>
              </a:spcBef>
              <a:defRPr sz="1200">
                <a:solidFill>
                  <a:schemeClr val="tx1"/>
                </a:solidFill>
                <a:latin typeface="Arial" charset="0"/>
                <a:cs typeface="Arial" charset="0"/>
              </a:defRPr>
            </a:lvl3pPr>
            <a:lvl4pPr marL="1567161" indent="-222768" defTabSz="905090" eaLnBrk="0" hangingPunct="0">
              <a:spcBef>
                <a:spcPct val="30000"/>
              </a:spcBef>
              <a:defRPr sz="1200">
                <a:solidFill>
                  <a:schemeClr val="tx1"/>
                </a:solidFill>
                <a:latin typeface="Arial" charset="0"/>
                <a:cs typeface="Arial" charset="0"/>
              </a:defRPr>
            </a:lvl4pPr>
            <a:lvl5pPr marL="2015811" indent="-222768" defTabSz="905090" eaLnBrk="0" hangingPunct="0">
              <a:spcBef>
                <a:spcPct val="30000"/>
              </a:spcBef>
              <a:defRPr sz="1200">
                <a:solidFill>
                  <a:schemeClr val="tx1"/>
                </a:solidFill>
                <a:latin typeface="Arial" charset="0"/>
                <a:cs typeface="Arial" charset="0"/>
              </a:defRPr>
            </a:lvl5pPr>
            <a:lvl6pPr marL="2464461" indent="-222768" defTabSz="905090" eaLnBrk="0" fontAlgn="base" hangingPunct="0">
              <a:spcBef>
                <a:spcPct val="30000"/>
              </a:spcBef>
              <a:spcAft>
                <a:spcPct val="0"/>
              </a:spcAft>
              <a:defRPr sz="1200">
                <a:solidFill>
                  <a:schemeClr val="tx1"/>
                </a:solidFill>
                <a:latin typeface="Arial" charset="0"/>
                <a:cs typeface="Arial" charset="0"/>
              </a:defRPr>
            </a:lvl6pPr>
            <a:lvl7pPr marL="2913112" indent="-222768" defTabSz="905090" eaLnBrk="0" fontAlgn="base" hangingPunct="0">
              <a:spcBef>
                <a:spcPct val="30000"/>
              </a:spcBef>
              <a:spcAft>
                <a:spcPct val="0"/>
              </a:spcAft>
              <a:defRPr sz="1200">
                <a:solidFill>
                  <a:schemeClr val="tx1"/>
                </a:solidFill>
                <a:latin typeface="Arial" charset="0"/>
                <a:cs typeface="Arial" charset="0"/>
              </a:defRPr>
            </a:lvl7pPr>
            <a:lvl8pPr marL="3361762" indent="-222768" defTabSz="905090" eaLnBrk="0" fontAlgn="base" hangingPunct="0">
              <a:spcBef>
                <a:spcPct val="30000"/>
              </a:spcBef>
              <a:spcAft>
                <a:spcPct val="0"/>
              </a:spcAft>
              <a:defRPr sz="1200">
                <a:solidFill>
                  <a:schemeClr val="tx1"/>
                </a:solidFill>
                <a:latin typeface="Arial" charset="0"/>
                <a:cs typeface="Arial" charset="0"/>
              </a:defRPr>
            </a:lvl8pPr>
            <a:lvl9pPr marL="3810412" indent="-222768" defTabSz="90509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02513834-645B-48F4-A51D-1EBF1664B946}" type="slidenum">
              <a:rPr lang="en-US" altLang="en-US" smtClean="0"/>
              <a:pPr eaLnBrk="1" hangingPunct="1">
                <a:spcBef>
                  <a:spcPct val="0"/>
                </a:spcBef>
              </a:pPr>
              <a:t>27</a:t>
            </a:fld>
            <a:endParaRPr lang="en-US" alt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xfrm>
            <a:off x="683315" y="4344025"/>
            <a:ext cx="5491370" cy="4114488"/>
          </a:xfrm>
          <a:noFill/>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defTabSz="905090" eaLnBrk="0" hangingPunct="0">
              <a:spcBef>
                <a:spcPct val="30000"/>
              </a:spcBef>
              <a:defRPr sz="1200">
                <a:solidFill>
                  <a:schemeClr val="tx1"/>
                </a:solidFill>
                <a:latin typeface="Arial" charset="0"/>
                <a:cs typeface="Arial" charset="0"/>
              </a:defRPr>
            </a:lvl1pPr>
            <a:lvl2pPr marL="727500" indent="-278849" defTabSz="905090" eaLnBrk="0" hangingPunct="0">
              <a:spcBef>
                <a:spcPct val="30000"/>
              </a:spcBef>
              <a:defRPr sz="1200">
                <a:solidFill>
                  <a:schemeClr val="tx1"/>
                </a:solidFill>
                <a:latin typeface="Arial" charset="0"/>
                <a:cs typeface="Arial" charset="0"/>
              </a:defRPr>
            </a:lvl2pPr>
            <a:lvl3pPr marL="1120069" indent="-222768" defTabSz="905090" eaLnBrk="0" hangingPunct="0">
              <a:spcBef>
                <a:spcPct val="30000"/>
              </a:spcBef>
              <a:defRPr sz="1200">
                <a:solidFill>
                  <a:schemeClr val="tx1"/>
                </a:solidFill>
                <a:latin typeface="Arial" charset="0"/>
                <a:cs typeface="Arial" charset="0"/>
              </a:defRPr>
            </a:lvl3pPr>
            <a:lvl4pPr marL="1567161" indent="-222768" defTabSz="905090" eaLnBrk="0" hangingPunct="0">
              <a:spcBef>
                <a:spcPct val="30000"/>
              </a:spcBef>
              <a:defRPr sz="1200">
                <a:solidFill>
                  <a:schemeClr val="tx1"/>
                </a:solidFill>
                <a:latin typeface="Arial" charset="0"/>
                <a:cs typeface="Arial" charset="0"/>
              </a:defRPr>
            </a:lvl4pPr>
            <a:lvl5pPr marL="2015811" indent="-222768" defTabSz="905090" eaLnBrk="0" hangingPunct="0">
              <a:spcBef>
                <a:spcPct val="30000"/>
              </a:spcBef>
              <a:defRPr sz="1200">
                <a:solidFill>
                  <a:schemeClr val="tx1"/>
                </a:solidFill>
                <a:latin typeface="Arial" charset="0"/>
                <a:cs typeface="Arial" charset="0"/>
              </a:defRPr>
            </a:lvl5pPr>
            <a:lvl6pPr marL="2464461" indent="-222768" defTabSz="905090" eaLnBrk="0" fontAlgn="base" hangingPunct="0">
              <a:spcBef>
                <a:spcPct val="30000"/>
              </a:spcBef>
              <a:spcAft>
                <a:spcPct val="0"/>
              </a:spcAft>
              <a:defRPr sz="1200">
                <a:solidFill>
                  <a:schemeClr val="tx1"/>
                </a:solidFill>
                <a:latin typeface="Arial" charset="0"/>
                <a:cs typeface="Arial" charset="0"/>
              </a:defRPr>
            </a:lvl6pPr>
            <a:lvl7pPr marL="2913112" indent="-222768" defTabSz="905090" eaLnBrk="0" fontAlgn="base" hangingPunct="0">
              <a:spcBef>
                <a:spcPct val="30000"/>
              </a:spcBef>
              <a:spcAft>
                <a:spcPct val="0"/>
              </a:spcAft>
              <a:defRPr sz="1200">
                <a:solidFill>
                  <a:schemeClr val="tx1"/>
                </a:solidFill>
                <a:latin typeface="Arial" charset="0"/>
                <a:cs typeface="Arial" charset="0"/>
              </a:defRPr>
            </a:lvl7pPr>
            <a:lvl8pPr marL="3361762" indent="-222768" defTabSz="905090" eaLnBrk="0" fontAlgn="base" hangingPunct="0">
              <a:spcBef>
                <a:spcPct val="30000"/>
              </a:spcBef>
              <a:spcAft>
                <a:spcPct val="0"/>
              </a:spcAft>
              <a:defRPr sz="1200">
                <a:solidFill>
                  <a:schemeClr val="tx1"/>
                </a:solidFill>
                <a:latin typeface="Arial" charset="0"/>
                <a:cs typeface="Arial" charset="0"/>
              </a:defRPr>
            </a:lvl8pPr>
            <a:lvl9pPr marL="3810412" indent="-222768" defTabSz="90509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14FC1E88-AA2A-4EF5-9DB4-2C9445D06FB0}" type="slidenum">
              <a:rPr lang="en-US" altLang="en-US" smtClean="0"/>
              <a:pPr eaLnBrk="1" hangingPunct="1">
                <a:spcBef>
                  <a:spcPct val="0"/>
                </a:spcBef>
              </a:pPr>
              <a:t>31</a:t>
            </a:fld>
            <a:endParaRPr lang="en-US" alt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xfrm>
            <a:off x="683315" y="4344025"/>
            <a:ext cx="5491370" cy="4114488"/>
          </a:xfrm>
          <a:noFill/>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defTabSz="905090" eaLnBrk="0" hangingPunct="0">
              <a:spcBef>
                <a:spcPct val="30000"/>
              </a:spcBef>
              <a:defRPr sz="1200">
                <a:solidFill>
                  <a:schemeClr val="tx1"/>
                </a:solidFill>
                <a:latin typeface="Arial" charset="0"/>
                <a:cs typeface="Arial" charset="0"/>
              </a:defRPr>
            </a:lvl1pPr>
            <a:lvl2pPr marL="727500" indent="-278849" defTabSz="905090" eaLnBrk="0" hangingPunct="0">
              <a:spcBef>
                <a:spcPct val="30000"/>
              </a:spcBef>
              <a:defRPr sz="1200">
                <a:solidFill>
                  <a:schemeClr val="tx1"/>
                </a:solidFill>
                <a:latin typeface="Arial" charset="0"/>
                <a:cs typeface="Arial" charset="0"/>
              </a:defRPr>
            </a:lvl2pPr>
            <a:lvl3pPr marL="1120069" indent="-222768" defTabSz="905090" eaLnBrk="0" hangingPunct="0">
              <a:spcBef>
                <a:spcPct val="30000"/>
              </a:spcBef>
              <a:defRPr sz="1200">
                <a:solidFill>
                  <a:schemeClr val="tx1"/>
                </a:solidFill>
                <a:latin typeface="Arial" charset="0"/>
                <a:cs typeface="Arial" charset="0"/>
              </a:defRPr>
            </a:lvl3pPr>
            <a:lvl4pPr marL="1567161" indent="-222768" defTabSz="905090" eaLnBrk="0" hangingPunct="0">
              <a:spcBef>
                <a:spcPct val="30000"/>
              </a:spcBef>
              <a:defRPr sz="1200">
                <a:solidFill>
                  <a:schemeClr val="tx1"/>
                </a:solidFill>
                <a:latin typeface="Arial" charset="0"/>
                <a:cs typeface="Arial" charset="0"/>
              </a:defRPr>
            </a:lvl4pPr>
            <a:lvl5pPr marL="2015811" indent="-222768" defTabSz="905090" eaLnBrk="0" hangingPunct="0">
              <a:spcBef>
                <a:spcPct val="30000"/>
              </a:spcBef>
              <a:defRPr sz="1200">
                <a:solidFill>
                  <a:schemeClr val="tx1"/>
                </a:solidFill>
                <a:latin typeface="Arial" charset="0"/>
                <a:cs typeface="Arial" charset="0"/>
              </a:defRPr>
            </a:lvl5pPr>
            <a:lvl6pPr marL="2464461" indent="-222768" defTabSz="905090" eaLnBrk="0" fontAlgn="base" hangingPunct="0">
              <a:spcBef>
                <a:spcPct val="30000"/>
              </a:spcBef>
              <a:spcAft>
                <a:spcPct val="0"/>
              </a:spcAft>
              <a:defRPr sz="1200">
                <a:solidFill>
                  <a:schemeClr val="tx1"/>
                </a:solidFill>
                <a:latin typeface="Arial" charset="0"/>
                <a:cs typeface="Arial" charset="0"/>
              </a:defRPr>
            </a:lvl6pPr>
            <a:lvl7pPr marL="2913112" indent="-222768" defTabSz="905090" eaLnBrk="0" fontAlgn="base" hangingPunct="0">
              <a:spcBef>
                <a:spcPct val="30000"/>
              </a:spcBef>
              <a:spcAft>
                <a:spcPct val="0"/>
              </a:spcAft>
              <a:defRPr sz="1200">
                <a:solidFill>
                  <a:schemeClr val="tx1"/>
                </a:solidFill>
                <a:latin typeface="Arial" charset="0"/>
                <a:cs typeface="Arial" charset="0"/>
              </a:defRPr>
            </a:lvl7pPr>
            <a:lvl8pPr marL="3361762" indent="-222768" defTabSz="905090" eaLnBrk="0" fontAlgn="base" hangingPunct="0">
              <a:spcBef>
                <a:spcPct val="30000"/>
              </a:spcBef>
              <a:spcAft>
                <a:spcPct val="0"/>
              </a:spcAft>
              <a:defRPr sz="1200">
                <a:solidFill>
                  <a:schemeClr val="tx1"/>
                </a:solidFill>
                <a:latin typeface="Arial" charset="0"/>
                <a:cs typeface="Arial" charset="0"/>
              </a:defRPr>
            </a:lvl8pPr>
            <a:lvl9pPr marL="3810412" indent="-222768" defTabSz="90509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904E7562-7637-44CE-91D1-0A73E8C8881E}" type="slidenum">
              <a:rPr lang="en-US" altLang="en-US" smtClean="0"/>
              <a:pPr eaLnBrk="1" hangingPunct="1">
                <a:spcBef>
                  <a:spcPct val="0"/>
                </a:spcBef>
              </a:pPr>
              <a:t>32</a:t>
            </a:fld>
            <a:endParaRPr lang="en-US" alt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xfrm>
            <a:off x="683315" y="4344025"/>
            <a:ext cx="5491370" cy="4114488"/>
          </a:xfrm>
          <a:noFill/>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defTabSz="905090" eaLnBrk="0" hangingPunct="0">
              <a:spcBef>
                <a:spcPct val="30000"/>
              </a:spcBef>
              <a:defRPr sz="1200">
                <a:solidFill>
                  <a:schemeClr val="tx1"/>
                </a:solidFill>
                <a:latin typeface="Arial" charset="0"/>
                <a:cs typeface="Arial" charset="0"/>
              </a:defRPr>
            </a:lvl1pPr>
            <a:lvl2pPr marL="727500" indent="-278849" defTabSz="905090" eaLnBrk="0" hangingPunct="0">
              <a:spcBef>
                <a:spcPct val="30000"/>
              </a:spcBef>
              <a:defRPr sz="1200">
                <a:solidFill>
                  <a:schemeClr val="tx1"/>
                </a:solidFill>
                <a:latin typeface="Arial" charset="0"/>
                <a:cs typeface="Arial" charset="0"/>
              </a:defRPr>
            </a:lvl2pPr>
            <a:lvl3pPr marL="1120069" indent="-222768" defTabSz="905090" eaLnBrk="0" hangingPunct="0">
              <a:spcBef>
                <a:spcPct val="30000"/>
              </a:spcBef>
              <a:defRPr sz="1200">
                <a:solidFill>
                  <a:schemeClr val="tx1"/>
                </a:solidFill>
                <a:latin typeface="Arial" charset="0"/>
                <a:cs typeface="Arial" charset="0"/>
              </a:defRPr>
            </a:lvl3pPr>
            <a:lvl4pPr marL="1567161" indent="-222768" defTabSz="905090" eaLnBrk="0" hangingPunct="0">
              <a:spcBef>
                <a:spcPct val="30000"/>
              </a:spcBef>
              <a:defRPr sz="1200">
                <a:solidFill>
                  <a:schemeClr val="tx1"/>
                </a:solidFill>
                <a:latin typeface="Arial" charset="0"/>
                <a:cs typeface="Arial" charset="0"/>
              </a:defRPr>
            </a:lvl4pPr>
            <a:lvl5pPr marL="2015811" indent="-222768" defTabSz="905090" eaLnBrk="0" hangingPunct="0">
              <a:spcBef>
                <a:spcPct val="30000"/>
              </a:spcBef>
              <a:defRPr sz="1200">
                <a:solidFill>
                  <a:schemeClr val="tx1"/>
                </a:solidFill>
                <a:latin typeface="Arial" charset="0"/>
                <a:cs typeface="Arial" charset="0"/>
              </a:defRPr>
            </a:lvl5pPr>
            <a:lvl6pPr marL="2464461" indent="-222768" defTabSz="905090" eaLnBrk="0" fontAlgn="base" hangingPunct="0">
              <a:spcBef>
                <a:spcPct val="30000"/>
              </a:spcBef>
              <a:spcAft>
                <a:spcPct val="0"/>
              </a:spcAft>
              <a:defRPr sz="1200">
                <a:solidFill>
                  <a:schemeClr val="tx1"/>
                </a:solidFill>
                <a:latin typeface="Arial" charset="0"/>
                <a:cs typeface="Arial" charset="0"/>
              </a:defRPr>
            </a:lvl6pPr>
            <a:lvl7pPr marL="2913112" indent="-222768" defTabSz="905090" eaLnBrk="0" fontAlgn="base" hangingPunct="0">
              <a:spcBef>
                <a:spcPct val="30000"/>
              </a:spcBef>
              <a:spcAft>
                <a:spcPct val="0"/>
              </a:spcAft>
              <a:defRPr sz="1200">
                <a:solidFill>
                  <a:schemeClr val="tx1"/>
                </a:solidFill>
                <a:latin typeface="Arial" charset="0"/>
                <a:cs typeface="Arial" charset="0"/>
              </a:defRPr>
            </a:lvl7pPr>
            <a:lvl8pPr marL="3361762" indent="-222768" defTabSz="905090" eaLnBrk="0" fontAlgn="base" hangingPunct="0">
              <a:spcBef>
                <a:spcPct val="30000"/>
              </a:spcBef>
              <a:spcAft>
                <a:spcPct val="0"/>
              </a:spcAft>
              <a:defRPr sz="1200">
                <a:solidFill>
                  <a:schemeClr val="tx1"/>
                </a:solidFill>
                <a:latin typeface="Arial" charset="0"/>
                <a:cs typeface="Arial" charset="0"/>
              </a:defRPr>
            </a:lvl8pPr>
            <a:lvl9pPr marL="3810412" indent="-222768" defTabSz="90509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827E3C40-C634-4805-A9FE-D4C302363603}" type="slidenum">
              <a:rPr lang="en-US" altLang="en-US" smtClean="0"/>
              <a:pPr eaLnBrk="1" hangingPunct="1">
                <a:spcBef>
                  <a:spcPct val="0"/>
                </a:spcBef>
              </a:pPr>
              <a:t>33</a:t>
            </a:fld>
            <a:endParaRPr lang="en-US" alt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xfrm>
            <a:off x="683315" y="4344025"/>
            <a:ext cx="5491370" cy="4114488"/>
          </a:xfrm>
          <a:noFill/>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defTabSz="905090" eaLnBrk="0" hangingPunct="0">
              <a:spcBef>
                <a:spcPct val="30000"/>
              </a:spcBef>
              <a:defRPr sz="1200">
                <a:solidFill>
                  <a:schemeClr val="tx1"/>
                </a:solidFill>
                <a:latin typeface="Arial" charset="0"/>
                <a:cs typeface="Arial" charset="0"/>
              </a:defRPr>
            </a:lvl1pPr>
            <a:lvl2pPr marL="727500" indent="-278849" defTabSz="905090" eaLnBrk="0" hangingPunct="0">
              <a:spcBef>
                <a:spcPct val="30000"/>
              </a:spcBef>
              <a:defRPr sz="1200">
                <a:solidFill>
                  <a:schemeClr val="tx1"/>
                </a:solidFill>
                <a:latin typeface="Arial" charset="0"/>
                <a:cs typeface="Arial" charset="0"/>
              </a:defRPr>
            </a:lvl2pPr>
            <a:lvl3pPr marL="1120069" indent="-222768" defTabSz="905090" eaLnBrk="0" hangingPunct="0">
              <a:spcBef>
                <a:spcPct val="30000"/>
              </a:spcBef>
              <a:defRPr sz="1200">
                <a:solidFill>
                  <a:schemeClr val="tx1"/>
                </a:solidFill>
                <a:latin typeface="Arial" charset="0"/>
                <a:cs typeface="Arial" charset="0"/>
              </a:defRPr>
            </a:lvl3pPr>
            <a:lvl4pPr marL="1567161" indent="-222768" defTabSz="905090" eaLnBrk="0" hangingPunct="0">
              <a:spcBef>
                <a:spcPct val="30000"/>
              </a:spcBef>
              <a:defRPr sz="1200">
                <a:solidFill>
                  <a:schemeClr val="tx1"/>
                </a:solidFill>
                <a:latin typeface="Arial" charset="0"/>
                <a:cs typeface="Arial" charset="0"/>
              </a:defRPr>
            </a:lvl4pPr>
            <a:lvl5pPr marL="2015811" indent="-222768" defTabSz="905090" eaLnBrk="0" hangingPunct="0">
              <a:spcBef>
                <a:spcPct val="30000"/>
              </a:spcBef>
              <a:defRPr sz="1200">
                <a:solidFill>
                  <a:schemeClr val="tx1"/>
                </a:solidFill>
                <a:latin typeface="Arial" charset="0"/>
                <a:cs typeface="Arial" charset="0"/>
              </a:defRPr>
            </a:lvl5pPr>
            <a:lvl6pPr marL="2464461" indent="-222768" defTabSz="905090" eaLnBrk="0" fontAlgn="base" hangingPunct="0">
              <a:spcBef>
                <a:spcPct val="30000"/>
              </a:spcBef>
              <a:spcAft>
                <a:spcPct val="0"/>
              </a:spcAft>
              <a:defRPr sz="1200">
                <a:solidFill>
                  <a:schemeClr val="tx1"/>
                </a:solidFill>
                <a:latin typeface="Arial" charset="0"/>
                <a:cs typeface="Arial" charset="0"/>
              </a:defRPr>
            </a:lvl6pPr>
            <a:lvl7pPr marL="2913112" indent="-222768" defTabSz="905090" eaLnBrk="0" fontAlgn="base" hangingPunct="0">
              <a:spcBef>
                <a:spcPct val="30000"/>
              </a:spcBef>
              <a:spcAft>
                <a:spcPct val="0"/>
              </a:spcAft>
              <a:defRPr sz="1200">
                <a:solidFill>
                  <a:schemeClr val="tx1"/>
                </a:solidFill>
                <a:latin typeface="Arial" charset="0"/>
                <a:cs typeface="Arial" charset="0"/>
              </a:defRPr>
            </a:lvl7pPr>
            <a:lvl8pPr marL="3361762" indent="-222768" defTabSz="905090" eaLnBrk="0" fontAlgn="base" hangingPunct="0">
              <a:spcBef>
                <a:spcPct val="30000"/>
              </a:spcBef>
              <a:spcAft>
                <a:spcPct val="0"/>
              </a:spcAft>
              <a:defRPr sz="1200">
                <a:solidFill>
                  <a:schemeClr val="tx1"/>
                </a:solidFill>
                <a:latin typeface="Arial" charset="0"/>
                <a:cs typeface="Arial" charset="0"/>
              </a:defRPr>
            </a:lvl8pPr>
            <a:lvl9pPr marL="3810412" indent="-222768" defTabSz="90509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6F595A15-5EDF-4EA3-9676-7F4FD2B821A5}" type="slidenum">
              <a:rPr lang="en-US" altLang="en-US" smtClean="0"/>
              <a:pPr eaLnBrk="1" hangingPunct="1">
                <a:spcBef>
                  <a:spcPct val="0"/>
                </a:spcBef>
              </a:pPr>
              <a:t>34</a:t>
            </a:fld>
            <a:endParaRPr lang="en-US" alt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xfrm>
            <a:off x="683315" y="4344025"/>
            <a:ext cx="5491370" cy="4114488"/>
          </a:xfrm>
          <a:noFill/>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defTabSz="905090" eaLnBrk="0" hangingPunct="0">
              <a:spcBef>
                <a:spcPct val="30000"/>
              </a:spcBef>
              <a:defRPr sz="1200">
                <a:solidFill>
                  <a:schemeClr val="tx1"/>
                </a:solidFill>
                <a:latin typeface="Arial" charset="0"/>
                <a:cs typeface="Arial" charset="0"/>
              </a:defRPr>
            </a:lvl1pPr>
            <a:lvl2pPr marL="727500" indent="-278849" defTabSz="905090" eaLnBrk="0" hangingPunct="0">
              <a:spcBef>
                <a:spcPct val="30000"/>
              </a:spcBef>
              <a:defRPr sz="1200">
                <a:solidFill>
                  <a:schemeClr val="tx1"/>
                </a:solidFill>
                <a:latin typeface="Arial" charset="0"/>
                <a:cs typeface="Arial" charset="0"/>
              </a:defRPr>
            </a:lvl2pPr>
            <a:lvl3pPr marL="1120069" indent="-222768" defTabSz="905090" eaLnBrk="0" hangingPunct="0">
              <a:spcBef>
                <a:spcPct val="30000"/>
              </a:spcBef>
              <a:defRPr sz="1200">
                <a:solidFill>
                  <a:schemeClr val="tx1"/>
                </a:solidFill>
                <a:latin typeface="Arial" charset="0"/>
                <a:cs typeface="Arial" charset="0"/>
              </a:defRPr>
            </a:lvl3pPr>
            <a:lvl4pPr marL="1567161" indent="-222768" defTabSz="905090" eaLnBrk="0" hangingPunct="0">
              <a:spcBef>
                <a:spcPct val="30000"/>
              </a:spcBef>
              <a:defRPr sz="1200">
                <a:solidFill>
                  <a:schemeClr val="tx1"/>
                </a:solidFill>
                <a:latin typeface="Arial" charset="0"/>
                <a:cs typeface="Arial" charset="0"/>
              </a:defRPr>
            </a:lvl4pPr>
            <a:lvl5pPr marL="2015811" indent="-222768" defTabSz="905090" eaLnBrk="0" hangingPunct="0">
              <a:spcBef>
                <a:spcPct val="30000"/>
              </a:spcBef>
              <a:defRPr sz="1200">
                <a:solidFill>
                  <a:schemeClr val="tx1"/>
                </a:solidFill>
                <a:latin typeface="Arial" charset="0"/>
                <a:cs typeface="Arial" charset="0"/>
              </a:defRPr>
            </a:lvl5pPr>
            <a:lvl6pPr marL="2464461" indent="-222768" defTabSz="905090" eaLnBrk="0" fontAlgn="base" hangingPunct="0">
              <a:spcBef>
                <a:spcPct val="30000"/>
              </a:spcBef>
              <a:spcAft>
                <a:spcPct val="0"/>
              </a:spcAft>
              <a:defRPr sz="1200">
                <a:solidFill>
                  <a:schemeClr val="tx1"/>
                </a:solidFill>
                <a:latin typeface="Arial" charset="0"/>
                <a:cs typeface="Arial" charset="0"/>
              </a:defRPr>
            </a:lvl6pPr>
            <a:lvl7pPr marL="2913112" indent="-222768" defTabSz="905090" eaLnBrk="0" fontAlgn="base" hangingPunct="0">
              <a:spcBef>
                <a:spcPct val="30000"/>
              </a:spcBef>
              <a:spcAft>
                <a:spcPct val="0"/>
              </a:spcAft>
              <a:defRPr sz="1200">
                <a:solidFill>
                  <a:schemeClr val="tx1"/>
                </a:solidFill>
                <a:latin typeface="Arial" charset="0"/>
                <a:cs typeface="Arial" charset="0"/>
              </a:defRPr>
            </a:lvl7pPr>
            <a:lvl8pPr marL="3361762" indent="-222768" defTabSz="905090" eaLnBrk="0" fontAlgn="base" hangingPunct="0">
              <a:spcBef>
                <a:spcPct val="30000"/>
              </a:spcBef>
              <a:spcAft>
                <a:spcPct val="0"/>
              </a:spcAft>
              <a:defRPr sz="1200">
                <a:solidFill>
                  <a:schemeClr val="tx1"/>
                </a:solidFill>
                <a:latin typeface="Arial" charset="0"/>
                <a:cs typeface="Arial" charset="0"/>
              </a:defRPr>
            </a:lvl8pPr>
            <a:lvl9pPr marL="3810412" indent="-222768" defTabSz="90509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ADFB4E90-492C-4C63-92AA-782C4264D435}" type="slidenum">
              <a:rPr lang="en-US" altLang="en-US" smtClean="0">
                <a:solidFill>
                  <a:srgbClr val="000000"/>
                </a:solidFill>
              </a:rPr>
              <a:pPr eaLnBrk="1" hangingPunct="1">
                <a:spcBef>
                  <a:spcPct val="0"/>
                </a:spcBef>
              </a:pPr>
              <a:t>35</a:t>
            </a:fld>
            <a:endParaRPr lang="en-US" altLang="en-US" smtClean="0">
              <a:solidFill>
                <a:srgbClr val="000000"/>
              </a:solidFill>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xfrm>
            <a:off x="683315" y="4344025"/>
            <a:ext cx="5491370" cy="4114488"/>
          </a:xfrm>
          <a:noFill/>
        </p:spPr>
        <p:txBody>
          <a:bodyPr/>
          <a:lstStyle/>
          <a:p>
            <a:pPr eaLnBrk="1" hangingPunct="1"/>
            <a:endParaRPr lang="en-US" altLang="en-US" sz="900">
              <a:latin typeface="Arial" charset="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defTabSz="905090" eaLnBrk="0" hangingPunct="0">
              <a:spcBef>
                <a:spcPct val="30000"/>
              </a:spcBef>
              <a:defRPr sz="1200">
                <a:solidFill>
                  <a:schemeClr val="tx1"/>
                </a:solidFill>
                <a:latin typeface="Arial" charset="0"/>
                <a:cs typeface="Arial" charset="0"/>
              </a:defRPr>
            </a:lvl1pPr>
            <a:lvl2pPr marL="727500" indent="-278849" defTabSz="905090" eaLnBrk="0" hangingPunct="0">
              <a:spcBef>
                <a:spcPct val="30000"/>
              </a:spcBef>
              <a:defRPr sz="1200">
                <a:solidFill>
                  <a:schemeClr val="tx1"/>
                </a:solidFill>
                <a:latin typeface="Arial" charset="0"/>
                <a:cs typeface="Arial" charset="0"/>
              </a:defRPr>
            </a:lvl2pPr>
            <a:lvl3pPr marL="1120069" indent="-222768" defTabSz="905090" eaLnBrk="0" hangingPunct="0">
              <a:spcBef>
                <a:spcPct val="30000"/>
              </a:spcBef>
              <a:defRPr sz="1200">
                <a:solidFill>
                  <a:schemeClr val="tx1"/>
                </a:solidFill>
                <a:latin typeface="Arial" charset="0"/>
                <a:cs typeface="Arial" charset="0"/>
              </a:defRPr>
            </a:lvl3pPr>
            <a:lvl4pPr marL="1567161" indent="-222768" defTabSz="905090" eaLnBrk="0" hangingPunct="0">
              <a:spcBef>
                <a:spcPct val="30000"/>
              </a:spcBef>
              <a:defRPr sz="1200">
                <a:solidFill>
                  <a:schemeClr val="tx1"/>
                </a:solidFill>
                <a:latin typeface="Arial" charset="0"/>
                <a:cs typeface="Arial" charset="0"/>
              </a:defRPr>
            </a:lvl4pPr>
            <a:lvl5pPr marL="2015811" indent="-222768" defTabSz="905090" eaLnBrk="0" hangingPunct="0">
              <a:spcBef>
                <a:spcPct val="30000"/>
              </a:spcBef>
              <a:defRPr sz="1200">
                <a:solidFill>
                  <a:schemeClr val="tx1"/>
                </a:solidFill>
                <a:latin typeface="Arial" charset="0"/>
                <a:cs typeface="Arial" charset="0"/>
              </a:defRPr>
            </a:lvl5pPr>
            <a:lvl6pPr marL="2464461" indent="-222768" defTabSz="905090" eaLnBrk="0" fontAlgn="base" hangingPunct="0">
              <a:spcBef>
                <a:spcPct val="30000"/>
              </a:spcBef>
              <a:spcAft>
                <a:spcPct val="0"/>
              </a:spcAft>
              <a:defRPr sz="1200">
                <a:solidFill>
                  <a:schemeClr val="tx1"/>
                </a:solidFill>
                <a:latin typeface="Arial" charset="0"/>
                <a:cs typeface="Arial" charset="0"/>
              </a:defRPr>
            </a:lvl6pPr>
            <a:lvl7pPr marL="2913112" indent="-222768" defTabSz="905090" eaLnBrk="0" fontAlgn="base" hangingPunct="0">
              <a:spcBef>
                <a:spcPct val="30000"/>
              </a:spcBef>
              <a:spcAft>
                <a:spcPct val="0"/>
              </a:spcAft>
              <a:defRPr sz="1200">
                <a:solidFill>
                  <a:schemeClr val="tx1"/>
                </a:solidFill>
                <a:latin typeface="Arial" charset="0"/>
                <a:cs typeface="Arial" charset="0"/>
              </a:defRPr>
            </a:lvl7pPr>
            <a:lvl8pPr marL="3361762" indent="-222768" defTabSz="905090" eaLnBrk="0" fontAlgn="base" hangingPunct="0">
              <a:spcBef>
                <a:spcPct val="30000"/>
              </a:spcBef>
              <a:spcAft>
                <a:spcPct val="0"/>
              </a:spcAft>
              <a:defRPr sz="1200">
                <a:solidFill>
                  <a:schemeClr val="tx1"/>
                </a:solidFill>
                <a:latin typeface="Arial" charset="0"/>
                <a:cs typeface="Arial" charset="0"/>
              </a:defRPr>
            </a:lvl8pPr>
            <a:lvl9pPr marL="3810412" indent="-222768" defTabSz="90509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4BF1964F-B34B-4B63-AC49-CFAA9A0D549A}" type="slidenum">
              <a:rPr lang="en-US" altLang="en-US" smtClean="0">
                <a:solidFill>
                  <a:srgbClr val="000000"/>
                </a:solidFill>
              </a:rPr>
              <a:pPr eaLnBrk="1" hangingPunct="1">
                <a:spcBef>
                  <a:spcPct val="0"/>
                </a:spcBef>
              </a:pPr>
              <a:t>36</a:t>
            </a:fld>
            <a:endParaRPr lang="en-US" altLang="en-US" smtClean="0">
              <a:solidFill>
                <a:srgbClr val="000000"/>
              </a:solidFill>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xfrm>
            <a:off x="683315" y="4344025"/>
            <a:ext cx="5491370" cy="4114488"/>
          </a:xfrm>
          <a:noFill/>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defTabSz="905090" eaLnBrk="0" hangingPunct="0">
              <a:spcBef>
                <a:spcPct val="30000"/>
              </a:spcBef>
              <a:defRPr sz="1200">
                <a:solidFill>
                  <a:schemeClr val="tx1"/>
                </a:solidFill>
                <a:latin typeface="Arial" charset="0"/>
                <a:cs typeface="Arial" charset="0"/>
              </a:defRPr>
            </a:lvl1pPr>
            <a:lvl2pPr marL="727500" indent="-278849" defTabSz="905090" eaLnBrk="0" hangingPunct="0">
              <a:spcBef>
                <a:spcPct val="30000"/>
              </a:spcBef>
              <a:defRPr sz="1200">
                <a:solidFill>
                  <a:schemeClr val="tx1"/>
                </a:solidFill>
                <a:latin typeface="Arial" charset="0"/>
                <a:cs typeface="Arial" charset="0"/>
              </a:defRPr>
            </a:lvl2pPr>
            <a:lvl3pPr marL="1120069" indent="-222768" defTabSz="905090" eaLnBrk="0" hangingPunct="0">
              <a:spcBef>
                <a:spcPct val="30000"/>
              </a:spcBef>
              <a:defRPr sz="1200">
                <a:solidFill>
                  <a:schemeClr val="tx1"/>
                </a:solidFill>
                <a:latin typeface="Arial" charset="0"/>
                <a:cs typeface="Arial" charset="0"/>
              </a:defRPr>
            </a:lvl3pPr>
            <a:lvl4pPr marL="1567161" indent="-222768" defTabSz="905090" eaLnBrk="0" hangingPunct="0">
              <a:spcBef>
                <a:spcPct val="30000"/>
              </a:spcBef>
              <a:defRPr sz="1200">
                <a:solidFill>
                  <a:schemeClr val="tx1"/>
                </a:solidFill>
                <a:latin typeface="Arial" charset="0"/>
                <a:cs typeface="Arial" charset="0"/>
              </a:defRPr>
            </a:lvl4pPr>
            <a:lvl5pPr marL="2015811" indent="-222768" defTabSz="905090" eaLnBrk="0" hangingPunct="0">
              <a:spcBef>
                <a:spcPct val="30000"/>
              </a:spcBef>
              <a:defRPr sz="1200">
                <a:solidFill>
                  <a:schemeClr val="tx1"/>
                </a:solidFill>
                <a:latin typeface="Arial" charset="0"/>
                <a:cs typeface="Arial" charset="0"/>
              </a:defRPr>
            </a:lvl5pPr>
            <a:lvl6pPr marL="2464461" indent="-222768" defTabSz="905090" eaLnBrk="0" fontAlgn="base" hangingPunct="0">
              <a:spcBef>
                <a:spcPct val="30000"/>
              </a:spcBef>
              <a:spcAft>
                <a:spcPct val="0"/>
              </a:spcAft>
              <a:defRPr sz="1200">
                <a:solidFill>
                  <a:schemeClr val="tx1"/>
                </a:solidFill>
                <a:latin typeface="Arial" charset="0"/>
                <a:cs typeface="Arial" charset="0"/>
              </a:defRPr>
            </a:lvl6pPr>
            <a:lvl7pPr marL="2913112" indent="-222768" defTabSz="905090" eaLnBrk="0" fontAlgn="base" hangingPunct="0">
              <a:spcBef>
                <a:spcPct val="30000"/>
              </a:spcBef>
              <a:spcAft>
                <a:spcPct val="0"/>
              </a:spcAft>
              <a:defRPr sz="1200">
                <a:solidFill>
                  <a:schemeClr val="tx1"/>
                </a:solidFill>
                <a:latin typeface="Arial" charset="0"/>
                <a:cs typeface="Arial" charset="0"/>
              </a:defRPr>
            </a:lvl7pPr>
            <a:lvl8pPr marL="3361762" indent="-222768" defTabSz="905090" eaLnBrk="0" fontAlgn="base" hangingPunct="0">
              <a:spcBef>
                <a:spcPct val="30000"/>
              </a:spcBef>
              <a:spcAft>
                <a:spcPct val="0"/>
              </a:spcAft>
              <a:defRPr sz="1200">
                <a:solidFill>
                  <a:schemeClr val="tx1"/>
                </a:solidFill>
                <a:latin typeface="Arial" charset="0"/>
                <a:cs typeface="Arial" charset="0"/>
              </a:defRPr>
            </a:lvl8pPr>
            <a:lvl9pPr marL="3810412" indent="-222768" defTabSz="90509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8D4988D6-5E3E-4DF9-B48D-73E4068A69FC}" type="slidenum">
              <a:rPr lang="en-US" altLang="en-US" smtClean="0">
                <a:solidFill>
                  <a:srgbClr val="000000"/>
                </a:solidFill>
              </a:rPr>
              <a:pPr eaLnBrk="1" hangingPunct="1">
                <a:spcBef>
                  <a:spcPct val="0"/>
                </a:spcBef>
              </a:pPr>
              <a:t>37</a:t>
            </a:fld>
            <a:endParaRPr lang="en-US" altLang="en-US" smtClean="0">
              <a:solidFill>
                <a:srgbClr val="000000"/>
              </a:solidFill>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683315" y="4344025"/>
            <a:ext cx="5491370" cy="4114488"/>
          </a:xfrm>
          <a:noFill/>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defTabSz="905090" eaLnBrk="0" hangingPunct="0">
              <a:spcBef>
                <a:spcPct val="30000"/>
              </a:spcBef>
              <a:defRPr sz="1200">
                <a:solidFill>
                  <a:schemeClr val="tx1"/>
                </a:solidFill>
                <a:latin typeface="Arial" charset="0"/>
                <a:cs typeface="Arial" charset="0"/>
              </a:defRPr>
            </a:lvl1pPr>
            <a:lvl2pPr marL="727500" indent="-278849" defTabSz="905090" eaLnBrk="0" hangingPunct="0">
              <a:spcBef>
                <a:spcPct val="30000"/>
              </a:spcBef>
              <a:defRPr sz="1200">
                <a:solidFill>
                  <a:schemeClr val="tx1"/>
                </a:solidFill>
                <a:latin typeface="Arial" charset="0"/>
                <a:cs typeface="Arial" charset="0"/>
              </a:defRPr>
            </a:lvl2pPr>
            <a:lvl3pPr marL="1120069" indent="-222768" defTabSz="905090" eaLnBrk="0" hangingPunct="0">
              <a:spcBef>
                <a:spcPct val="30000"/>
              </a:spcBef>
              <a:defRPr sz="1200">
                <a:solidFill>
                  <a:schemeClr val="tx1"/>
                </a:solidFill>
                <a:latin typeface="Arial" charset="0"/>
                <a:cs typeface="Arial" charset="0"/>
              </a:defRPr>
            </a:lvl3pPr>
            <a:lvl4pPr marL="1567161" indent="-222768" defTabSz="905090" eaLnBrk="0" hangingPunct="0">
              <a:spcBef>
                <a:spcPct val="30000"/>
              </a:spcBef>
              <a:defRPr sz="1200">
                <a:solidFill>
                  <a:schemeClr val="tx1"/>
                </a:solidFill>
                <a:latin typeface="Arial" charset="0"/>
                <a:cs typeface="Arial" charset="0"/>
              </a:defRPr>
            </a:lvl4pPr>
            <a:lvl5pPr marL="2015811" indent="-222768" defTabSz="905090" eaLnBrk="0" hangingPunct="0">
              <a:spcBef>
                <a:spcPct val="30000"/>
              </a:spcBef>
              <a:defRPr sz="1200">
                <a:solidFill>
                  <a:schemeClr val="tx1"/>
                </a:solidFill>
                <a:latin typeface="Arial" charset="0"/>
                <a:cs typeface="Arial" charset="0"/>
              </a:defRPr>
            </a:lvl5pPr>
            <a:lvl6pPr marL="2464461" indent="-222768" defTabSz="905090" eaLnBrk="0" fontAlgn="base" hangingPunct="0">
              <a:spcBef>
                <a:spcPct val="30000"/>
              </a:spcBef>
              <a:spcAft>
                <a:spcPct val="0"/>
              </a:spcAft>
              <a:defRPr sz="1200">
                <a:solidFill>
                  <a:schemeClr val="tx1"/>
                </a:solidFill>
                <a:latin typeface="Arial" charset="0"/>
                <a:cs typeface="Arial" charset="0"/>
              </a:defRPr>
            </a:lvl6pPr>
            <a:lvl7pPr marL="2913112" indent="-222768" defTabSz="905090" eaLnBrk="0" fontAlgn="base" hangingPunct="0">
              <a:spcBef>
                <a:spcPct val="30000"/>
              </a:spcBef>
              <a:spcAft>
                <a:spcPct val="0"/>
              </a:spcAft>
              <a:defRPr sz="1200">
                <a:solidFill>
                  <a:schemeClr val="tx1"/>
                </a:solidFill>
                <a:latin typeface="Arial" charset="0"/>
                <a:cs typeface="Arial" charset="0"/>
              </a:defRPr>
            </a:lvl7pPr>
            <a:lvl8pPr marL="3361762" indent="-222768" defTabSz="905090" eaLnBrk="0" fontAlgn="base" hangingPunct="0">
              <a:spcBef>
                <a:spcPct val="30000"/>
              </a:spcBef>
              <a:spcAft>
                <a:spcPct val="0"/>
              </a:spcAft>
              <a:defRPr sz="1200">
                <a:solidFill>
                  <a:schemeClr val="tx1"/>
                </a:solidFill>
                <a:latin typeface="Arial" charset="0"/>
                <a:cs typeface="Arial" charset="0"/>
              </a:defRPr>
            </a:lvl8pPr>
            <a:lvl9pPr marL="3810412" indent="-222768" defTabSz="90509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6D95BAF0-A41E-49DD-8D08-074EE718305A}" type="slidenum">
              <a:rPr lang="en-US" altLang="en-US" smtClean="0">
                <a:solidFill>
                  <a:srgbClr val="000000"/>
                </a:solidFill>
              </a:rPr>
              <a:pPr eaLnBrk="1" hangingPunct="1">
                <a:spcBef>
                  <a:spcPct val="0"/>
                </a:spcBef>
              </a:pPr>
              <a:t>38</a:t>
            </a:fld>
            <a:endParaRPr lang="en-US" altLang="en-US" smtClean="0">
              <a:solidFill>
                <a:srgbClr val="000000"/>
              </a:solidFill>
            </a:endParaRPr>
          </a:p>
        </p:txBody>
      </p:sp>
      <p:sp>
        <p:nvSpPr>
          <p:cNvPr id="99331" name="Rectangle 2"/>
          <p:cNvSpPr>
            <a:spLocks noGrp="1" noRot="1" noChangeAspect="1" noChangeArrowheads="1" noTextEdit="1"/>
          </p:cNvSpPr>
          <p:nvPr>
            <p:ph type="sldImg"/>
          </p:nvPr>
        </p:nvSpPr>
        <p:spPr>
          <a:xfrm>
            <a:off x="1146175" y="685800"/>
            <a:ext cx="4567238" cy="3427413"/>
          </a:xfrm>
          <a:ln/>
        </p:spPr>
      </p:sp>
      <p:sp>
        <p:nvSpPr>
          <p:cNvPr id="99332" name="Rectangle 3"/>
          <p:cNvSpPr>
            <a:spLocks noGrp="1" noChangeArrowheads="1"/>
          </p:cNvSpPr>
          <p:nvPr>
            <p:ph type="body" idx="1"/>
          </p:nvPr>
        </p:nvSpPr>
        <p:spPr>
          <a:noFill/>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defTabSz="905090" eaLnBrk="0" hangingPunct="0">
              <a:spcBef>
                <a:spcPct val="30000"/>
              </a:spcBef>
              <a:defRPr sz="1200">
                <a:solidFill>
                  <a:schemeClr val="tx1"/>
                </a:solidFill>
                <a:latin typeface="Arial" charset="0"/>
                <a:cs typeface="Arial" charset="0"/>
              </a:defRPr>
            </a:lvl1pPr>
            <a:lvl2pPr marL="727500" indent="-278849" defTabSz="905090" eaLnBrk="0" hangingPunct="0">
              <a:spcBef>
                <a:spcPct val="30000"/>
              </a:spcBef>
              <a:defRPr sz="1200">
                <a:solidFill>
                  <a:schemeClr val="tx1"/>
                </a:solidFill>
                <a:latin typeface="Arial" charset="0"/>
                <a:cs typeface="Arial" charset="0"/>
              </a:defRPr>
            </a:lvl2pPr>
            <a:lvl3pPr marL="1120069" indent="-222768" defTabSz="905090" eaLnBrk="0" hangingPunct="0">
              <a:spcBef>
                <a:spcPct val="30000"/>
              </a:spcBef>
              <a:defRPr sz="1200">
                <a:solidFill>
                  <a:schemeClr val="tx1"/>
                </a:solidFill>
                <a:latin typeface="Arial" charset="0"/>
                <a:cs typeface="Arial" charset="0"/>
              </a:defRPr>
            </a:lvl3pPr>
            <a:lvl4pPr marL="1567161" indent="-222768" defTabSz="905090" eaLnBrk="0" hangingPunct="0">
              <a:spcBef>
                <a:spcPct val="30000"/>
              </a:spcBef>
              <a:defRPr sz="1200">
                <a:solidFill>
                  <a:schemeClr val="tx1"/>
                </a:solidFill>
                <a:latin typeface="Arial" charset="0"/>
                <a:cs typeface="Arial" charset="0"/>
              </a:defRPr>
            </a:lvl4pPr>
            <a:lvl5pPr marL="2015811" indent="-222768" defTabSz="905090" eaLnBrk="0" hangingPunct="0">
              <a:spcBef>
                <a:spcPct val="30000"/>
              </a:spcBef>
              <a:defRPr sz="1200">
                <a:solidFill>
                  <a:schemeClr val="tx1"/>
                </a:solidFill>
                <a:latin typeface="Arial" charset="0"/>
                <a:cs typeface="Arial" charset="0"/>
              </a:defRPr>
            </a:lvl5pPr>
            <a:lvl6pPr marL="2464461" indent="-222768" defTabSz="905090" eaLnBrk="0" fontAlgn="base" hangingPunct="0">
              <a:spcBef>
                <a:spcPct val="30000"/>
              </a:spcBef>
              <a:spcAft>
                <a:spcPct val="0"/>
              </a:spcAft>
              <a:defRPr sz="1200">
                <a:solidFill>
                  <a:schemeClr val="tx1"/>
                </a:solidFill>
                <a:latin typeface="Arial" charset="0"/>
                <a:cs typeface="Arial" charset="0"/>
              </a:defRPr>
            </a:lvl6pPr>
            <a:lvl7pPr marL="2913112" indent="-222768" defTabSz="905090" eaLnBrk="0" fontAlgn="base" hangingPunct="0">
              <a:spcBef>
                <a:spcPct val="30000"/>
              </a:spcBef>
              <a:spcAft>
                <a:spcPct val="0"/>
              </a:spcAft>
              <a:defRPr sz="1200">
                <a:solidFill>
                  <a:schemeClr val="tx1"/>
                </a:solidFill>
                <a:latin typeface="Arial" charset="0"/>
                <a:cs typeface="Arial" charset="0"/>
              </a:defRPr>
            </a:lvl7pPr>
            <a:lvl8pPr marL="3361762" indent="-222768" defTabSz="905090" eaLnBrk="0" fontAlgn="base" hangingPunct="0">
              <a:spcBef>
                <a:spcPct val="30000"/>
              </a:spcBef>
              <a:spcAft>
                <a:spcPct val="0"/>
              </a:spcAft>
              <a:defRPr sz="1200">
                <a:solidFill>
                  <a:schemeClr val="tx1"/>
                </a:solidFill>
                <a:latin typeface="Arial" charset="0"/>
                <a:cs typeface="Arial" charset="0"/>
              </a:defRPr>
            </a:lvl8pPr>
            <a:lvl9pPr marL="3810412" indent="-222768" defTabSz="90509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6D95BAF0-A41E-49DD-8D08-074EE718305A}" type="slidenum">
              <a:rPr lang="en-US" altLang="en-US" smtClean="0">
                <a:solidFill>
                  <a:srgbClr val="000000"/>
                </a:solidFill>
              </a:rPr>
              <a:pPr eaLnBrk="1" hangingPunct="1">
                <a:spcBef>
                  <a:spcPct val="0"/>
                </a:spcBef>
              </a:pPr>
              <a:t>39</a:t>
            </a:fld>
            <a:endParaRPr lang="en-US" altLang="en-US" smtClean="0">
              <a:solidFill>
                <a:srgbClr val="000000"/>
              </a:solidFill>
            </a:endParaRPr>
          </a:p>
        </p:txBody>
      </p:sp>
      <p:sp>
        <p:nvSpPr>
          <p:cNvPr id="99331" name="Rectangle 2"/>
          <p:cNvSpPr>
            <a:spLocks noGrp="1" noRot="1" noChangeAspect="1" noChangeArrowheads="1" noTextEdit="1"/>
          </p:cNvSpPr>
          <p:nvPr>
            <p:ph type="sldImg"/>
          </p:nvPr>
        </p:nvSpPr>
        <p:spPr>
          <a:xfrm>
            <a:off x="1146175" y="685800"/>
            <a:ext cx="4567238" cy="3427413"/>
          </a:xfrm>
          <a:ln/>
        </p:spPr>
      </p:sp>
      <p:sp>
        <p:nvSpPr>
          <p:cNvPr id="99332" name="Rectangle 3"/>
          <p:cNvSpPr>
            <a:spLocks noGrp="1" noChangeArrowheads="1"/>
          </p:cNvSpPr>
          <p:nvPr>
            <p:ph type="body" idx="1"/>
          </p:nvPr>
        </p:nvSpPr>
        <p:spPr>
          <a:noFill/>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p:spPr>
        <p:txBody>
          <a:bodyPr/>
          <a:lstStyle/>
          <a:p>
            <a:endParaRPr lang="en-US" altLang="en-US" smtClean="0">
              <a:latin typeface="Arial" charset="0"/>
              <a:cs typeface="Arial" charset="0"/>
            </a:endParaRPr>
          </a:p>
        </p:txBody>
      </p:sp>
      <p:sp>
        <p:nvSpPr>
          <p:cNvPr id="72708" name="Slide Number Placeholder 3"/>
          <p:cNvSpPr>
            <a:spLocks noGrp="1"/>
          </p:cNvSpPr>
          <p:nvPr>
            <p:ph type="sldNum" sz="quarter" idx="5"/>
          </p:nvPr>
        </p:nvSpPr>
        <p:spPr>
          <a:noFill/>
        </p:spPr>
        <p:txBody>
          <a:bodyPr/>
          <a:lstStyle>
            <a:lvl1pPr defTabSz="912879" eaLnBrk="0" hangingPunct="0">
              <a:spcBef>
                <a:spcPct val="30000"/>
              </a:spcBef>
              <a:defRPr sz="1200">
                <a:solidFill>
                  <a:schemeClr val="tx1"/>
                </a:solidFill>
                <a:latin typeface="Arial" charset="0"/>
                <a:cs typeface="Arial" charset="0"/>
              </a:defRPr>
            </a:lvl1pPr>
            <a:lvl2pPr marL="729057" indent="-280406" defTabSz="912879" eaLnBrk="0" hangingPunct="0">
              <a:spcBef>
                <a:spcPct val="30000"/>
              </a:spcBef>
              <a:defRPr sz="1200">
                <a:solidFill>
                  <a:schemeClr val="tx1"/>
                </a:solidFill>
                <a:latin typeface="Arial" charset="0"/>
                <a:cs typeface="Arial" charset="0"/>
              </a:defRPr>
            </a:lvl2pPr>
            <a:lvl3pPr marL="1121626" indent="-224325" defTabSz="912879" eaLnBrk="0" hangingPunct="0">
              <a:spcBef>
                <a:spcPct val="30000"/>
              </a:spcBef>
              <a:defRPr sz="1200">
                <a:solidFill>
                  <a:schemeClr val="tx1"/>
                </a:solidFill>
                <a:latin typeface="Arial" charset="0"/>
                <a:cs typeface="Arial" charset="0"/>
              </a:defRPr>
            </a:lvl3pPr>
            <a:lvl4pPr marL="1570276" indent="-224325" defTabSz="912879" eaLnBrk="0" hangingPunct="0">
              <a:spcBef>
                <a:spcPct val="30000"/>
              </a:spcBef>
              <a:defRPr sz="1200">
                <a:solidFill>
                  <a:schemeClr val="tx1"/>
                </a:solidFill>
                <a:latin typeface="Arial" charset="0"/>
                <a:cs typeface="Arial" charset="0"/>
              </a:defRPr>
            </a:lvl4pPr>
            <a:lvl5pPr marL="2018927" indent="-224325" defTabSz="912879" eaLnBrk="0" hangingPunct="0">
              <a:spcBef>
                <a:spcPct val="30000"/>
              </a:spcBef>
              <a:defRPr sz="1200">
                <a:solidFill>
                  <a:schemeClr val="tx1"/>
                </a:solidFill>
                <a:latin typeface="Arial" charset="0"/>
                <a:cs typeface="Arial" charset="0"/>
              </a:defRPr>
            </a:lvl5pPr>
            <a:lvl6pPr marL="2467577" indent="-224325" defTabSz="912879" eaLnBrk="0" fontAlgn="base" hangingPunct="0">
              <a:spcBef>
                <a:spcPct val="30000"/>
              </a:spcBef>
              <a:spcAft>
                <a:spcPct val="0"/>
              </a:spcAft>
              <a:defRPr sz="1200">
                <a:solidFill>
                  <a:schemeClr val="tx1"/>
                </a:solidFill>
                <a:latin typeface="Arial" charset="0"/>
                <a:cs typeface="Arial" charset="0"/>
              </a:defRPr>
            </a:lvl6pPr>
            <a:lvl7pPr marL="2916227" indent="-224325" defTabSz="912879" eaLnBrk="0" fontAlgn="base" hangingPunct="0">
              <a:spcBef>
                <a:spcPct val="30000"/>
              </a:spcBef>
              <a:spcAft>
                <a:spcPct val="0"/>
              </a:spcAft>
              <a:defRPr sz="1200">
                <a:solidFill>
                  <a:schemeClr val="tx1"/>
                </a:solidFill>
                <a:latin typeface="Arial" charset="0"/>
                <a:cs typeface="Arial" charset="0"/>
              </a:defRPr>
            </a:lvl7pPr>
            <a:lvl8pPr marL="3364878" indent="-224325" defTabSz="912879" eaLnBrk="0" fontAlgn="base" hangingPunct="0">
              <a:spcBef>
                <a:spcPct val="30000"/>
              </a:spcBef>
              <a:spcAft>
                <a:spcPct val="0"/>
              </a:spcAft>
              <a:defRPr sz="1200">
                <a:solidFill>
                  <a:schemeClr val="tx1"/>
                </a:solidFill>
                <a:latin typeface="Arial" charset="0"/>
                <a:cs typeface="Arial" charset="0"/>
              </a:defRPr>
            </a:lvl8pPr>
            <a:lvl9pPr marL="3813528" indent="-224325" defTabSz="912879"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FBA1C882-AFD5-49EC-ABBB-8F1DBCD567CB}" type="slidenum">
              <a:rPr lang="en-US" altLang="en-US" smtClean="0">
                <a:solidFill>
                  <a:srgbClr val="000000"/>
                </a:solidFill>
              </a:rPr>
              <a:pPr eaLnBrk="1" hangingPunct="1">
                <a:spcBef>
                  <a:spcPct val="0"/>
                </a:spcBef>
              </a:pPr>
              <a:t>3</a:t>
            </a:fld>
            <a:endParaRPr lang="en-US" altLang="en-US" smtClean="0">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defTabSz="905090" eaLnBrk="0" hangingPunct="0">
              <a:spcBef>
                <a:spcPct val="30000"/>
              </a:spcBef>
              <a:defRPr sz="1200">
                <a:solidFill>
                  <a:schemeClr val="tx1"/>
                </a:solidFill>
                <a:latin typeface="Arial" charset="0"/>
                <a:cs typeface="Arial" charset="0"/>
              </a:defRPr>
            </a:lvl1pPr>
            <a:lvl2pPr marL="727500" indent="-278849" defTabSz="905090" eaLnBrk="0" hangingPunct="0">
              <a:spcBef>
                <a:spcPct val="30000"/>
              </a:spcBef>
              <a:defRPr sz="1200">
                <a:solidFill>
                  <a:schemeClr val="tx1"/>
                </a:solidFill>
                <a:latin typeface="Arial" charset="0"/>
                <a:cs typeface="Arial" charset="0"/>
              </a:defRPr>
            </a:lvl2pPr>
            <a:lvl3pPr marL="1120069" indent="-222768" defTabSz="905090" eaLnBrk="0" hangingPunct="0">
              <a:spcBef>
                <a:spcPct val="30000"/>
              </a:spcBef>
              <a:defRPr sz="1200">
                <a:solidFill>
                  <a:schemeClr val="tx1"/>
                </a:solidFill>
                <a:latin typeface="Arial" charset="0"/>
                <a:cs typeface="Arial" charset="0"/>
              </a:defRPr>
            </a:lvl3pPr>
            <a:lvl4pPr marL="1567161" indent="-222768" defTabSz="905090" eaLnBrk="0" hangingPunct="0">
              <a:spcBef>
                <a:spcPct val="30000"/>
              </a:spcBef>
              <a:defRPr sz="1200">
                <a:solidFill>
                  <a:schemeClr val="tx1"/>
                </a:solidFill>
                <a:latin typeface="Arial" charset="0"/>
                <a:cs typeface="Arial" charset="0"/>
              </a:defRPr>
            </a:lvl4pPr>
            <a:lvl5pPr marL="2015811" indent="-222768" defTabSz="905090" eaLnBrk="0" hangingPunct="0">
              <a:spcBef>
                <a:spcPct val="30000"/>
              </a:spcBef>
              <a:defRPr sz="1200">
                <a:solidFill>
                  <a:schemeClr val="tx1"/>
                </a:solidFill>
                <a:latin typeface="Arial" charset="0"/>
                <a:cs typeface="Arial" charset="0"/>
              </a:defRPr>
            </a:lvl5pPr>
            <a:lvl6pPr marL="2464461" indent="-222768" defTabSz="905090" eaLnBrk="0" fontAlgn="base" hangingPunct="0">
              <a:spcBef>
                <a:spcPct val="30000"/>
              </a:spcBef>
              <a:spcAft>
                <a:spcPct val="0"/>
              </a:spcAft>
              <a:defRPr sz="1200">
                <a:solidFill>
                  <a:schemeClr val="tx1"/>
                </a:solidFill>
                <a:latin typeface="Arial" charset="0"/>
                <a:cs typeface="Arial" charset="0"/>
              </a:defRPr>
            </a:lvl6pPr>
            <a:lvl7pPr marL="2913112" indent="-222768" defTabSz="905090" eaLnBrk="0" fontAlgn="base" hangingPunct="0">
              <a:spcBef>
                <a:spcPct val="30000"/>
              </a:spcBef>
              <a:spcAft>
                <a:spcPct val="0"/>
              </a:spcAft>
              <a:defRPr sz="1200">
                <a:solidFill>
                  <a:schemeClr val="tx1"/>
                </a:solidFill>
                <a:latin typeface="Arial" charset="0"/>
                <a:cs typeface="Arial" charset="0"/>
              </a:defRPr>
            </a:lvl7pPr>
            <a:lvl8pPr marL="3361762" indent="-222768" defTabSz="905090" eaLnBrk="0" fontAlgn="base" hangingPunct="0">
              <a:spcBef>
                <a:spcPct val="30000"/>
              </a:spcBef>
              <a:spcAft>
                <a:spcPct val="0"/>
              </a:spcAft>
              <a:defRPr sz="1200">
                <a:solidFill>
                  <a:schemeClr val="tx1"/>
                </a:solidFill>
                <a:latin typeface="Arial" charset="0"/>
                <a:cs typeface="Arial" charset="0"/>
              </a:defRPr>
            </a:lvl8pPr>
            <a:lvl9pPr marL="3810412" indent="-222768" defTabSz="90509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48DCC81A-79E7-47A1-93AB-86D67A1D455F}" type="slidenum">
              <a:rPr lang="en-US" altLang="en-US" smtClean="0"/>
              <a:pPr eaLnBrk="1" hangingPunct="1">
                <a:spcBef>
                  <a:spcPct val="0"/>
                </a:spcBef>
              </a:pPr>
              <a:t>40</a:t>
            </a:fld>
            <a:endParaRPr lang="en-US" alt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xfrm>
            <a:off x="683315" y="4344025"/>
            <a:ext cx="5491370" cy="4114488"/>
          </a:xfrm>
          <a:noFill/>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defTabSz="905090" eaLnBrk="0" hangingPunct="0">
              <a:spcBef>
                <a:spcPct val="30000"/>
              </a:spcBef>
              <a:defRPr sz="1200">
                <a:solidFill>
                  <a:schemeClr val="tx1"/>
                </a:solidFill>
                <a:latin typeface="Arial" charset="0"/>
                <a:cs typeface="Arial" charset="0"/>
              </a:defRPr>
            </a:lvl1pPr>
            <a:lvl2pPr marL="727500" indent="-278849" defTabSz="905090" eaLnBrk="0" hangingPunct="0">
              <a:spcBef>
                <a:spcPct val="30000"/>
              </a:spcBef>
              <a:defRPr sz="1200">
                <a:solidFill>
                  <a:schemeClr val="tx1"/>
                </a:solidFill>
                <a:latin typeface="Arial" charset="0"/>
                <a:cs typeface="Arial" charset="0"/>
              </a:defRPr>
            </a:lvl2pPr>
            <a:lvl3pPr marL="1120069" indent="-222768" defTabSz="905090" eaLnBrk="0" hangingPunct="0">
              <a:spcBef>
                <a:spcPct val="30000"/>
              </a:spcBef>
              <a:defRPr sz="1200">
                <a:solidFill>
                  <a:schemeClr val="tx1"/>
                </a:solidFill>
                <a:latin typeface="Arial" charset="0"/>
                <a:cs typeface="Arial" charset="0"/>
              </a:defRPr>
            </a:lvl3pPr>
            <a:lvl4pPr marL="1567161" indent="-222768" defTabSz="905090" eaLnBrk="0" hangingPunct="0">
              <a:spcBef>
                <a:spcPct val="30000"/>
              </a:spcBef>
              <a:defRPr sz="1200">
                <a:solidFill>
                  <a:schemeClr val="tx1"/>
                </a:solidFill>
                <a:latin typeface="Arial" charset="0"/>
                <a:cs typeface="Arial" charset="0"/>
              </a:defRPr>
            </a:lvl4pPr>
            <a:lvl5pPr marL="2015811" indent="-222768" defTabSz="905090" eaLnBrk="0" hangingPunct="0">
              <a:spcBef>
                <a:spcPct val="30000"/>
              </a:spcBef>
              <a:defRPr sz="1200">
                <a:solidFill>
                  <a:schemeClr val="tx1"/>
                </a:solidFill>
                <a:latin typeface="Arial" charset="0"/>
                <a:cs typeface="Arial" charset="0"/>
              </a:defRPr>
            </a:lvl5pPr>
            <a:lvl6pPr marL="2464461" indent="-222768" defTabSz="905090" eaLnBrk="0" fontAlgn="base" hangingPunct="0">
              <a:spcBef>
                <a:spcPct val="30000"/>
              </a:spcBef>
              <a:spcAft>
                <a:spcPct val="0"/>
              </a:spcAft>
              <a:defRPr sz="1200">
                <a:solidFill>
                  <a:schemeClr val="tx1"/>
                </a:solidFill>
                <a:latin typeface="Arial" charset="0"/>
                <a:cs typeface="Arial" charset="0"/>
              </a:defRPr>
            </a:lvl6pPr>
            <a:lvl7pPr marL="2913112" indent="-222768" defTabSz="905090" eaLnBrk="0" fontAlgn="base" hangingPunct="0">
              <a:spcBef>
                <a:spcPct val="30000"/>
              </a:spcBef>
              <a:spcAft>
                <a:spcPct val="0"/>
              </a:spcAft>
              <a:defRPr sz="1200">
                <a:solidFill>
                  <a:schemeClr val="tx1"/>
                </a:solidFill>
                <a:latin typeface="Arial" charset="0"/>
                <a:cs typeface="Arial" charset="0"/>
              </a:defRPr>
            </a:lvl7pPr>
            <a:lvl8pPr marL="3361762" indent="-222768" defTabSz="905090" eaLnBrk="0" fontAlgn="base" hangingPunct="0">
              <a:spcBef>
                <a:spcPct val="30000"/>
              </a:spcBef>
              <a:spcAft>
                <a:spcPct val="0"/>
              </a:spcAft>
              <a:defRPr sz="1200">
                <a:solidFill>
                  <a:schemeClr val="tx1"/>
                </a:solidFill>
                <a:latin typeface="Arial" charset="0"/>
                <a:cs typeface="Arial" charset="0"/>
              </a:defRPr>
            </a:lvl8pPr>
            <a:lvl9pPr marL="3810412" indent="-222768" defTabSz="90509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853A953E-F145-409B-B0C0-751E2C2556B7}" type="slidenum">
              <a:rPr lang="en-US" altLang="en-US" smtClean="0">
                <a:solidFill>
                  <a:srgbClr val="000000"/>
                </a:solidFill>
              </a:rPr>
              <a:pPr eaLnBrk="1" hangingPunct="1">
                <a:spcBef>
                  <a:spcPct val="0"/>
                </a:spcBef>
              </a:pPr>
              <a:t>5</a:t>
            </a:fld>
            <a:endParaRPr lang="en-US" altLang="en-US" smtClean="0">
              <a:solidFill>
                <a:srgbClr val="000000"/>
              </a:solidFill>
            </a:endParaRPr>
          </a:p>
        </p:txBody>
      </p:sp>
      <p:sp>
        <p:nvSpPr>
          <p:cNvPr id="73731" name="Rectangle 2"/>
          <p:cNvSpPr>
            <a:spLocks noGrp="1" noRot="1" noChangeAspect="1" noChangeArrowheads="1" noTextEdit="1"/>
          </p:cNvSpPr>
          <p:nvPr>
            <p:ph type="sldImg"/>
          </p:nvPr>
        </p:nvSpPr>
        <p:spPr>
          <a:xfrm>
            <a:off x="506413" y="449263"/>
            <a:ext cx="5870575" cy="4403725"/>
          </a:xfrm>
          <a:ln/>
        </p:spPr>
      </p:sp>
      <p:sp>
        <p:nvSpPr>
          <p:cNvPr id="73732" name="Rectangle 3"/>
          <p:cNvSpPr>
            <a:spLocks noGrp="1" noChangeArrowheads="1"/>
          </p:cNvSpPr>
          <p:nvPr>
            <p:ph type="body" idx="1"/>
          </p:nvPr>
        </p:nvSpPr>
        <p:spPr>
          <a:xfrm>
            <a:off x="1133682" y="5171607"/>
            <a:ext cx="4820478" cy="3002718"/>
          </a:xfrm>
          <a:noFill/>
        </p:spPr>
        <p:txBody>
          <a:bodyPr/>
          <a:lstStyle/>
          <a:p>
            <a:pPr eaLnBrk="1" hangingPunct="1"/>
            <a:endParaRPr lang="en-US" altLang="en-US" dirty="0"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defTabSz="905090" eaLnBrk="0" hangingPunct="0">
              <a:spcBef>
                <a:spcPct val="30000"/>
              </a:spcBef>
              <a:defRPr sz="1200">
                <a:solidFill>
                  <a:schemeClr val="tx1"/>
                </a:solidFill>
                <a:latin typeface="Arial" charset="0"/>
                <a:cs typeface="Arial" charset="0"/>
              </a:defRPr>
            </a:lvl1pPr>
            <a:lvl2pPr marL="727500" indent="-278849" defTabSz="905090" eaLnBrk="0" hangingPunct="0">
              <a:spcBef>
                <a:spcPct val="30000"/>
              </a:spcBef>
              <a:defRPr sz="1200">
                <a:solidFill>
                  <a:schemeClr val="tx1"/>
                </a:solidFill>
                <a:latin typeface="Arial" charset="0"/>
                <a:cs typeface="Arial" charset="0"/>
              </a:defRPr>
            </a:lvl2pPr>
            <a:lvl3pPr marL="1120069" indent="-222768" defTabSz="905090" eaLnBrk="0" hangingPunct="0">
              <a:spcBef>
                <a:spcPct val="30000"/>
              </a:spcBef>
              <a:defRPr sz="1200">
                <a:solidFill>
                  <a:schemeClr val="tx1"/>
                </a:solidFill>
                <a:latin typeface="Arial" charset="0"/>
                <a:cs typeface="Arial" charset="0"/>
              </a:defRPr>
            </a:lvl3pPr>
            <a:lvl4pPr marL="1567161" indent="-222768" defTabSz="905090" eaLnBrk="0" hangingPunct="0">
              <a:spcBef>
                <a:spcPct val="30000"/>
              </a:spcBef>
              <a:defRPr sz="1200">
                <a:solidFill>
                  <a:schemeClr val="tx1"/>
                </a:solidFill>
                <a:latin typeface="Arial" charset="0"/>
                <a:cs typeface="Arial" charset="0"/>
              </a:defRPr>
            </a:lvl4pPr>
            <a:lvl5pPr marL="2015811" indent="-222768" defTabSz="905090" eaLnBrk="0" hangingPunct="0">
              <a:spcBef>
                <a:spcPct val="30000"/>
              </a:spcBef>
              <a:defRPr sz="1200">
                <a:solidFill>
                  <a:schemeClr val="tx1"/>
                </a:solidFill>
                <a:latin typeface="Arial" charset="0"/>
                <a:cs typeface="Arial" charset="0"/>
              </a:defRPr>
            </a:lvl5pPr>
            <a:lvl6pPr marL="2464461" indent="-222768" defTabSz="905090" eaLnBrk="0" fontAlgn="base" hangingPunct="0">
              <a:spcBef>
                <a:spcPct val="30000"/>
              </a:spcBef>
              <a:spcAft>
                <a:spcPct val="0"/>
              </a:spcAft>
              <a:defRPr sz="1200">
                <a:solidFill>
                  <a:schemeClr val="tx1"/>
                </a:solidFill>
                <a:latin typeface="Arial" charset="0"/>
                <a:cs typeface="Arial" charset="0"/>
              </a:defRPr>
            </a:lvl6pPr>
            <a:lvl7pPr marL="2913112" indent="-222768" defTabSz="905090" eaLnBrk="0" fontAlgn="base" hangingPunct="0">
              <a:spcBef>
                <a:spcPct val="30000"/>
              </a:spcBef>
              <a:spcAft>
                <a:spcPct val="0"/>
              </a:spcAft>
              <a:defRPr sz="1200">
                <a:solidFill>
                  <a:schemeClr val="tx1"/>
                </a:solidFill>
                <a:latin typeface="Arial" charset="0"/>
                <a:cs typeface="Arial" charset="0"/>
              </a:defRPr>
            </a:lvl7pPr>
            <a:lvl8pPr marL="3361762" indent="-222768" defTabSz="905090" eaLnBrk="0" fontAlgn="base" hangingPunct="0">
              <a:spcBef>
                <a:spcPct val="30000"/>
              </a:spcBef>
              <a:spcAft>
                <a:spcPct val="0"/>
              </a:spcAft>
              <a:defRPr sz="1200">
                <a:solidFill>
                  <a:schemeClr val="tx1"/>
                </a:solidFill>
                <a:latin typeface="Arial" charset="0"/>
                <a:cs typeface="Arial" charset="0"/>
              </a:defRPr>
            </a:lvl8pPr>
            <a:lvl9pPr marL="3810412" indent="-222768" defTabSz="90509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3B2B84D8-0A94-43B9-BDA4-8092AB463781}" type="slidenum">
              <a:rPr lang="en-US" altLang="en-US" smtClean="0">
                <a:solidFill>
                  <a:srgbClr val="000000"/>
                </a:solidFill>
              </a:rPr>
              <a:pPr eaLnBrk="1" hangingPunct="1">
                <a:spcBef>
                  <a:spcPct val="0"/>
                </a:spcBef>
              </a:pPr>
              <a:t>6</a:t>
            </a:fld>
            <a:endParaRPr lang="en-US" altLang="en-US" smtClean="0">
              <a:solidFill>
                <a:srgbClr val="000000"/>
              </a:solidFill>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xfrm>
            <a:off x="683315" y="4344025"/>
            <a:ext cx="5491370" cy="4114488"/>
          </a:xfrm>
          <a:noFill/>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defTabSz="905090" eaLnBrk="0" hangingPunct="0">
              <a:spcBef>
                <a:spcPct val="30000"/>
              </a:spcBef>
              <a:defRPr sz="1200">
                <a:solidFill>
                  <a:schemeClr val="tx1"/>
                </a:solidFill>
                <a:latin typeface="Arial" charset="0"/>
                <a:cs typeface="Arial" charset="0"/>
              </a:defRPr>
            </a:lvl1pPr>
            <a:lvl2pPr marL="727500" indent="-278849" defTabSz="905090" eaLnBrk="0" hangingPunct="0">
              <a:spcBef>
                <a:spcPct val="30000"/>
              </a:spcBef>
              <a:defRPr sz="1200">
                <a:solidFill>
                  <a:schemeClr val="tx1"/>
                </a:solidFill>
                <a:latin typeface="Arial" charset="0"/>
                <a:cs typeface="Arial" charset="0"/>
              </a:defRPr>
            </a:lvl2pPr>
            <a:lvl3pPr marL="1120069" indent="-222768" defTabSz="905090" eaLnBrk="0" hangingPunct="0">
              <a:spcBef>
                <a:spcPct val="30000"/>
              </a:spcBef>
              <a:defRPr sz="1200">
                <a:solidFill>
                  <a:schemeClr val="tx1"/>
                </a:solidFill>
                <a:latin typeface="Arial" charset="0"/>
                <a:cs typeface="Arial" charset="0"/>
              </a:defRPr>
            </a:lvl3pPr>
            <a:lvl4pPr marL="1567161" indent="-222768" defTabSz="905090" eaLnBrk="0" hangingPunct="0">
              <a:spcBef>
                <a:spcPct val="30000"/>
              </a:spcBef>
              <a:defRPr sz="1200">
                <a:solidFill>
                  <a:schemeClr val="tx1"/>
                </a:solidFill>
                <a:latin typeface="Arial" charset="0"/>
                <a:cs typeface="Arial" charset="0"/>
              </a:defRPr>
            </a:lvl4pPr>
            <a:lvl5pPr marL="2015811" indent="-222768" defTabSz="905090" eaLnBrk="0" hangingPunct="0">
              <a:spcBef>
                <a:spcPct val="30000"/>
              </a:spcBef>
              <a:defRPr sz="1200">
                <a:solidFill>
                  <a:schemeClr val="tx1"/>
                </a:solidFill>
                <a:latin typeface="Arial" charset="0"/>
                <a:cs typeface="Arial" charset="0"/>
              </a:defRPr>
            </a:lvl5pPr>
            <a:lvl6pPr marL="2464461" indent="-222768" defTabSz="905090" eaLnBrk="0" fontAlgn="base" hangingPunct="0">
              <a:spcBef>
                <a:spcPct val="30000"/>
              </a:spcBef>
              <a:spcAft>
                <a:spcPct val="0"/>
              </a:spcAft>
              <a:defRPr sz="1200">
                <a:solidFill>
                  <a:schemeClr val="tx1"/>
                </a:solidFill>
                <a:latin typeface="Arial" charset="0"/>
                <a:cs typeface="Arial" charset="0"/>
              </a:defRPr>
            </a:lvl6pPr>
            <a:lvl7pPr marL="2913112" indent="-222768" defTabSz="905090" eaLnBrk="0" fontAlgn="base" hangingPunct="0">
              <a:spcBef>
                <a:spcPct val="30000"/>
              </a:spcBef>
              <a:spcAft>
                <a:spcPct val="0"/>
              </a:spcAft>
              <a:defRPr sz="1200">
                <a:solidFill>
                  <a:schemeClr val="tx1"/>
                </a:solidFill>
                <a:latin typeface="Arial" charset="0"/>
                <a:cs typeface="Arial" charset="0"/>
              </a:defRPr>
            </a:lvl7pPr>
            <a:lvl8pPr marL="3361762" indent="-222768" defTabSz="905090" eaLnBrk="0" fontAlgn="base" hangingPunct="0">
              <a:spcBef>
                <a:spcPct val="30000"/>
              </a:spcBef>
              <a:spcAft>
                <a:spcPct val="0"/>
              </a:spcAft>
              <a:defRPr sz="1200">
                <a:solidFill>
                  <a:schemeClr val="tx1"/>
                </a:solidFill>
                <a:latin typeface="Arial" charset="0"/>
                <a:cs typeface="Arial" charset="0"/>
              </a:defRPr>
            </a:lvl8pPr>
            <a:lvl9pPr marL="3810412" indent="-222768" defTabSz="90509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46274755-1011-46B0-A2F0-8EA9EC1727B2}" type="slidenum">
              <a:rPr lang="en-US" altLang="en-US" smtClean="0"/>
              <a:pPr eaLnBrk="1" hangingPunct="1">
                <a:spcBef>
                  <a:spcPct val="0"/>
                </a:spcBef>
              </a:pPr>
              <a:t>7</a:t>
            </a:fld>
            <a:endParaRPr lang="en-US" alt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xfrm>
            <a:off x="683315" y="4344025"/>
            <a:ext cx="5491370" cy="4114488"/>
          </a:xfrm>
          <a:noFill/>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defTabSz="905090" eaLnBrk="0" hangingPunct="0">
              <a:spcBef>
                <a:spcPct val="30000"/>
              </a:spcBef>
              <a:defRPr sz="1200">
                <a:solidFill>
                  <a:schemeClr val="tx1"/>
                </a:solidFill>
                <a:latin typeface="Arial" charset="0"/>
                <a:cs typeface="Arial" charset="0"/>
              </a:defRPr>
            </a:lvl1pPr>
            <a:lvl2pPr marL="727500" indent="-278849" defTabSz="905090" eaLnBrk="0" hangingPunct="0">
              <a:spcBef>
                <a:spcPct val="30000"/>
              </a:spcBef>
              <a:defRPr sz="1200">
                <a:solidFill>
                  <a:schemeClr val="tx1"/>
                </a:solidFill>
                <a:latin typeface="Arial" charset="0"/>
                <a:cs typeface="Arial" charset="0"/>
              </a:defRPr>
            </a:lvl2pPr>
            <a:lvl3pPr marL="1120069" indent="-222768" defTabSz="905090" eaLnBrk="0" hangingPunct="0">
              <a:spcBef>
                <a:spcPct val="30000"/>
              </a:spcBef>
              <a:defRPr sz="1200">
                <a:solidFill>
                  <a:schemeClr val="tx1"/>
                </a:solidFill>
                <a:latin typeface="Arial" charset="0"/>
                <a:cs typeface="Arial" charset="0"/>
              </a:defRPr>
            </a:lvl3pPr>
            <a:lvl4pPr marL="1567161" indent="-222768" defTabSz="905090" eaLnBrk="0" hangingPunct="0">
              <a:spcBef>
                <a:spcPct val="30000"/>
              </a:spcBef>
              <a:defRPr sz="1200">
                <a:solidFill>
                  <a:schemeClr val="tx1"/>
                </a:solidFill>
                <a:latin typeface="Arial" charset="0"/>
                <a:cs typeface="Arial" charset="0"/>
              </a:defRPr>
            </a:lvl4pPr>
            <a:lvl5pPr marL="2015811" indent="-222768" defTabSz="905090" eaLnBrk="0" hangingPunct="0">
              <a:spcBef>
                <a:spcPct val="30000"/>
              </a:spcBef>
              <a:defRPr sz="1200">
                <a:solidFill>
                  <a:schemeClr val="tx1"/>
                </a:solidFill>
                <a:latin typeface="Arial" charset="0"/>
                <a:cs typeface="Arial" charset="0"/>
              </a:defRPr>
            </a:lvl5pPr>
            <a:lvl6pPr marL="2464461" indent="-222768" defTabSz="905090" eaLnBrk="0" fontAlgn="base" hangingPunct="0">
              <a:spcBef>
                <a:spcPct val="30000"/>
              </a:spcBef>
              <a:spcAft>
                <a:spcPct val="0"/>
              </a:spcAft>
              <a:defRPr sz="1200">
                <a:solidFill>
                  <a:schemeClr val="tx1"/>
                </a:solidFill>
                <a:latin typeface="Arial" charset="0"/>
                <a:cs typeface="Arial" charset="0"/>
              </a:defRPr>
            </a:lvl6pPr>
            <a:lvl7pPr marL="2913112" indent="-222768" defTabSz="905090" eaLnBrk="0" fontAlgn="base" hangingPunct="0">
              <a:spcBef>
                <a:spcPct val="30000"/>
              </a:spcBef>
              <a:spcAft>
                <a:spcPct val="0"/>
              </a:spcAft>
              <a:defRPr sz="1200">
                <a:solidFill>
                  <a:schemeClr val="tx1"/>
                </a:solidFill>
                <a:latin typeface="Arial" charset="0"/>
                <a:cs typeface="Arial" charset="0"/>
              </a:defRPr>
            </a:lvl7pPr>
            <a:lvl8pPr marL="3361762" indent="-222768" defTabSz="905090" eaLnBrk="0" fontAlgn="base" hangingPunct="0">
              <a:spcBef>
                <a:spcPct val="30000"/>
              </a:spcBef>
              <a:spcAft>
                <a:spcPct val="0"/>
              </a:spcAft>
              <a:defRPr sz="1200">
                <a:solidFill>
                  <a:schemeClr val="tx1"/>
                </a:solidFill>
                <a:latin typeface="Arial" charset="0"/>
                <a:cs typeface="Arial" charset="0"/>
              </a:defRPr>
            </a:lvl8pPr>
            <a:lvl9pPr marL="3810412" indent="-222768" defTabSz="90509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DB7C7292-DDDD-470F-A501-18230A41A92C}" type="slidenum">
              <a:rPr lang="en-US" altLang="en-US" smtClean="0"/>
              <a:pPr eaLnBrk="1" hangingPunct="1">
                <a:spcBef>
                  <a:spcPct val="0"/>
                </a:spcBef>
              </a:pPr>
              <a:t>12</a:t>
            </a:fld>
            <a:endParaRPr lang="en-US" altLang="en-US" smtClean="0"/>
          </a:p>
        </p:txBody>
      </p:sp>
      <p:sp>
        <p:nvSpPr>
          <p:cNvPr id="77827" name="Rectangle 2"/>
          <p:cNvSpPr>
            <a:spLocks noGrp="1" noRot="1" noChangeAspect="1" noChangeArrowheads="1" noTextEdit="1"/>
          </p:cNvSpPr>
          <p:nvPr>
            <p:ph type="sldImg"/>
          </p:nvPr>
        </p:nvSpPr>
        <p:spPr>
          <a:xfrm>
            <a:off x="1144588" y="685800"/>
            <a:ext cx="4572000" cy="3429000"/>
          </a:xfrm>
          <a:ln/>
        </p:spPr>
      </p:sp>
      <p:sp>
        <p:nvSpPr>
          <p:cNvPr id="77828" name="Rectangle 3"/>
          <p:cNvSpPr>
            <a:spLocks noGrp="1" noChangeArrowheads="1"/>
          </p:cNvSpPr>
          <p:nvPr>
            <p:ph type="body" idx="1"/>
          </p:nvPr>
        </p:nvSpPr>
        <p:spPr>
          <a:noFill/>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defTabSz="905090" eaLnBrk="0" hangingPunct="0">
              <a:spcBef>
                <a:spcPct val="30000"/>
              </a:spcBef>
              <a:defRPr sz="1200">
                <a:solidFill>
                  <a:schemeClr val="tx1"/>
                </a:solidFill>
                <a:latin typeface="Arial" charset="0"/>
                <a:cs typeface="Arial" charset="0"/>
              </a:defRPr>
            </a:lvl1pPr>
            <a:lvl2pPr marL="727500" indent="-278849" defTabSz="905090" eaLnBrk="0" hangingPunct="0">
              <a:spcBef>
                <a:spcPct val="30000"/>
              </a:spcBef>
              <a:defRPr sz="1200">
                <a:solidFill>
                  <a:schemeClr val="tx1"/>
                </a:solidFill>
                <a:latin typeface="Arial" charset="0"/>
                <a:cs typeface="Arial" charset="0"/>
              </a:defRPr>
            </a:lvl2pPr>
            <a:lvl3pPr marL="1120069" indent="-222768" defTabSz="905090" eaLnBrk="0" hangingPunct="0">
              <a:spcBef>
                <a:spcPct val="30000"/>
              </a:spcBef>
              <a:defRPr sz="1200">
                <a:solidFill>
                  <a:schemeClr val="tx1"/>
                </a:solidFill>
                <a:latin typeface="Arial" charset="0"/>
                <a:cs typeface="Arial" charset="0"/>
              </a:defRPr>
            </a:lvl3pPr>
            <a:lvl4pPr marL="1567161" indent="-222768" defTabSz="905090" eaLnBrk="0" hangingPunct="0">
              <a:spcBef>
                <a:spcPct val="30000"/>
              </a:spcBef>
              <a:defRPr sz="1200">
                <a:solidFill>
                  <a:schemeClr val="tx1"/>
                </a:solidFill>
                <a:latin typeface="Arial" charset="0"/>
                <a:cs typeface="Arial" charset="0"/>
              </a:defRPr>
            </a:lvl4pPr>
            <a:lvl5pPr marL="2015811" indent="-222768" defTabSz="905090" eaLnBrk="0" hangingPunct="0">
              <a:spcBef>
                <a:spcPct val="30000"/>
              </a:spcBef>
              <a:defRPr sz="1200">
                <a:solidFill>
                  <a:schemeClr val="tx1"/>
                </a:solidFill>
                <a:latin typeface="Arial" charset="0"/>
                <a:cs typeface="Arial" charset="0"/>
              </a:defRPr>
            </a:lvl5pPr>
            <a:lvl6pPr marL="2464461" indent="-222768" defTabSz="905090" eaLnBrk="0" fontAlgn="base" hangingPunct="0">
              <a:spcBef>
                <a:spcPct val="30000"/>
              </a:spcBef>
              <a:spcAft>
                <a:spcPct val="0"/>
              </a:spcAft>
              <a:defRPr sz="1200">
                <a:solidFill>
                  <a:schemeClr val="tx1"/>
                </a:solidFill>
                <a:latin typeface="Arial" charset="0"/>
                <a:cs typeface="Arial" charset="0"/>
              </a:defRPr>
            </a:lvl6pPr>
            <a:lvl7pPr marL="2913112" indent="-222768" defTabSz="905090" eaLnBrk="0" fontAlgn="base" hangingPunct="0">
              <a:spcBef>
                <a:spcPct val="30000"/>
              </a:spcBef>
              <a:spcAft>
                <a:spcPct val="0"/>
              </a:spcAft>
              <a:defRPr sz="1200">
                <a:solidFill>
                  <a:schemeClr val="tx1"/>
                </a:solidFill>
                <a:latin typeface="Arial" charset="0"/>
                <a:cs typeface="Arial" charset="0"/>
              </a:defRPr>
            </a:lvl7pPr>
            <a:lvl8pPr marL="3361762" indent="-222768" defTabSz="905090" eaLnBrk="0" fontAlgn="base" hangingPunct="0">
              <a:spcBef>
                <a:spcPct val="30000"/>
              </a:spcBef>
              <a:spcAft>
                <a:spcPct val="0"/>
              </a:spcAft>
              <a:defRPr sz="1200">
                <a:solidFill>
                  <a:schemeClr val="tx1"/>
                </a:solidFill>
                <a:latin typeface="Arial" charset="0"/>
                <a:cs typeface="Arial" charset="0"/>
              </a:defRPr>
            </a:lvl8pPr>
            <a:lvl9pPr marL="3810412" indent="-222768" defTabSz="90509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28825C11-B807-46BE-B570-35D568DB8CE1}" type="slidenum">
              <a:rPr lang="en-US" altLang="en-US" smtClean="0"/>
              <a:pPr eaLnBrk="1" hangingPunct="1">
                <a:spcBef>
                  <a:spcPct val="0"/>
                </a:spcBef>
              </a:pPr>
              <a:t>13</a:t>
            </a:fld>
            <a:endParaRPr lang="en-US" alt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xfrm>
            <a:off x="683315" y="4344025"/>
            <a:ext cx="5491370" cy="4114488"/>
          </a:xfrm>
          <a:noFill/>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defTabSz="905090" eaLnBrk="0" hangingPunct="0">
              <a:spcBef>
                <a:spcPct val="30000"/>
              </a:spcBef>
              <a:defRPr sz="1200">
                <a:solidFill>
                  <a:schemeClr val="tx1"/>
                </a:solidFill>
                <a:latin typeface="Arial" charset="0"/>
                <a:cs typeface="Arial" charset="0"/>
              </a:defRPr>
            </a:lvl1pPr>
            <a:lvl2pPr marL="727500" indent="-278849" defTabSz="905090" eaLnBrk="0" hangingPunct="0">
              <a:spcBef>
                <a:spcPct val="30000"/>
              </a:spcBef>
              <a:defRPr sz="1200">
                <a:solidFill>
                  <a:schemeClr val="tx1"/>
                </a:solidFill>
                <a:latin typeface="Arial" charset="0"/>
                <a:cs typeface="Arial" charset="0"/>
              </a:defRPr>
            </a:lvl2pPr>
            <a:lvl3pPr marL="1120069" indent="-222768" defTabSz="905090" eaLnBrk="0" hangingPunct="0">
              <a:spcBef>
                <a:spcPct val="30000"/>
              </a:spcBef>
              <a:defRPr sz="1200">
                <a:solidFill>
                  <a:schemeClr val="tx1"/>
                </a:solidFill>
                <a:latin typeface="Arial" charset="0"/>
                <a:cs typeface="Arial" charset="0"/>
              </a:defRPr>
            </a:lvl3pPr>
            <a:lvl4pPr marL="1567161" indent="-222768" defTabSz="905090" eaLnBrk="0" hangingPunct="0">
              <a:spcBef>
                <a:spcPct val="30000"/>
              </a:spcBef>
              <a:defRPr sz="1200">
                <a:solidFill>
                  <a:schemeClr val="tx1"/>
                </a:solidFill>
                <a:latin typeface="Arial" charset="0"/>
                <a:cs typeface="Arial" charset="0"/>
              </a:defRPr>
            </a:lvl4pPr>
            <a:lvl5pPr marL="2015811" indent="-222768" defTabSz="905090" eaLnBrk="0" hangingPunct="0">
              <a:spcBef>
                <a:spcPct val="30000"/>
              </a:spcBef>
              <a:defRPr sz="1200">
                <a:solidFill>
                  <a:schemeClr val="tx1"/>
                </a:solidFill>
                <a:latin typeface="Arial" charset="0"/>
                <a:cs typeface="Arial" charset="0"/>
              </a:defRPr>
            </a:lvl5pPr>
            <a:lvl6pPr marL="2464461" indent="-222768" defTabSz="905090" eaLnBrk="0" fontAlgn="base" hangingPunct="0">
              <a:spcBef>
                <a:spcPct val="30000"/>
              </a:spcBef>
              <a:spcAft>
                <a:spcPct val="0"/>
              </a:spcAft>
              <a:defRPr sz="1200">
                <a:solidFill>
                  <a:schemeClr val="tx1"/>
                </a:solidFill>
                <a:latin typeface="Arial" charset="0"/>
                <a:cs typeface="Arial" charset="0"/>
              </a:defRPr>
            </a:lvl6pPr>
            <a:lvl7pPr marL="2913112" indent="-222768" defTabSz="905090" eaLnBrk="0" fontAlgn="base" hangingPunct="0">
              <a:spcBef>
                <a:spcPct val="30000"/>
              </a:spcBef>
              <a:spcAft>
                <a:spcPct val="0"/>
              </a:spcAft>
              <a:defRPr sz="1200">
                <a:solidFill>
                  <a:schemeClr val="tx1"/>
                </a:solidFill>
                <a:latin typeface="Arial" charset="0"/>
                <a:cs typeface="Arial" charset="0"/>
              </a:defRPr>
            </a:lvl7pPr>
            <a:lvl8pPr marL="3361762" indent="-222768" defTabSz="905090" eaLnBrk="0" fontAlgn="base" hangingPunct="0">
              <a:spcBef>
                <a:spcPct val="30000"/>
              </a:spcBef>
              <a:spcAft>
                <a:spcPct val="0"/>
              </a:spcAft>
              <a:defRPr sz="1200">
                <a:solidFill>
                  <a:schemeClr val="tx1"/>
                </a:solidFill>
                <a:latin typeface="Arial" charset="0"/>
                <a:cs typeface="Arial" charset="0"/>
              </a:defRPr>
            </a:lvl8pPr>
            <a:lvl9pPr marL="3810412" indent="-222768" defTabSz="90509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1EDAC2A0-06DD-4C23-8361-49684FFAC066}" type="slidenum">
              <a:rPr lang="en-US" altLang="en-US" smtClean="0"/>
              <a:pPr eaLnBrk="1" hangingPunct="1">
                <a:spcBef>
                  <a:spcPct val="0"/>
                </a:spcBef>
              </a:pPr>
              <a:t>14</a:t>
            </a:fld>
            <a:endParaRPr lang="en-US" alt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xfrm>
            <a:off x="683315" y="4344025"/>
            <a:ext cx="5491370" cy="4114488"/>
          </a:xfrm>
          <a:noFill/>
        </p:spPr>
        <p:txBody>
          <a:bodyPr/>
          <a:lstStyle/>
          <a:p>
            <a:pPr eaLnBrk="1" hangingPunct="1"/>
            <a:endParaRPr lang="en-US" altLang="en-US"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3773606" y="6355260"/>
            <a:ext cx="2133600" cy="365125"/>
          </a:xfrm>
        </p:spPr>
        <p:txBody>
          <a:bodyPr/>
          <a:lstStyle/>
          <a:p>
            <a:fld id="{A349544A-F1CD-3844-BFB3-6D230A0137DD}" type="datetimeFigureOut">
              <a:rPr lang="en-US" smtClean="0"/>
              <a:t>10/7/2016</a:t>
            </a:fld>
            <a:endParaRPr lang="en-US" dirty="0"/>
          </a:p>
        </p:txBody>
      </p:sp>
      <p:pic>
        <p:nvPicPr>
          <p:cNvPr id="8" name="Picture 7" descr="FDA_B&amp;W_Primary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0947" y="261425"/>
            <a:ext cx="2703422" cy="563312"/>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1073698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555241" y="6356350"/>
            <a:ext cx="2133600" cy="365125"/>
          </a:xfrm>
        </p:spPr>
        <p:txBody>
          <a:bodyPr/>
          <a:lstStyle/>
          <a:p>
            <a:fld id="{A349544A-F1CD-3844-BFB3-6D230A0137DD}" type="datetimeFigureOut">
              <a:rPr lang="en-US" smtClean="0"/>
              <a:t>10/7/2016</a:t>
            </a:fld>
            <a:endParaRPr lang="en-US"/>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231470" y="5291167"/>
            <a:ext cx="620543" cy="743080"/>
          </a:xfrm>
          <a:prstGeom prst="rect">
            <a:avLst/>
          </a:prstGeom>
        </p:spPr>
      </p:pic>
      <p:sp>
        <p:nvSpPr>
          <p:cNvPr id="9" name="Footer Placeholder 4"/>
          <p:cNvSpPr>
            <a:spLocks noGrp="1"/>
          </p:cNvSpPr>
          <p:nvPr>
            <p:ph type="ftr" sz="quarter" idx="11"/>
          </p:nvPr>
        </p:nvSpPr>
        <p:spPr>
          <a:xfrm rot="5400000">
            <a:off x="-1161972" y="1451193"/>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
        <p:nvSpPr>
          <p:cNvPr id="8" name="TextBox 7"/>
          <p:cNvSpPr txBox="1"/>
          <p:nvPr userDrawn="1"/>
        </p:nvSpPr>
        <p:spPr>
          <a:xfrm rot="5400000">
            <a:off x="117044" y="6376216"/>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638449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500650" y="6354123"/>
            <a:ext cx="2133600" cy="365125"/>
          </a:xfrm>
        </p:spPr>
        <p:txBody>
          <a:bodyPr/>
          <a:lstStyle/>
          <a:p>
            <a:fld id="{A349544A-F1CD-3844-BFB3-6D230A0137DD}" type="datetimeFigureOut">
              <a:rPr lang="en-US" smtClean="0"/>
              <a:t>10/7/2016</a:t>
            </a:fld>
            <a:endParaRPr lang="en-US"/>
          </a:p>
        </p:txBody>
      </p:sp>
      <p:sp>
        <p:nvSpPr>
          <p:cNvPr id="7"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pic>
        <p:nvPicPr>
          <p:cNvPr id="9" name="Picture 8"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218888" y="5307876"/>
            <a:ext cx="620543" cy="743080"/>
          </a:xfrm>
          <a:prstGeom prst="rect">
            <a:avLst/>
          </a:prstGeom>
        </p:spPr>
      </p:pic>
      <p:sp>
        <p:nvSpPr>
          <p:cNvPr id="10" name="TextBox 9"/>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104323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6" name="Picture 5" descr="FDA_B&amp;W_Primary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54236" y="2648601"/>
            <a:ext cx="4198518" cy="874845"/>
          </a:xfrm>
          <a:prstGeom prst="rect">
            <a:avLst/>
          </a:prstGeom>
        </p:spPr>
      </p:pic>
    </p:spTree>
    <p:extLst>
      <p:ext uri="{BB962C8B-B14F-4D97-AF65-F5344CB8AC3E}">
        <p14:creationId xmlns:p14="http://schemas.microsoft.com/office/powerpoint/2010/main" val="609147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49" y="1023679"/>
            <a:ext cx="8509103" cy="926020"/>
          </a:xfrm>
        </p:spPr>
        <p:txBody>
          <a:bodyPr/>
          <a:lstStyle/>
          <a:p>
            <a:r>
              <a:rPr lang="en-US" smtClean="0"/>
              <a:t>Click to edit Master title style</a:t>
            </a:r>
            <a:endParaRPr lang="en-US"/>
          </a:p>
        </p:txBody>
      </p:sp>
      <p:sp>
        <p:nvSpPr>
          <p:cNvPr id="3" name="Content Placeholder 2"/>
          <p:cNvSpPr>
            <a:spLocks noGrp="1"/>
          </p:cNvSpPr>
          <p:nvPr>
            <p:ph idx="1"/>
          </p:nvPr>
        </p:nvSpPr>
        <p:spPr>
          <a:xfrm>
            <a:off x="323850" y="2009775"/>
            <a:ext cx="8509103" cy="428604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676650" y="6375400"/>
            <a:ext cx="2133600" cy="365125"/>
          </a:xfrm>
        </p:spPr>
        <p:txBody>
          <a:bodyPr/>
          <a:lstStyle>
            <a:lvl1pPr algn="ctr">
              <a:defRPr/>
            </a:lvl1pPr>
          </a:lstStyle>
          <a:p>
            <a:fld id="{A349544A-F1CD-3844-BFB3-6D230A0137DD}" type="datetimeFigureOut">
              <a:rPr lang="en-US" smtClean="0"/>
              <a:pPr/>
              <a:t>10/7/2016</a:t>
            </a:fld>
            <a:endParaRPr lang="en-US" dirty="0"/>
          </a:p>
        </p:txBody>
      </p:sp>
      <p:sp>
        <p:nvSpPr>
          <p:cNvPr id="5" name="Footer Placeholder 4"/>
          <p:cNvSpPr>
            <a:spLocks noGrp="1"/>
          </p:cNvSpPr>
          <p:nvPr>
            <p:ph type="ftr" sz="quarter" idx="11"/>
          </p:nvPr>
        </p:nvSpPr>
        <p:spPr>
          <a:xfrm>
            <a:off x="24765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TextBox 8"/>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229544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762375" y="6334125"/>
            <a:ext cx="2133600" cy="365125"/>
          </a:xfrm>
        </p:spPr>
        <p:txBody>
          <a:bodyPr/>
          <a:lstStyle/>
          <a:p>
            <a:fld id="{A349544A-F1CD-3844-BFB3-6D230A0137DD}" type="datetimeFigureOut">
              <a:rPr lang="en-US" smtClean="0"/>
              <a:t>10/7/2016</a:t>
            </a:fld>
            <a:endParaRPr lang="en-US"/>
          </a:p>
        </p:txBody>
      </p:sp>
      <p:sp>
        <p:nvSpPr>
          <p:cNvPr id="6"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389358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609834" y="6349336"/>
            <a:ext cx="2133600" cy="365125"/>
          </a:xfrm>
        </p:spPr>
        <p:txBody>
          <a:bodyPr/>
          <a:lstStyle/>
          <a:p>
            <a:fld id="{A349544A-F1CD-3844-BFB3-6D230A0137DD}" type="datetimeFigureOut">
              <a:rPr lang="en-US" smtClean="0"/>
              <a:t>10/7/2016</a:t>
            </a:fld>
            <a:endParaRPr lang="en-US"/>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69796"/>
            <a:ext cx="620543" cy="743080"/>
          </a:xfrm>
          <a:prstGeom prst="rect">
            <a:avLst/>
          </a:prstGeom>
        </p:spPr>
      </p:pic>
      <p:sp>
        <p:nvSpPr>
          <p:cNvPr id="8"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
        <p:nvSpPr>
          <p:cNvPr id="10" name="TextBox 9"/>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249819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514307" y="6380336"/>
            <a:ext cx="2133600" cy="365125"/>
          </a:xfrm>
        </p:spPr>
        <p:txBody>
          <a:bodyPr/>
          <a:lstStyle/>
          <a:p>
            <a:fld id="{A349544A-F1CD-3844-BFB3-6D230A0137DD}" type="datetimeFigureOut">
              <a:rPr lang="en-US" smtClean="0"/>
              <a:t>10/7/2016</a:t>
            </a:fld>
            <a:endParaRPr lang="en-US"/>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2181172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3886200" y="6384925"/>
            <a:ext cx="2133600" cy="365125"/>
          </a:xfrm>
        </p:spPr>
        <p:txBody>
          <a:bodyPr/>
          <a:lstStyle/>
          <a:p>
            <a:fld id="{A349544A-F1CD-3844-BFB3-6D230A0137DD}" type="datetimeFigureOut">
              <a:rPr lang="en-US" smtClean="0"/>
              <a:t>10/7/2016</a:t>
            </a:fld>
            <a:endParaRPr lang="en-US" dirty="0"/>
          </a:p>
        </p:txBody>
      </p:sp>
      <p:pic>
        <p:nvPicPr>
          <p:cNvPr id="10" name="Picture 9"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11"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
        <p:nvSpPr>
          <p:cNvPr id="13" name="TextBox 12"/>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50450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3596185" y="6391749"/>
            <a:ext cx="2133600" cy="365125"/>
          </a:xfrm>
        </p:spPr>
        <p:txBody>
          <a:bodyPr/>
          <a:lstStyle/>
          <a:p>
            <a:fld id="{A349544A-F1CD-3844-BFB3-6D230A0137DD}" type="datetimeFigureOut">
              <a:rPr lang="en-US" smtClean="0"/>
              <a:t>10/7/2016</a:t>
            </a:fld>
            <a:endParaRPr lang="en-US"/>
          </a:p>
        </p:txBody>
      </p:sp>
      <p:pic>
        <p:nvPicPr>
          <p:cNvPr id="6" name="Picture 5"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7"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
        <p:nvSpPr>
          <p:cNvPr id="9" name="TextBox 8"/>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950559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65513" y="6349337"/>
            <a:ext cx="2133600" cy="365125"/>
          </a:xfrm>
        </p:spPr>
        <p:txBody>
          <a:bodyPr/>
          <a:lstStyle/>
          <a:p>
            <a:fld id="{A349544A-F1CD-3844-BFB3-6D230A0137DD}" type="datetimeFigureOut">
              <a:rPr lang="en-US" smtClean="0"/>
              <a:t>10/7/2016</a:t>
            </a:fld>
            <a:endParaRPr lang="en-US"/>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850138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719014" y="6384925"/>
            <a:ext cx="2133600" cy="365125"/>
          </a:xfrm>
        </p:spPr>
        <p:txBody>
          <a:bodyPr/>
          <a:lstStyle/>
          <a:p>
            <a:fld id="{A349544A-F1CD-3844-BFB3-6D230A0137DD}" type="datetimeFigureOut">
              <a:rPr lang="en-US" smtClean="0"/>
              <a:t>10/7/2016</a:t>
            </a:fld>
            <a:endParaRPr lang="en-US"/>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4251043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9544A-F1CD-3844-BFB3-6D230A0137DD}" type="datetimeFigureOut">
              <a:rPr lang="en-US" smtClean="0"/>
              <a:t>10/7/2016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71F5F-C8AF-484B-B19A-A0CBCE8C7764}" type="slidenum">
              <a:rPr lang="en-US" smtClean="0"/>
              <a:t>‹#›</a:t>
            </a:fld>
            <a:endParaRPr lang="en-US"/>
          </a:p>
        </p:txBody>
      </p:sp>
    </p:spTree>
    <p:extLst>
      <p:ext uri="{BB962C8B-B14F-4D97-AF65-F5344CB8AC3E}">
        <p14:creationId xmlns:p14="http://schemas.microsoft.com/office/powerpoint/2010/main" val="1126301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bit.ly/E6-GCP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bit.ly/IND-cGMP" TargetMode="External"/><Relationship Id="rId3" Type="http://schemas.openxmlformats.org/officeDocument/2006/relationships/hyperlink" Target="http://bit.ly/IND-Phase-1" TargetMode="External"/><Relationship Id="rId7" Type="http://schemas.openxmlformats.org/officeDocument/2006/relationships/hyperlink" Target="http://bit.ly/Expl-IND"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bit.ly/IND-MaPP" TargetMode="External"/><Relationship Id="rId5" Type="http://schemas.openxmlformats.org/officeDocument/2006/relationships/hyperlink" Target="http://bit.ly/IND-meetings" TargetMode="External"/><Relationship Id="rId4" Type="http://schemas.openxmlformats.org/officeDocument/2006/relationships/hyperlink" Target="http://bit.ly/IND-Phase2-3"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4294967295"/>
          </p:nvPr>
        </p:nvSpPr>
        <p:spPr>
          <a:xfrm>
            <a:off x="6553200" y="6245225"/>
            <a:ext cx="2133600" cy="476250"/>
          </a:xfrm>
          <a:prstGeom prst="rect">
            <a:avLst/>
          </a:prstGeo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400" dirty="0" smtClean="0"/>
          </a:p>
        </p:txBody>
      </p:sp>
      <p:sp>
        <p:nvSpPr>
          <p:cNvPr id="28675" name="Rectangle 2"/>
          <p:cNvSpPr>
            <a:spLocks noGrp="1" noChangeArrowheads="1"/>
          </p:cNvSpPr>
          <p:nvPr>
            <p:ph type="ctrTitle"/>
          </p:nvPr>
        </p:nvSpPr>
        <p:spPr>
          <a:xfrm>
            <a:off x="339436" y="1908752"/>
            <a:ext cx="7772400" cy="1470025"/>
          </a:xfrm>
        </p:spPr>
        <p:txBody>
          <a:bodyPr>
            <a:normAutofit fontScale="90000"/>
          </a:bodyPr>
          <a:lstStyle/>
          <a:p>
            <a:pPr eaLnBrk="1" hangingPunct="1"/>
            <a:r>
              <a:rPr lang="en-US" altLang="en-US" sz="4000" dirty="0" smtClean="0">
                <a:latin typeface="Arial" panose="020B0604020202020204" pitchFamily="34" charset="0"/>
                <a:cs typeface="Arial" panose="020B0604020202020204" pitchFamily="34" charset="0"/>
              </a:rPr>
              <a:t>Quality Issues for Clinical Trial Materials</a:t>
            </a:r>
            <a:r>
              <a:rPr lang="en-US" altLang="en-US" sz="3600" dirty="0" smtClean="0">
                <a:latin typeface="Arial" panose="020B0604020202020204" pitchFamily="34" charset="0"/>
                <a:cs typeface="Arial" panose="020B0604020202020204" pitchFamily="34" charset="0"/>
              </a:rPr>
              <a:t>: </a:t>
            </a:r>
            <a:br>
              <a:rPr lang="en-US" altLang="en-US" sz="3600" dirty="0" smtClean="0">
                <a:latin typeface="Arial" panose="020B0604020202020204" pitchFamily="34" charset="0"/>
                <a:cs typeface="Arial" panose="020B0604020202020204" pitchFamily="34" charset="0"/>
              </a:rPr>
            </a:br>
            <a:r>
              <a:rPr lang="en-US" altLang="en-US" sz="3100" dirty="0" smtClean="0">
                <a:latin typeface="Arial" panose="020B0604020202020204" pitchFamily="34" charset="0"/>
                <a:cs typeface="Arial" panose="020B0604020202020204" pitchFamily="34" charset="0"/>
              </a:rPr>
              <a:t>The Chemistry, Manufacturing and Controls (CMC) Review</a:t>
            </a:r>
          </a:p>
        </p:txBody>
      </p:sp>
      <p:sp>
        <p:nvSpPr>
          <p:cNvPr id="28676" name="Rectangle 3"/>
          <p:cNvSpPr>
            <a:spLocks noGrp="1" noChangeArrowheads="1"/>
          </p:cNvSpPr>
          <p:nvPr>
            <p:ph type="subTitle" idx="1"/>
          </p:nvPr>
        </p:nvSpPr>
        <p:spPr>
          <a:xfrm>
            <a:off x="0" y="4267200"/>
            <a:ext cx="9144000" cy="1752600"/>
          </a:xfrm>
        </p:spPr>
        <p:txBody>
          <a:bodyPr/>
          <a:lstStyle/>
          <a:p>
            <a:pPr eaLnBrk="1" hangingPunct="1"/>
            <a:endParaRPr lang="en-US" altLang="en-US" sz="3600" dirty="0" smtClean="0"/>
          </a:p>
          <a:p>
            <a:pPr eaLnBrk="1" hangingPunct="1"/>
            <a:r>
              <a:rPr lang="en-US" altLang="en-US" sz="2400" dirty="0" smtClean="0">
                <a:solidFill>
                  <a:schemeClr val="tx1"/>
                </a:solidFill>
                <a:latin typeface="Arial" panose="020B0604020202020204" pitchFamily="34" charset="0"/>
                <a:cs typeface="Arial" panose="020B0604020202020204" pitchFamily="34" charset="0"/>
              </a:rPr>
              <a:t>Dorota Matecka, Ph.D. </a:t>
            </a:r>
          </a:p>
          <a:p>
            <a:pPr eaLnBrk="1" hangingPunct="1"/>
            <a:r>
              <a:rPr lang="en-US" altLang="en-US" sz="2400" dirty="0" smtClean="0">
                <a:solidFill>
                  <a:schemeClr val="tx1"/>
                </a:solidFill>
                <a:latin typeface="Arial" panose="020B0604020202020204" pitchFamily="34" charset="0"/>
                <a:cs typeface="Arial" panose="020B0604020202020204" pitchFamily="34" charset="0"/>
              </a:rPr>
              <a:t>Office of Pharmaceutical Quality (OPQ), CDER</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4294967295"/>
          </p:nvPr>
        </p:nvSpPr>
        <p:spPr>
          <a:xfrm>
            <a:off x="6699352" y="6245225"/>
            <a:ext cx="2133600" cy="476250"/>
          </a:xfrm>
          <a:prstGeom prst="rect">
            <a:avLst/>
          </a:prstGeo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400" dirty="0" smtClean="0"/>
          </a:p>
        </p:txBody>
      </p:sp>
      <p:sp>
        <p:nvSpPr>
          <p:cNvPr id="36867" name="Rectangle 2"/>
          <p:cNvSpPr>
            <a:spLocks noGrp="1" noChangeArrowheads="1"/>
          </p:cNvSpPr>
          <p:nvPr>
            <p:ph type="title"/>
          </p:nvPr>
        </p:nvSpPr>
        <p:spPr>
          <a:xfrm>
            <a:off x="323849" y="845127"/>
            <a:ext cx="8509103" cy="817418"/>
          </a:xfrm>
        </p:spPr>
        <p:txBody>
          <a:bodyPr/>
          <a:lstStyle/>
          <a:p>
            <a:r>
              <a:rPr lang="en-US" altLang="en-US" sz="3600" dirty="0">
                <a:latin typeface="Arial" panose="020B0604020202020204" pitchFamily="34" charset="0"/>
                <a:cs typeface="Arial" panose="020B0604020202020204" pitchFamily="34" charset="0"/>
              </a:rPr>
              <a:t>Strength (</a:t>
            </a:r>
            <a:r>
              <a:rPr lang="en-US" altLang="en-US" sz="3600" dirty="0" smtClean="0">
                <a:latin typeface="Arial" panose="020B0604020202020204" pitchFamily="34" charset="0"/>
                <a:cs typeface="Arial" panose="020B0604020202020204" pitchFamily="34" charset="0"/>
              </a:rPr>
              <a:t>Potency/Assay)*</a:t>
            </a:r>
          </a:p>
        </p:txBody>
      </p:sp>
      <p:sp>
        <p:nvSpPr>
          <p:cNvPr id="36868" name="Rectangle 3"/>
          <p:cNvSpPr>
            <a:spLocks noGrp="1" noChangeArrowheads="1"/>
          </p:cNvSpPr>
          <p:nvPr>
            <p:ph type="body" idx="1"/>
          </p:nvPr>
        </p:nvSpPr>
        <p:spPr>
          <a:xfrm>
            <a:off x="323850" y="1759527"/>
            <a:ext cx="8509103" cy="4536291"/>
          </a:xfrm>
        </p:spPr>
        <p:txBody>
          <a:bodyPr>
            <a:normAutofit lnSpcReduction="10000"/>
          </a:bodyPr>
          <a:lstStyle/>
          <a:p>
            <a:pPr marL="0" indent="0">
              <a:buNone/>
            </a:pPr>
            <a:r>
              <a:rPr lang="en-US" altLang="en-US" sz="2000" b="1" dirty="0" smtClean="0">
                <a:latin typeface="Arial" panose="020B0604020202020204" pitchFamily="34" charset="0"/>
                <a:cs typeface="Arial" panose="020B0604020202020204" pitchFamily="34" charset="0"/>
              </a:rPr>
              <a:t>* The </a:t>
            </a:r>
            <a:r>
              <a:rPr lang="en-US" altLang="en-US" sz="2000" b="1" dirty="0">
                <a:latin typeface="Arial" panose="020B0604020202020204" pitchFamily="34" charset="0"/>
                <a:cs typeface="Arial" panose="020B0604020202020204" pitchFamily="34" charset="0"/>
              </a:rPr>
              <a:t>drug product needs to contain the required amount of drug </a:t>
            </a:r>
            <a:r>
              <a:rPr lang="en-US" altLang="en-US" sz="2000" b="1" dirty="0" smtClean="0">
                <a:latin typeface="Arial" panose="020B0604020202020204" pitchFamily="34" charset="0"/>
                <a:cs typeface="Arial" panose="020B0604020202020204" pitchFamily="34" charset="0"/>
              </a:rPr>
              <a:t>substance</a:t>
            </a:r>
            <a:endParaRPr lang="en-US" altLang="en-US" sz="2000" dirty="0" smtClean="0">
              <a:latin typeface="Arial" panose="020B0604020202020204" pitchFamily="34" charset="0"/>
              <a:cs typeface="Arial" panose="020B0604020202020204" pitchFamily="34" charset="0"/>
            </a:endParaRPr>
          </a:p>
          <a:p>
            <a:r>
              <a:rPr lang="en-US" altLang="en-US" sz="2000" dirty="0" smtClean="0">
                <a:latin typeface="Arial" panose="020B0604020202020204" pitchFamily="34" charset="0"/>
                <a:cs typeface="Arial" panose="020B0604020202020204" pitchFamily="34" charset="0"/>
              </a:rPr>
              <a:t>Assay </a:t>
            </a:r>
            <a:r>
              <a:rPr lang="en-US" altLang="en-US" sz="2000" dirty="0">
                <a:latin typeface="Arial" panose="020B0604020202020204" pitchFamily="34" charset="0"/>
                <a:cs typeface="Arial" panose="020B0604020202020204" pitchFamily="34" charset="0"/>
              </a:rPr>
              <a:t>of the Drug Substance</a:t>
            </a:r>
          </a:p>
          <a:p>
            <a:pPr lvl="1"/>
            <a:r>
              <a:rPr lang="en-US" altLang="en-US" sz="2000" dirty="0">
                <a:latin typeface="Arial" panose="020B0604020202020204" pitchFamily="34" charset="0"/>
                <a:cs typeface="Arial" panose="020B0604020202020204" pitchFamily="34" charset="0"/>
              </a:rPr>
              <a:t>Validated stability-indicating assay or bioassay</a:t>
            </a:r>
          </a:p>
          <a:p>
            <a:r>
              <a:rPr lang="en-US" altLang="en-US" sz="2000" dirty="0">
                <a:latin typeface="Arial" panose="020B0604020202020204" pitchFamily="34" charset="0"/>
                <a:cs typeface="Arial" panose="020B0604020202020204" pitchFamily="34" charset="0"/>
              </a:rPr>
              <a:t>Assay of the Drug Product</a:t>
            </a:r>
          </a:p>
          <a:p>
            <a:pPr lvl="1"/>
            <a:r>
              <a:rPr lang="en-US" altLang="en-US" sz="2000" dirty="0">
                <a:latin typeface="Arial" panose="020B0604020202020204" pitchFamily="34" charset="0"/>
                <a:cs typeface="Arial" panose="020B0604020202020204" pitchFamily="34" charset="0"/>
              </a:rPr>
              <a:t>Validated stability-indicating assay or bioassay (assay needs to be selective for the drug substance without interference from excipients, impurities, or degradants) </a:t>
            </a:r>
          </a:p>
          <a:p>
            <a:r>
              <a:rPr lang="en-US" altLang="en-US" sz="2000" dirty="0">
                <a:latin typeface="Arial" panose="020B0604020202020204" pitchFamily="34" charset="0"/>
                <a:cs typeface="Arial" panose="020B0604020202020204" pitchFamily="34" charset="0"/>
              </a:rPr>
              <a:t>Well-controlled manufacturing processes</a:t>
            </a:r>
          </a:p>
          <a:p>
            <a:r>
              <a:rPr lang="en-US" altLang="en-US" sz="2000" dirty="0">
                <a:latin typeface="Arial" panose="020B0604020202020204" pitchFamily="34" charset="0"/>
                <a:cs typeface="Arial" panose="020B0604020202020204" pitchFamily="34" charset="0"/>
              </a:rPr>
              <a:t>In-Process Blend Uniformity</a:t>
            </a:r>
          </a:p>
          <a:p>
            <a:r>
              <a:rPr lang="en-US" altLang="en-US" sz="2000" dirty="0">
                <a:latin typeface="Arial" panose="020B0604020202020204" pitchFamily="34" charset="0"/>
                <a:cs typeface="Arial" panose="020B0604020202020204" pitchFamily="34" charset="0"/>
              </a:rPr>
              <a:t>Uniformity of Dosage Units</a:t>
            </a:r>
          </a:p>
          <a:p>
            <a:r>
              <a:rPr lang="en-US" altLang="en-US" sz="2000" dirty="0">
                <a:latin typeface="Arial" panose="020B0604020202020204" pitchFamily="34" charset="0"/>
                <a:cs typeface="Arial" panose="020B0604020202020204" pitchFamily="34" charset="0"/>
              </a:rPr>
              <a:t>Container Closure System</a:t>
            </a:r>
          </a:p>
          <a:p>
            <a:r>
              <a:rPr lang="en-US" altLang="en-US" sz="2000" dirty="0">
                <a:latin typeface="Arial" panose="020B0604020202020204" pitchFamily="34" charset="0"/>
                <a:cs typeface="Arial" panose="020B0604020202020204" pitchFamily="34" charset="0"/>
              </a:rPr>
              <a:t>Stability (Expiration Dating Period)</a:t>
            </a:r>
            <a:endParaRPr lang="en-US" alt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144596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4294967295"/>
          </p:nvPr>
        </p:nvSpPr>
        <p:spPr>
          <a:xfrm>
            <a:off x="6553200" y="6245225"/>
            <a:ext cx="2133600" cy="476250"/>
          </a:xfrm>
          <a:prstGeom prst="rect">
            <a:avLst/>
          </a:prstGeo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400" dirty="0" smtClean="0"/>
          </a:p>
        </p:txBody>
      </p:sp>
      <p:sp>
        <p:nvSpPr>
          <p:cNvPr id="38915" name="Rectangle 2"/>
          <p:cNvSpPr>
            <a:spLocks noGrp="1" noChangeArrowheads="1"/>
          </p:cNvSpPr>
          <p:nvPr>
            <p:ph type="title"/>
          </p:nvPr>
        </p:nvSpPr>
        <p:spPr/>
        <p:txBody>
          <a:bodyPr/>
          <a:lstStyle/>
          <a:p>
            <a:pPr eaLnBrk="1" hangingPunct="1"/>
            <a:r>
              <a:rPr lang="en-US" altLang="en-US" sz="3600" dirty="0" smtClean="0">
                <a:latin typeface="Arial" panose="020B0604020202020204" pitchFamily="34" charset="0"/>
                <a:cs typeface="Arial" panose="020B0604020202020204" pitchFamily="34" charset="0"/>
              </a:rPr>
              <a:t>Purity</a:t>
            </a:r>
          </a:p>
        </p:txBody>
      </p:sp>
      <p:sp>
        <p:nvSpPr>
          <p:cNvPr id="38916" name="Rectangle 3"/>
          <p:cNvSpPr>
            <a:spLocks noGrp="1" noChangeArrowheads="1"/>
          </p:cNvSpPr>
          <p:nvPr>
            <p:ph type="body" idx="1"/>
          </p:nvPr>
        </p:nvSpPr>
        <p:spPr>
          <a:xfrm>
            <a:off x="831273" y="2009775"/>
            <a:ext cx="8001680" cy="4286043"/>
          </a:xfrm>
        </p:spPr>
        <p:txBody>
          <a:bodyPr/>
          <a:lstStyle/>
          <a:p>
            <a:pPr eaLnBrk="1" hangingPunct="1">
              <a:lnSpc>
                <a:spcPct val="90000"/>
              </a:lnSpc>
              <a:buFontTx/>
              <a:buNone/>
            </a:pPr>
            <a:endParaRPr lang="en-US" altLang="en-US" sz="2800" dirty="0" smtClean="0">
              <a:latin typeface="Arial" panose="020B0604020202020204" pitchFamily="34" charset="0"/>
              <a:cs typeface="Arial" panose="020B0604020202020204" pitchFamily="34" charset="0"/>
            </a:endParaRPr>
          </a:p>
          <a:p>
            <a:pPr eaLnBrk="1" hangingPunct="1">
              <a:lnSpc>
                <a:spcPct val="90000"/>
              </a:lnSpc>
            </a:pPr>
            <a:r>
              <a:rPr lang="en-US" altLang="en-US" sz="2800" dirty="0" smtClean="0">
                <a:latin typeface="Arial" panose="020B0604020202020204" pitchFamily="34" charset="0"/>
                <a:cs typeface="Arial" panose="020B0604020202020204" pitchFamily="34" charset="0"/>
              </a:rPr>
              <a:t>Chemical purity </a:t>
            </a:r>
          </a:p>
          <a:p>
            <a:pPr eaLnBrk="1" hangingPunct="1">
              <a:lnSpc>
                <a:spcPct val="90000"/>
              </a:lnSpc>
              <a:buFontTx/>
              <a:buNone/>
            </a:pPr>
            <a:r>
              <a:rPr lang="en-US" altLang="en-US" sz="2800" dirty="0" smtClean="0">
                <a:latin typeface="Arial" panose="020B0604020202020204" pitchFamily="34" charset="0"/>
                <a:cs typeface="Arial" panose="020B0604020202020204" pitchFamily="34" charset="0"/>
              </a:rPr>
              <a:t>   (process impurities, degradation products, leachables from container closure system, etc.)</a:t>
            </a:r>
          </a:p>
          <a:p>
            <a:pPr eaLnBrk="1" hangingPunct="1">
              <a:lnSpc>
                <a:spcPct val="90000"/>
              </a:lnSpc>
              <a:buFontTx/>
              <a:buNone/>
            </a:pPr>
            <a:endParaRPr lang="en-US" altLang="en-US" sz="2800" dirty="0" smtClean="0">
              <a:latin typeface="Arial" panose="020B0604020202020204" pitchFamily="34" charset="0"/>
              <a:cs typeface="Arial" panose="020B0604020202020204" pitchFamily="34" charset="0"/>
            </a:endParaRPr>
          </a:p>
          <a:p>
            <a:pPr eaLnBrk="1" hangingPunct="1">
              <a:lnSpc>
                <a:spcPct val="90000"/>
              </a:lnSpc>
            </a:pPr>
            <a:r>
              <a:rPr lang="en-US" altLang="en-US" sz="2800" dirty="0" smtClean="0">
                <a:latin typeface="Arial" panose="020B0604020202020204" pitchFamily="34" charset="0"/>
                <a:cs typeface="Arial" panose="020B0604020202020204" pitchFamily="34" charset="0"/>
              </a:rPr>
              <a:t>Microbiological purity </a:t>
            </a:r>
          </a:p>
          <a:p>
            <a:pPr eaLnBrk="1" hangingPunct="1">
              <a:lnSpc>
                <a:spcPct val="90000"/>
              </a:lnSpc>
              <a:buFontTx/>
              <a:buNone/>
            </a:pPr>
            <a:r>
              <a:rPr lang="en-US" altLang="en-US" sz="2800" dirty="0" smtClean="0">
                <a:latin typeface="Arial" panose="020B0604020202020204" pitchFamily="34" charset="0"/>
                <a:cs typeface="Arial" panose="020B0604020202020204" pitchFamily="34" charset="0"/>
              </a:rPr>
              <a:t>   (microbial limits; absence of specific microorganisms, etc.)</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4294967295"/>
          </p:nvPr>
        </p:nvSpPr>
        <p:spPr>
          <a:xfrm>
            <a:off x="6553200" y="6245225"/>
            <a:ext cx="2133600" cy="476250"/>
          </a:xfrm>
          <a:prstGeom prst="rect">
            <a:avLst/>
          </a:prstGeo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400" dirty="0" smtClean="0"/>
          </a:p>
        </p:txBody>
      </p:sp>
      <p:sp>
        <p:nvSpPr>
          <p:cNvPr id="39939" name="Rectangle 2"/>
          <p:cNvSpPr>
            <a:spLocks noGrp="1" noChangeArrowheads="1"/>
          </p:cNvSpPr>
          <p:nvPr>
            <p:ph type="title"/>
          </p:nvPr>
        </p:nvSpPr>
        <p:spPr>
          <a:xfrm>
            <a:off x="609600" y="845127"/>
            <a:ext cx="7924800" cy="1177637"/>
          </a:xfrm>
        </p:spPr>
        <p:txBody>
          <a:bodyPr>
            <a:normAutofit fontScale="90000"/>
          </a:bodyPr>
          <a:lstStyle/>
          <a:p>
            <a:r>
              <a:rPr lang="en-US" altLang="en-US" sz="4000" dirty="0" smtClean="0"/>
              <a:t/>
            </a:r>
            <a:br>
              <a:rPr lang="en-US" altLang="en-US" sz="4000" dirty="0" smtClean="0"/>
            </a:br>
            <a:r>
              <a:rPr lang="en-US" altLang="en-US" sz="4000" dirty="0"/>
              <a:t/>
            </a:r>
            <a:br>
              <a:rPr lang="en-US" altLang="en-US" sz="4000" dirty="0"/>
            </a:br>
            <a:r>
              <a:rPr lang="en-US" altLang="en-US" sz="4000" dirty="0" smtClean="0"/>
              <a:t>CMC Regulatory Requirements</a:t>
            </a:r>
            <a:br>
              <a:rPr lang="en-US" altLang="en-US" sz="4000" dirty="0" smtClean="0"/>
            </a:br>
            <a:r>
              <a:rPr lang="en-US" altLang="en-US" sz="4000" b="1" dirty="0" smtClean="0"/>
              <a:t> </a:t>
            </a:r>
            <a:r>
              <a:rPr lang="en-US" altLang="en-US" sz="2700" dirty="0"/>
              <a:t>[21 </a:t>
            </a:r>
            <a:r>
              <a:rPr lang="en-US" altLang="en-US" sz="2700" dirty="0" smtClean="0"/>
              <a:t>CFR 312.23(a</a:t>
            </a:r>
            <a:r>
              <a:rPr lang="en-US" altLang="en-US" sz="2700" dirty="0"/>
              <a:t>)(7)]</a:t>
            </a:r>
            <a:br>
              <a:rPr lang="en-US" altLang="en-US" sz="2700" dirty="0"/>
            </a:br>
            <a:r>
              <a:rPr lang="en-US" altLang="en-US" sz="4000" b="1" dirty="0" smtClean="0"/>
              <a:t/>
            </a:r>
            <a:br>
              <a:rPr lang="en-US" altLang="en-US" sz="4000" b="1" dirty="0" smtClean="0"/>
            </a:br>
            <a:endParaRPr lang="en-US" altLang="en-US" sz="2400" dirty="0" smtClean="0"/>
          </a:p>
        </p:txBody>
      </p:sp>
      <p:sp>
        <p:nvSpPr>
          <p:cNvPr id="39940" name="Rectangle 3"/>
          <p:cNvSpPr>
            <a:spLocks noGrp="1" noChangeArrowheads="1"/>
          </p:cNvSpPr>
          <p:nvPr>
            <p:ph type="body" idx="1"/>
          </p:nvPr>
        </p:nvSpPr>
        <p:spPr>
          <a:xfrm>
            <a:off x="457200" y="2286000"/>
            <a:ext cx="8229600" cy="4221163"/>
          </a:xfrm>
        </p:spPr>
        <p:txBody>
          <a:bodyPr/>
          <a:lstStyle/>
          <a:p>
            <a:pPr eaLnBrk="1" hangingPunct="1">
              <a:lnSpc>
                <a:spcPct val="80000"/>
              </a:lnSpc>
            </a:pPr>
            <a:r>
              <a:rPr lang="en-US" altLang="en-US" sz="2400" dirty="0" smtClean="0">
                <a:latin typeface="Arial" panose="020B0604020202020204" pitchFamily="34" charset="0"/>
                <a:cs typeface="Arial" panose="020B0604020202020204" pitchFamily="34" charset="0"/>
              </a:rPr>
              <a:t>Regulations emphasize the graded nature of CMC information needed as drug development progresses under an IND </a:t>
            </a:r>
          </a:p>
          <a:p>
            <a:pPr eaLnBrk="1" hangingPunct="1">
              <a:lnSpc>
                <a:spcPct val="80000"/>
              </a:lnSpc>
            </a:pPr>
            <a:r>
              <a:rPr lang="en-US" altLang="en-US" sz="2400" dirty="0" smtClean="0">
                <a:latin typeface="Arial" panose="020B0604020202020204" pitchFamily="34" charset="0"/>
                <a:cs typeface="Arial" panose="020B0604020202020204" pitchFamily="34" charset="0"/>
              </a:rPr>
              <a:t>The amount of information needed depends on:</a:t>
            </a:r>
          </a:p>
          <a:p>
            <a:pPr lvl="1" eaLnBrk="1" hangingPunct="1">
              <a:lnSpc>
                <a:spcPct val="80000"/>
              </a:lnSpc>
            </a:pPr>
            <a:r>
              <a:rPr lang="en-US" altLang="en-US" sz="2000" dirty="0" smtClean="0">
                <a:latin typeface="Arial" panose="020B0604020202020204" pitchFamily="34" charset="0"/>
                <a:cs typeface="Arial" panose="020B0604020202020204" pitchFamily="34" charset="0"/>
              </a:rPr>
              <a:t>Phase of investigation</a:t>
            </a:r>
          </a:p>
          <a:p>
            <a:pPr lvl="1" eaLnBrk="1" hangingPunct="1">
              <a:lnSpc>
                <a:spcPct val="80000"/>
              </a:lnSpc>
            </a:pPr>
            <a:r>
              <a:rPr lang="en-US" altLang="en-US" sz="2000" dirty="0" smtClean="0">
                <a:latin typeface="Arial" panose="020B0604020202020204" pitchFamily="34" charset="0"/>
                <a:cs typeface="Arial" panose="020B0604020202020204" pitchFamily="34" charset="0"/>
              </a:rPr>
              <a:t>Dosage form</a:t>
            </a:r>
          </a:p>
          <a:p>
            <a:pPr lvl="1" eaLnBrk="1" hangingPunct="1">
              <a:lnSpc>
                <a:spcPct val="80000"/>
              </a:lnSpc>
            </a:pPr>
            <a:r>
              <a:rPr lang="en-US" altLang="en-US" sz="2000" dirty="0" smtClean="0">
                <a:latin typeface="Arial" panose="020B0604020202020204" pitchFamily="34" charset="0"/>
                <a:cs typeface="Arial" panose="020B0604020202020204" pitchFamily="34" charset="0"/>
              </a:rPr>
              <a:t>Duration of study</a:t>
            </a:r>
          </a:p>
          <a:p>
            <a:pPr lvl="1" eaLnBrk="1" hangingPunct="1">
              <a:lnSpc>
                <a:spcPct val="80000"/>
              </a:lnSpc>
            </a:pPr>
            <a:r>
              <a:rPr lang="en-US" altLang="en-US" sz="2000" dirty="0" smtClean="0">
                <a:latin typeface="Arial" panose="020B0604020202020204" pitchFamily="34" charset="0"/>
                <a:cs typeface="Arial" panose="020B0604020202020204" pitchFamily="34" charset="0"/>
              </a:rPr>
              <a:t>Patient population</a:t>
            </a:r>
          </a:p>
          <a:p>
            <a:pPr lvl="1" eaLnBrk="1" hangingPunct="1">
              <a:lnSpc>
                <a:spcPct val="80000"/>
              </a:lnSpc>
            </a:pPr>
            <a:r>
              <a:rPr lang="en-US" altLang="en-US" sz="2000" dirty="0" smtClean="0">
                <a:latin typeface="Arial" panose="020B0604020202020204" pitchFamily="34" charset="0"/>
                <a:cs typeface="Arial" panose="020B0604020202020204" pitchFamily="34" charset="0"/>
              </a:rPr>
              <a:t>Amount of information otherwise available</a:t>
            </a:r>
          </a:p>
          <a:p>
            <a:pPr eaLnBrk="1" hangingPunct="1">
              <a:lnSpc>
                <a:spcPct val="80000"/>
              </a:lnSpc>
            </a:pPr>
            <a:r>
              <a:rPr lang="en-US" altLang="en-US" sz="2400" dirty="0" smtClean="0">
                <a:latin typeface="Arial" panose="020B0604020202020204" pitchFamily="34" charset="0"/>
                <a:cs typeface="Arial" panose="020B0604020202020204" pitchFamily="34" charset="0"/>
              </a:rPr>
              <a:t>The emphasis in an initial </a:t>
            </a:r>
            <a:r>
              <a:rPr lang="en-US" altLang="en-US" sz="2400" dirty="0" smtClean="0">
                <a:solidFill>
                  <a:schemeClr val="accent1"/>
                </a:solidFill>
                <a:latin typeface="Arial" panose="020B0604020202020204" pitchFamily="34" charset="0"/>
                <a:cs typeface="Arial" panose="020B0604020202020204" pitchFamily="34" charset="0"/>
              </a:rPr>
              <a:t>Phase 1</a:t>
            </a:r>
            <a:r>
              <a:rPr lang="en-US" altLang="en-US" sz="2400" dirty="0" smtClean="0">
                <a:latin typeface="Arial" panose="020B0604020202020204" pitchFamily="34" charset="0"/>
                <a:cs typeface="Arial" panose="020B0604020202020204" pitchFamily="34" charset="0"/>
              </a:rPr>
              <a:t> CMC submission should generally be placed on providing information that will allow evaluation of the </a:t>
            </a:r>
            <a:r>
              <a:rPr lang="en-US" altLang="en-US" sz="2400" dirty="0" smtClean="0">
                <a:solidFill>
                  <a:schemeClr val="accent1"/>
                </a:solidFill>
                <a:latin typeface="Arial" panose="020B0604020202020204" pitchFamily="34" charset="0"/>
                <a:cs typeface="Arial" panose="020B0604020202020204" pitchFamily="34" charset="0"/>
              </a:rPr>
              <a:t>safety of subjects</a:t>
            </a:r>
            <a:r>
              <a:rPr lang="en-US" altLang="en-US" sz="2400" dirty="0" smtClean="0">
                <a:solidFill>
                  <a:schemeClr val="accent2"/>
                </a:solidFill>
                <a:latin typeface="Arial" panose="020B0604020202020204" pitchFamily="34" charset="0"/>
                <a:cs typeface="Arial" panose="020B0604020202020204" pitchFamily="34" charset="0"/>
              </a:rPr>
              <a:t> </a:t>
            </a:r>
            <a:r>
              <a:rPr lang="en-US" altLang="en-US" sz="2400" dirty="0" smtClean="0">
                <a:latin typeface="Arial" panose="020B0604020202020204" pitchFamily="34" charset="0"/>
                <a:cs typeface="Arial" panose="020B0604020202020204" pitchFamily="34" charset="0"/>
              </a:rPr>
              <a:t>in the proposed study</a:t>
            </a:r>
          </a:p>
          <a:p>
            <a:pPr eaLnBrk="1" hangingPunct="1">
              <a:lnSpc>
                <a:spcPct val="80000"/>
              </a:lnSpc>
              <a:buFontTx/>
              <a:buNone/>
            </a:pPr>
            <a:endParaRPr lang="en-US" altLang="en-US" sz="24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a:spLocks noGrp="1"/>
          </p:cNvSpPr>
          <p:nvPr>
            <p:ph type="sldNum" sz="quarter" idx="4294967295"/>
          </p:nvPr>
        </p:nvSpPr>
        <p:spPr>
          <a:xfrm>
            <a:off x="6553200" y="6245225"/>
            <a:ext cx="2133600" cy="476250"/>
          </a:xfrm>
          <a:prstGeom prst="rect">
            <a:avLst/>
          </a:prstGeo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400" dirty="0" smtClean="0"/>
          </a:p>
        </p:txBody>
      </p:sp>
      <p:sp>
        <p:nvSpPr>
          <p:cNvPr id="40963" name="Rectangle 2"/>
          <p:cNvSpPr>
            <a:spLocks noGrp="1" noChangeArrowheads="1"/>
          </p:cNvSpPr>
          <p:nvPr>
            <p:ph type="title"/>
          </p:nvPr>
        </p:nvSpPr>
        <p:spPr>
          <a:xfrm>
            <a:off x="304800" y="838200"/>
            <a:ext cx="8458200" cy="1295400"/>
          </a:xfrm>
        </p:spPr>
        <p:txBody>
          <a:bodyPr/>
          <a:lstStyle/>
          <a:p>
            <a:pPr eaLnBrk="1" hangingPunct="1"/>
            <a:r>
              <a:rPr lang="en-US" altLang="en-US" sz="3600" dirty="0" smtClean="0">
                <a:latin typeface="Arial" panose="020B0604020202020204" pitchFamily="34" charset="0"/>
                <a:cs typeface="Arial" panose="020B0604020202020204" pitchFamily="34" charset="0"/>
              </a:rPr>
              <a:t>Drug Substance Requirements for INDs</a:t>
            </a:r>
            <a:endParaRPr lang="en-US" altLang="en-US" sz="4000" dirty="0" smtClean="0">
              <a:latin typeface="Arial" panose="020B0604020202020204" pitchFamily="34" charset="0"/>
              <a:cs typeface="Arial" panose="020B0604020202020204" pitchFamily="34" charset="0"/>
            </a:endParaRPr>
          </a:p>
        </p:txBody>
      </p:sp>
      <p:sp>
        <p:nvSpPr>
          <p:cNvPr id="40964" name="Rectangle 3"/>
          <p:cNvSpPr>
            <a:spLocks noGrp="1" noChangeArrowheads="1"/>
          </p:cNvSpPr>
          <p:nvPr>
            <p:ph type="body" idx="1"/>
          </p:nvPr>
        </p:nvSpPr>
        <p:spPr>
          <a:xfrm>
            <a:off x="457200" y="2209800"/>
            <a:ext cx="8229600" cy="4038600"/>
          </a:xfrm>
        </p:spPr>
        <p:txBody>
          <a:bodyPr/>
          <a:lstStyle/>
          <a:p>
            <a:pPr eaLnBrk="1" hangingPunct="1"/>
            <a:r>
              <a:rPr lang="en-US" altLang="en-US" sz="2800" dirty="0" smtClean="0">
                <a:latin typeface="Arial" panose="020B0604020202020204" pitchFamily="34" charset="0"/>
                <a:cs typeface="Arial" panose="020B0604020202020204" pitchFamily="34" charset="0"/>
              </a:rPr>
              <a:t>Description and characterization</a:t>
            </a:r>
          </a:p>
          <a:p>
            <a:pPr eaLnBrk="1" hangingPunct="1"/>
            <a:r>
              <a:rPr lang="en-US" altLang="en-US" sz="2800" dirty="0" smtClean="0">
                <a:latin typeface="Arial" panose="020B0604020202020204" pitchFamily="34" charset="0"/>
                <a:cs typeface="Arial" panose="020B0604020202020204" pitchFamily="34" charset="0"/>
              </a:rPr>
              <a:t>Manufacturer (name, address, contact information)</a:t>
            </a:r>
          </a:p>
          <a:p>
            <a:pPr eaLnBrk="1" hangingPunct="1"/>
            <a:r>
              <a:rPr lang="en-US" altLang="en-US" sz="2800" dirty="0" smtClean="0">
                <a:latin typeface="Arial" panose="020B0604020202020204" pitchFamily="34" charset="0"/>
                <a:cs typeface="Arial" panose="020B0604020202020204" pitchFamily="34" charset="0"/>
              </a:rPr>
              <a:t>General method of preparation/synthesis</a:t>
            </a:r>
          </a:p>
          <a:p>
            <a:pPr eaLnBrk="1" hangingPunct="1"/>
            <a:r>
              <a:rPr lang="en-US" altLang="en-US" sz="2800" dirty="0" smtClean="0">
                <a:latin typeface="Arial" panose="020B0604020202020204" pitchFamily="34" charset="0"/>
                <a:cs typeface="Arial" panose="020B0604020202020204" pitchFamily="34" charset="0"/>
              </a:rPr>
              <a:t>Specification (tests, analytical procedures and acceptance criteria)</a:t>
            </a:r>
          </a:p>
          <a:p>
            <a:pPr eaLnBrk="1" hangingPunct="1"/>
            <a:r>
              <a:rPr lang="en-US" altLang="en-US" sz="2800" dirty="0" smtClean="0">
                <a:latin typeface="Arial" panose="020B0604020202020204" pitchFamily="34" charset="0"/>
                <a:cs typeface="Arial" panose="020B0604020202020204" pitchFamily="34" charset="0"/>
              </a:rPr>
              <a:t>Batch analysis data for clinical trial batch</a:t>
            </a:r>
          </a:p>
          <a:p>
            <a:pPr eaLnBrk="1" hangingPunct="1"/>
            <a:r>
              <a:rPr lang="en-US" altLang="en-US" sz="2800" dirty="0" smtClean="0">
                <a:latin typeface="Arial" panose="020B0604020202020204" pitchFamily="34" charset="0"/>
                <a:cs typeface="Arial" panose="020B0604020202020204" pitchFamily="34" charset="0"/>
              </a:rPr>
              <a:t>Stability (through end of clinical trial</a:t>
            </a:r>
            <a:r>
              <a:rPr lang="en-US" altLang="en-US" dirty="0" smtClean="0">
                <a:latin typeface="Arial" panose="020B0604020202020204" pitchFamily="34" charset="0"/>
                <a:cs typeface="Arial" panose="020B0604020202020204" pitchFamily="34" charset="0"/>
              </a:rPr>
              <a:t>)</a:t>
            </a:r>
          </a:p>
          <a:p>
            <a:pPr lvl="1" eaLnBrk="1" hangingPunct="1">
              <a:buFontTx/>
              <a:buNone/>
            </a:pPr>
            <a:endParaRPr lang="en-US" altLang="en-US" dirty="0" smtClean="0"/>
          </a:p>
          <a:p>
            <a:pPr lvl="1" eaLnBrk="1" hangingPunct="1"/>
            <a:endParaRPr lang="en-US" altLang="en-US" dirty="0"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4294967295"/>
          </p:nvPr>
        </p:nvSpPr>
        <p:spPr>
          <a:xfrm>
            <a:off x="6553200" y="6245225"/>
            <a:ext cx="2133600" cy="476250"/>
          </a:xfrm>
          <a:prstGeom prst="rect">
            <a:avLst/>
          </a:prstGeo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400" dirty="0" smtClean="0"/>
          </a:p>
        </p:txBody>
      </p:sp>
      <p:sp>
        <p:nvSpPr>
          <p:cNvPr id="41987" name="Rectangle 2"/>
          <p:cNvSpPr>
            <a:spLocks noGrp="1" noChangeArrowheads="1"/>
          </p:cNvSpPr>
          <p:nvPr>
            <p:ph type="title"/>
          </p:nvPr>
        </p:nvSpPr>
        <p:spPr>
          <a:xfrm>
            <a:off x="457200" y="734291"/>
            <a:ext cx="8077200" cy="1094509"/>
          </a:xfrm>
        </p:spPr>
        <p:txBody>
          <a:bodyPr/>
          <a:lstStyle/>
          <a:p>
            <a:pPr eaLnBrk="1" hangingPunct="1"/>
            <a:r>
              <a:rPr lang="en-US" altLang="en-US" sz="3600" dirty="0" smtClean="0">
                <a:latin typeface="Arial" panose="020B0604020202020204" pitchFamily="34" charset="0"/>
                <a:cs typeface="Arial" panose="020B0604020202020204" pitchFamily="34" charset="0"/>
              </a:rPr>
              <a:t>Drug Product Requirements for INDs</a:t>
            </a:r>
            <a:r>
              <a:rPr lang="en-US" altLang="en-US" sz="4000" dirty="0" smtClean="0">
                <a:latin typeface="Arial" panose="020B0604020202020204" pitchFamily="34" charset="0"/>
                <a:cs typeface="Arial" panose="020B0604020202020204" pitchFamily="34" charset="0"/>
              </a:rPr>
              <a:t> </a:t>
            </a:r>
          </a:p>
        </p:txBody>
      </p:sp>
      <p:sp>
        <p:nvSpPr>
          <p:cNvPr id="41988" name="Rectangle 3"/>
          <p:cNvSpPr>
            <a:spLocks noGrp="1" noChangeArrowheads="1"/>
          </p:cNvSpPr>
          <p:nvPr>
            <p:ph type="body" idx="1"/>
          </p:nvPr>
        </p:nvSpPr>
        <p:spPr>
          <a:xfrm>
            <a:off x="685800" y="1828800"/>
            <a:ext cx="8001000" cy="4343400"/>
          </a:xfrm>
        </p:spPr>
        <p:txBody>
          <a:bodyPr>
            <a:normAutofit lnSpcReduction="10000"/>
          </a:bodyPr>
          <a:lstStyle/>
          <a:p>
            <a:pPr eaLnBrk="1" hangingPunct="1">
              <a:lnSpc>
                <a:spcPct val="90000"/>
              </a:lnSpc>
            </a:pPr>
            <a:r>
              <a:rPr lang="en-US" altLang="en-US" sz="2800" dirty="0" smtClean="0">
                <a:latin typeface="Arial" panose="020B0604020202020204" pitchFamily="34" charset="0"/>
                <a:cs typeface="Arial" panose="020B0604020202020204" pitchFamily="34" charset="0"/>
              </a:rPr>
              <a:t>Components</a:t>
            </a:r>
          </a:p>
          <a:p>
            <a:pPr lvl="1" eaLnBrk="1" hangingPunct="1">
              <a:lnSpc>
                <a:spcPct val="90000"/>
              </a:lnSpc>
            </a:pPr>
            <a:r>
              <a:rPr lang="en-US" altLang="en-US" sz="1800" dirty="0" smtClean="0">
                <a:latin typeface="Arial" panose="020B0604020202020204" pitchFamily="34" charset="0"/>
                <a:cs typeface="Arial" panose="020B0604020202020204" pitchFamily="34" charset="0"/>
              </a:rPr>
              <a:t>Novel excipients may require additional information</a:t>
            </a:r>
          </a:p>
          <a:p>
            <a:pPr eaLnBrk="1" hangingPunct="1">
              <a:lnSpc>
                <a:spcPct val="90000"/>
              </a:lnSpc>
            </a:pPr>
            <a:r>
              <a:rPr lang="en-US" altLang="en-US" sz="2800" dirty="0" smtClean="0">
                <a:latin typeface="Arial" panose="020B0604020202020204" pitchFamily="34" charset="0"/>
                <a:cs typeface="Arial" panose="020B0604020202020204" pitchFamily="34" charset="0"/>
              </a:rPr>
              <a:t>Quantitative composition</a:t>
            </a:r>
          </a:p>
          <a:p>
            <a:pPr eaLnBrk="1" hangingPunct="1">
              <a:lnSpc>
                <a:spcPct val="90000"/>
              </a:lnSpc>
            </a:pPr>
            <a:r>
              <a:rPr lang="en-US" altLang="en-US" sz="2800" dirty="0" smtClean="0">
                <a:latin typeface="Arial" panose="020B0604020202020204" pitchFamily="34" charset="0"/>
                <a:cs typeface="Arial" panose="020B0604020202020204" pitchFamily="34" charset="0"/>
              </a:rPr>
              <a:t>Manufacturer (name and address)</a:t>
            </a:r>
          </a:p>
          <a:p>
            <a:pPr eaLnBrk="1" hangingPunct="1">
              <a:lnSpc>
                <a:spcPct val="90000"/>
              </a:lnSpc>
            </a:pPr>
            <a:r>
              <a:rPr lang="en-US" altLang="en-US" sz="2800" dirty="0" smtClean="0">
                <a:latin typeface="Arial" panose="020B0604020202020204" pitchFamily="34" charset="0"/>
                <a:cs typeface="Arial" panose="020B0604020202020204" pitchFamily="34" charset="0"/>
              </a:rPr>
              <a:t>Description of manufacturing and packaging process</a:t>
            </a:r>
          </a:p>
          <a:p>
            <a:pPr eaLnBrk="1" hangingPunct="1">
              <a:lnSpc>
                <a:spcPct val="90000"/>
              </a:lnSpc>
            </a:pPr>
            <a:r>
              <a:rPr lang="en-US" altLang="en-US" sz="2800" dirty="0" smtClean="0">
                <a:latin typeface="Arial" panose="020B0604020202020204" pitchFamily="34" charset="0"/>
                <a:cs typeface="Arial" panose="020B0604020202020204" pitchFamily="34" charset="0"/>
              </a:rPr>
              <a:t>Container/closure system</a:t>
            </a:r>
          </a:p>
          <a:p>
            <a:pPr eaLnBrk="1" hangingPunct="1">
              <a:lnSpc>
                <a:spcPct val="90000"/>
              </a:lnSpc>
            </a:pPr>
            <a:r>
              <a:rPr lang="en-US" altLang="en-US" sz="2800" dirty="0" smtClean="0">
                <a:latin typeface="Arial" panose="020B0604020202020204" pitchFamily="34" charset="0"/>
                <a:cs typeface="Arial" panose="020B0604020202020204" pitchFamily="34" charset="0"/>
              </a:rPr>
              <a:t>Specification (tests, analytical procedures and acceptance criteria)</a:t>
            </a:r>
          </a:p>
          <a:p>
            <a:pPr eaLnBrk="1" hangingPunct="1">
              <a:lnSpc>
                <a:spcPct val="90000"/>
              </a:lnSpc>
            </a:pPr>
            <a:r>
              <a:rPr lang="en-US" altLang="en-US" sz="2800" dirty="0" smtClean="0">
                <a:latin typeface="Arial" panose="020B0604020202020204" pitchFamily="34" charset="0"/>
                <a:cs typeface="Arial" panose="020B0604020202020204" pitchFamily="34" charset="0"/>
              </a:rPr>
              <a:t>Stability (through end of clinical trial)</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p:cNvSpPr>
            <a:spLocks noGrp="1"/>
          </p:cNvSpPr>
          <p:nvPr>
            <p:ph type="sldNum" sz="quarter" idx="4294967295"/>
          </p:nvPr>
        </p:nvSpPr>
        <p:spPr>
          <a:xfrm>
            <a:off x="6553200" y="6245225"/>
            <a:ext cx="2133600" cy="476250"/>
          </a:xfrm>
          <a:prstGeom prst="rect">
            <a:avLst/>
          </a:prstGeo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400" dirty="0" smtClean="0"/>
          </a:p>
        </p:txBody>
      </p:sp>
      <p:sp>
        <p:nvSpPr>
          <p:cNvPr id="43011" name="Rectangle 2"/>
          <p:cNvSpPr>
            <a:spLocks noGrp="1" noChangeArrowheads="1"/>
          </p:cNvSpPr>
          <p:nvPr>
            <p:ph type="title"/>
          </p:nvPr>
        </p:nvSpPr>
        <p:spPr/>
        <p:txBody>
          <a:bodyPr/>
          <a:lstStyle/>
          <a:p>
            <a:pPr eaLnBrk="1" hangingPunct="1"/>
            <a:r>
              <a:rPr lang="en-US" altLang="en-US" sz="3600" dirty="0" smtClean="0">
                <a:latin typeface="Arial" panose="020B0604020202020204" pitchFamily="34" charset="0"/>
                <a:cs typeface="Arial" panose="020B0604020202020204" pitchFamily="34" charset="0"/>
              </a:rPr>
              <a:t>Other CMC Information</a:t>
            </a:r>
          </a:p>
        </p:txBody>
      </p:sp>
      <p:sp>
        <p:nvSpPr>
          <p:cNvPr id="43012" name="Rectangle 3"/>
          <p:cNvSpPr>
            <a:spLocks noGrp="1" noChangeArrowheads="1"/>
          </p:cNvSpPr>
          <p:nvPr>
            <p:ph type="body" idx="1"/>
          </p:nvPr>
        </p:nvSpPr>
        <p:spPr>
          <a:xfrm>
            <a:off x="1039090" y="2078182"/>
            <a:ext cx="7647709" cy="4428981"/>
          </a:xfrm>
        </p:spPr>
        <p:txBody>
          <a:bodyPr/>
          <a:lstStyle/>
          <a:p>
            <a:pPr eaLnBrk="1" hangingPunct="1"/>
            <a:r>
              <a:rPr lang="en-US" altLang="en-US" sz="2800" dirty="0" smtClean="0">
                <a:latin typeface="Arial" panose="020B0604020202020204" pitchFamily="34" charset="0"/>
                <a:cs typeface="Arial" panose="020B0604020202020204" pitchFamily="34" charset="0"/>
              </a:rPr>
              <a:t>Labels and labeling – mock-up labels</a:t>
            </a:r>
          </a:p>
          <a:p>
            <a:pPr lvl="1" eaLnBrk="1" hangingPunct="1"/>
            <a:r>
              <a:rPr lang="en-US" altLang="en-US" dirty="0" smtClean="0">
                <a:latin typeface="Arial" panose="020B0604020202020204" pitchFamily="34" charset="0"/>
                <a:cs typeface="Arial" panose="020B0604020202020204" pitchFamily="34" charset="0"/>
              </a:rPr>
              <a:t>Caution statement that reads: “Caution: New Drug Limited by Federal (or United States) law to investigational use.”</a:t>
            </a:r>
          </a:p>
          <a:p>
            <a:pPr eaLnBrk="1" hangingPunct="1"/>
            <a:r>
              <a:rPr lang="en-US" altLang="en-US" sz="2800" dirty="0" smtClean="0">
                <a:latin typeface="Arial" panose="020B0604020202020204" pitchFamily="34" charset="0"/>
                <a:cs typeface="Arial" panose="020B0604020202020204" pitchFamily="34" charset="0"/>
              </a:rPr>
              <a:t>Environmental Assessment </a:t>
            </a:r>
          </a:p>
          <a:p>
            <a:pPr lvl="1" eaLnBrk="1" hangingPunct="1"/>
            <a:r>
              <a:rPr lang="en-US" altLang="en-US" dirty="0" smtClean="0">
                <a:latin typeface="Arial" panose="020B0604020202020204" pitchFamily="34" charset="0"/>
                <a:cs typeface="Arial" panose="020B0604020202020204" pitchFamily="34" charset="0"/>
              </a:rPr>
              <a:t>Claim for a categorical exclusion</a:t>
            </a:r>
          </a:p>
          <a:p>
            <a:pPr eaLnBrk="1" hangingPunct="1"/>
            <a:r>
              <a:rPr lang="en-US" altLang="en-US" sz="2800" dirty="0" smtClean="0">
                <a:latin typeface="Arial" panose="020B0604020202020204" pitchFamily="34" charset="0"/>
                <a:cs typeface="Arial" panose="020B0604020202020204" pitchFamily="34" charset="0"/>
              </a:rPr>
              <a:t>Placebo information</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4294967295"/>
          </p:nvPr>
        </p:nvSpPr>
        <p:spPr>
          <a:xfrm>
            <a:off x="6553200" y="6245225"/>
            <a:ext cx="2133600" cy="476250"/>
          </a:xfrm>
          <a:prstGeom prst="rect">
            <a:avLst/>
          </a:prstGeo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400" dirty="0" smtClean="0"/>
          </a:p>
        </p:txBody>
      </p:sp>
      <p:sp>
        <p:nvSpPr>
          <p:cNvPr id="44035" name="Rectangle 2"/>
          <p:cNvSpPr>
            <a:spLocks noGrp="1" noChangeArrowheads="1"/>
          </p:cNvSpPr>
          <p:nvPr>
            <p:ph type="title"/>
          </p:nvPr>
        </p:nvSpPr>
        <p:spPr>
          <a:xfrm>
            <a:off x="609600" y="1066800"/>
            <a:ext cx="7924800" cy="914400"/>
          </a:xfrm>
        </p:spPr>
        <p:txBody>
          <a:bodyPr>
            <a:normAutofit fontScale="90000"/>
          </a:bodyPr>
          <a:lstStyle/>
          <a:p>
            <a:pPr eaLnBrk="1" hangingPunct="1"/>
            <a:r>
              <a:rPr lang="en-US" altLang="en-US" sz="4000" dirty="0" smtClean="0">
                <a:latin typeface="Arial" panose="020B0604020202020204" pitchFamily="34" charset="0"/>
                <a:cs typeface="Arial" panose="020B0604020202020204" pitchFamily="34" charset="0"/>
              </a:rPr>
              <a:t>CMC Safety Concerns</a:t>
            </a:r>
            <a:br>
              <a:rPr lang="en-US" altLang="en-US" sz="4000" dirty="0" smtClean="0">
                <a:latin typeface="Arial" panose="020B0604020202020204" pitchFamily="34" charset="0"/>
                <a:cs typeface="Arial" panose="020B0604020202020204" pitchFamily="34" charset="0"/>
              </a:rPr>
            </a:br>
            <a:r>
              <a:rPr lang="en-US" altLang="en-US" sz="3600" dirty="0" smtClean="0">
                <a:latin typeface="Arial" panose="020B0604020202020204" pitchFamily="34" charset="0"/>
                <a:cs typeface="Arial" panose="020B0604020202020204" pitchFamily="34" charset="0"/>
              </a:rPr>
              <a:t>(potential “hold” issues)</a:t>
            </a:r>
          </a:p>
        </p:txBody>
      </p:sp>
      <p:sp>
        <p:nvSpPr>
          <p:cNvPr id="15364" name="Rectangle 3"/>
          <p:cNvSpPr>
            <a:spLocks noGrp="1" noChangeArrowheads="1"/>
          </p:cNvSpPr>
          <p:nvPr>
            <p:ph type="body" idx="1"/>
          </p:nvPr>
        </p:nvSpPr>
        <p:spPr>
          <a:xfrm>
            <a:off x="762000" y="2438400"/>
            <a:ext cx="7772400" cy="3581400"/>
          </a:xfrm>
        </p:spPr>
        <p:txBody>
          <a:bodyPr/>
          <a:lstStyle/>
          <a:p>
            <a:pPr eaLnBrk="1" hangingPunct="1">
              <a:lnSpc>
                <a:spcPct val="80000"/>
              </a:lnSpc>
              <a:defRPr/>
            </a:pPr>
            <a:r>
              <a:rPr lang="en-US" altLang="en-US" sz="2800" dirty="0" smtClean="0">
                <a:latin typeface="Arial" panose="020B0604020202020204" pitchFamily="34" charset="0"/>
                <a:cs typeface="Arial" panose="020B0604020202020204" pitchFamily="34" charset="0"/>
              </a:rPr>
              <a:t>Product made with unknown or impure components</a:t>
            </a:r>
          </a:p>
          <a:p>
            <a:pPr eaLnBrk="1" hangingPunct="1">
              <a:lnSpc>
                <a:spcPct val="80000"/>
              </a:lnSpc>
              <a:defRPr/>
            </a:pPr>
            <a:r>
              <a:rPr lang="en-US" altLang="en-US" sz="2800" dirty="0" smtClean="0">
                <a:latin typeface="Arial" panose="020B0604020202020204" pitchFamily="34" charset="0"/>
                <a:cs typeface="Arial" panose="020B0604020202020204" pitchFamily="34" charset="0"/>
              </a:rPr>
              <a:t>Chemical structures of known or likely toxicity</a:t>
            </a:r>
          </a:p>
          <a:p>
            <a:pPr eaLnBrk="1" hangingPunct="1">
              <a:lnSpc>
                <a:spcPct val="80000"/>
              </a:lnSpc>
              <a:defRPr/>
            </a:pPr>
            <a:r>
              <a:rPr lang="en-US" altLang="en-US" sz="2800" dirty="0" smtClean="0">
                <a:latin typeface="Arial" panose="020B0604020202020204" pitchFamily="34" charset="0"/>
                <a:cs typeface="Arial" panose="020B0604020202020204" pitchFamily="34" charset="0"/>
              </a:rPr>
              <a:t>Impurity profile is insufficiently defined or indicates a risk or exceeds levels qualified through toxicology studies</a:t>
            </a:r>
          </a:p>
          <a:p>
            <a:pPr eaLnBrk="1" hangingPunct="1">
              <a:lnSpc>
                <a:spcPct val="80000"/>
              </a:lnSpc>
              <a:defRPr/>
            </a:pPr>
            <a:r>
              <a:rPr lang="en-US" altLang="en-US" sz="2800" dirty="0" smtClean="0">
                <a:latin typeface="Arial" panose="020B0604020202020204" pitchFamily="34" charset="0"/>
                <a:cs typeface="Arial" panose="020B0604020202020204" pitchFamily="34" charset="0"/>
              </a:rPr>
              <a:t>Lack of sterility assurance or endotoxin control (e.g., injectable drug products)</a:t>
            </a:r>
          </a:p>
          <a:p>
            <a:pPr marL="0" indent="0" eaLnBrk="1" hangingPunct="1">
              <a:lnSpc>
                <a:spcPct val="80000"/>
              </a:lnSpc>
              <a:buFontTx/>
              <a:buNone/>
              <a:defRPr/>
            </a:pPr>
            <a:endParaRPr lang="en-US" altLang="en-US" sz="2800" dirty="0" smtClean="0"/>
          </a:p>
          <a:p>
            <a:pPr marL="0" indent="0" eaLnBrk="1" hangingPunct="1">
              <a:lnSpc>
                <a:spcPct val="80000"/>
              </a:lnSpc>
              <a:buFontTx/>
              <a:buNone/>
              <a:defRPr/>
            </a:pPr>
            <a:endParaRPr lang="en-US" altLang="en-US" sz="2800" dirty="0" smtClean="0"/>
          </a:p>
          <a:p>
            <a:pPr marL="0" indent="0" eaLnBrk="1" hangingPunct="1">
              <a:lnSpc>
                <a:spcPct val="80000"/>
              </a:lnSpc>
              <a:buFontTx/>
              <a:buNone/>
              <a:defRPr/>
            </a:pPr>
            <a:endParaRPr lang="en-US" altLang="en-US" sz="2800" dirty="0"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5"/>
          <p:cNvSpPr>
            <a:spLocks noGrp="1"/>
          </p:cNvSpPr>
          <p:nvPr>
            <p:ph type="sldNum" sz="quarter" idx="4294967295"/>
          </p:nvPr>
        </p:nvSpPr>
        <p:spPr>
          <a:xfrm>
            <a:off x="6553200" y="6245225"/>
            <a:ext cx="2133600" cy="476250"/>
          </a:xfrm>
          <a:prstGeom prst="rect">
            <a:avLst/>
          </a:prstGeo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400" dirty="0" smtClean="0"/>
          </a:p>
        </p:txBody>
      </p:sp>
      <p:sp>
        <p:nvSpPr>
          <p:cNvPr id="45059" name="Rectangle 2"/>
          <p:cNvSpPr>
            <a:spLocks noGrp="1" noChangeArrowheads="1"/>
          </p:cNvSpPr>
          <p:nvPr>
            <p:ph type="title"/>
          </p:nvPr>
        </p:nvSpPr>
        <p:spPr>
          <a:xfrm>
            <a:off x="609600" y="1066800"/>
            <a:ext cx="7924800" cy="990600"/>
          </a:xfrm>
        </p:spPr>
        <p:txBody>
          <a:bodyPr>
            <a:normAutofit fontScale="90000"/>
          </a:bodyPr>
          <a:lstStyle/>
          <a:p>
            <a:pPr eaLnBrk="1" hangingPunct="1"/>
            <a:r>
              <a:rPr lang="en-US" altLang="en-US" sz="4000" dirty="0" smtClean="0">
                <a:latin typeface="Arial" panose="020B0604020202020204" pitchFamily="34" charset="0"/>
                <a:cs typeface="Arial" panose="020B0604020202020204" pitchFamily="34" charset="0"/>
              </a:rPr>
              <a:t>CMC Safety Concerns</a:t>
            </a:r>
            <a:r>
              <a:rPr lang="en-US" altLang="en-US" sz="3600" dirty="0" smtClean="0">
                <a:latin typeface="Arial" panose="020B0604020202020204" pitchFamily="34" charset="0"/>
                <a:cs typeface="Arial" panose="020B0604020202020204" pitchFamily="34" charset="0"/>
              </a:rPr>
              <a:t/>
            </a:r>
            <a:br>
              <a:rPr lang="en-US" altLang="en-US" sz="3600" dirty="0" smtClean="0">
                <a:latin typeface="Arial" panose="020B0604020202020204" pitchFamily="34" charset="0"/>
                <a:cs typeface="Arial" panose="020B0604020202020204" pitchFamily="34" charset="0"/>
              </a:rPr>
            </a:br>
            <a:r>
              <a:rPr lang="en-US" altLang="en-US" sz="3600" dirty="0" smtClean="0">
                <a:latin typeface="Arial" panose="020B0604020202020204" pitchFamily="34" charset="0"/>
                <a:cs typeface="Arial" panose="020B0604020202020204" pitchFamily="34" charset="0"/>
              </a:rPr>
              <a:t>(potential “hold” issues) </a:t>
            </a:r>
            <a:r>
              <a:rPr lang="en-US" altLang="en-US" sz="3600" i="1" dirty="0" smtClean="0">
                <a:latin typeface="Arial" panose="020B0604020202020204" pitchFamily="34" charset="0"/>
                <a:cs typeface="Arial" panose="020B0604020202020204" pitchFamily="34" charset="0"/>
              </a:rPr>
              <a:t>cont’d</a:t>
            </a:r>
            <a:r>
              <a:rPr lang="en-US" altLang="en-US" sz="3600" dirty="0" smtClean="0">
                <a:latin typeface="Arial" panose="020B0604020202020204" pitchFamily="34" charset="0"/>
                <a:cs typeface="Arial" panose="020B0604020202020204" pitchFamily="34" charset="0"/>
              </a:rPr>
              <a:t>.</a:t>
            </a:r>
          </a:p>
        </p:txBody>
      </p:sp>
      <p:sp>
        <p:nvSpPr>
          <p:cNvPr id="15364" name="Rectangle 3"/>
          <p:cNvSpPr>
            <a:spLocks noGrp="1" noChangeArrowheads="1"/>
          </p:cNvSpPr>
          <p:nvPr>
            <p:ph type="body" idx="1"/>
          </p:nvPr>
        </p:nvSpPr>
        <p:spPr>
          <a:xfrm>
            <a:off x="609600" y="2362200"/>
            <a:ext cx="8077200" cy="3810000"/>
          </a:xfrm>
        </p:spPr>
        <p:txBody>
          <a:bodyPr>
            <a:normAutofit lnSpcReduction="10000"/>
          </a:bodyPr>
          <a:lstStyle/>
          <a:p>
            <a:pPr eaLnBrk="1" hangingPunct="1">
              <a:lnSpc>
                <a:spcPct val="80000"/>
              </a:lnSpc>
              <a:defRPr/>
            </a:pPr>
            <a:r>
              <a:rPr lang="en-US" altLang="en-US" sz="2800" dirty="0" smtClean="0">
                <a:latin typeface="Arial" panose="020B0604020202020204" pitchFamily="34" charset="0"/>
                <a:cs typeface="Arial" panose="020B0604020202020204" pitchFamily="34" charset="0"/>
              </a:rPr>
              <a:t>Synthesis/manufacturing information provided is insufficient to evaluate the compound claimed is actually manufactured</a:t>
            </a:r>
          </a:p>
          <a:p>
            <a:pPr eaLnBrk="1" hangingPunct="1">
              <a:lnSpc>
                <a:spcPct val="80000"/>
              </a:lnSpc>
              <a:defRPr/>
            </a:pPr>
            <a:r>
              <a:rPr lang="en-US" altLang="en-US" sz="2800" dirty="0" smtClean="0">
                <a:latin typeface="Arial" panose="020B0604020202020204" pitchFamily="34" charset="0"/>
                <a:cs typeface="Arial" panose="020B0604020202020204" pitchFamily="34" charset="0"/>
              </a:rPr>
              <a:t>Poor or unknown manufacturing procedures, including compounding</a:t>
            </a:r>
          </a:p>
          <a:p>
            <a:pPr eaLnBrk="1" hangingPunct="1">
              <a:lnSpc>
                <a:spcPct val="80000"/>
              </a:lnSpc>
              <a:defRPr/>
            </a:pPr>
            <a:r>
              <a:rPr lang="en-US" altLang="en-US" sz="2800" dirty="0" smtClean="0">
                <a:latin typeface="Arial" panose="020B0604020202020204" pitchFamily="34" charset="0"/>
                <a:cs typeface="Arial" panose="020B0604020202020204" pitchFamily="34" charset="0"/>
              </a:rPr>
              <a:t>Product strength is insufficiently defined</a:t>
            </a:r>
          </a:p>
          <a:p>
            <a:pPr eaLnBrk="1" hangingPunct="1">
              <a:lnSpc>
                <a:spcPct val="80000"/>
              </a:lnSpc>
              <a:defRPr/>
            </a:pPr>
            <a:r>
              <a:rPr lang="en-US" altLang="en-US" sz="2800" dirty="0" smtClean="0">
                <a:latin typeface="Arial" panose="020B0604020202020204" pitchFamily="34" charset="0"/>
                <a:cs typeface="Arial" panose="020B0604020202020204" pitchFamily="34" charset="0"/>
              </a:rPr>
              <a:t>Product not stable through clinical study duration</a:t>
            </a:r>
          </a:p>
          <a:p>
            <a:pPr eaLnBrk="1" hangingPunct="1">
              <a:lnSpc>
                <a:spcPct val="80000"/>
              </a:lnSpc>
              <a:defRPr/>
            </a:pPr>
            <a:r>
              <a:rPr lang="en-US" altLang="en-US" sz="2800" dirty="0" smtClean="0">
                <a:latin typeface="Arial" panose="020B0604020202020204" pitchFamily="34" charset="0"/>
                <a:cs typeface="Arial" panose="020B0604020202020204" pitchFamily="34" charset="0"/>
              </a:rPr>
              <a:t>Poorly characterized master or working cell bank</a:t>
            </a:r>
          </a:p>
          <a:p>
            <a:pPr marL="0" indent="0" eaLnBrk="1" hangingPunct="1">
              <a:lnSpc>
                <a:spcPct val="80000"/>
              </a:lnSpc>
              <a:buFontTx/>
              <a:buNone/>
              <a:defRPr/>
            </a:pPr>
            <a:endParaRPr lang="en-US" altLang="en-US" sz="2800" dirty="0" smtClean="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4294967295"/>
          </p:nvPr>
        </p:nvSpPr>
        <p:spPr>
          <a:xfrm>
            <a:off x="6553200" y="6245225"/>
            <a:ext cx="2133600" cy="476250"/>
          </a:xfrm>
          <a:prstGeom prst="rect">
            <a:avLst/>
          </a:prstGeo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400" dirty="0" smtClean="0"/>
          </a:p>
        </p:txBody>
      </p:sp>
      <p:sp>
        <p:nvSpPr>
          <p:cNvPr id="46083" name="Rectangle 2"/>
          <p:cNvSpPr>
            <a:spLocks noGrp="1" noChangeArrowheads="1"/>
          </p:cNvSpPr>
          <p:nvPr>
            <p:ph type="title"/>
          </p:nvPr>
        </p:nvSpPr>
        <p:spPr>
          <a:xfrm>
            <a:off x="609600" y="1066800"/>
            <a:ext cx="7924800" cy="1066800"/>
          </a:xfrm>
        </p:spPr>
        <p:txBody>
          <a:bodyPr/>
          <a:lstStyle/>
          <a:p>
            <a:pPr eaLnBrk="1" hangingPunct="1"/>
            <a:r>
              <a:rPr lang="en-US" altLang="en-US" sz="3600" dirty="0" smtClean="0">
                <a:latin typeface="Arial" panose="020B0604020202020204" pitchFamily="34" charset="0"/>
                <a:cs typeface="Arial" panose="020B0604020202020204" pitchFamily="34" charset="0"/>
              </a:rPr>
              <a:t>What is an impurity?</a:t>
            </a:r>
          </a:p>
        </p:txBody>
      </p:sp>
      <p:sp>
        <p:nvSpPr>
          <p:cNvPr id="46084" name="Rectangle 3"/>
          <p:cNvSpPr>
            <a:spLocks noGrp="1" noChangeArrowheads="1"/>
          </p:cNvSpPr>
          <p:nvPr>
            <p:ph type="body" idx="1"/>
          </p:nvPr>
        </p:nvSpPr>
        <p:spPr/>
        <p:txBody>
          <a:bodyPr/>
          <a:lstStyle/>
          <a:p>
            <a:pPr eaLnBrk="1" hangingPunct="1">
              <a:buFontTx/>
              <a:buNone/>
            </a:pPr>
            <a:r>
              <a:rPr lang="en-US" altLang="en-US" dirty="0" smtClean="0"/>
              <a:t> </a:t>
            </a:r>
            <a:endParaRPr lang="en-US" altLang="en-US" dirty="0" smtClean="0">
              <a:latin typeface="Arial" panose="020B0604020202020204" pitchFamily="34" charset="0"/>
              <a:cs typeface="Arial" panose="020B0604020202020204" pitchFamily="34" charset="0"/>
            </a:endParaRPr>
          </a:p>
          <a:p>
            <a:pPr lvl="1" eaLnBrk="1" hangingPunct="1"/>
            <a:r>
              <a:rPr lang="en-US" altLang="en-US" dirty="0" smtClean="0">
                <a:latin typeface="Arial" panose="020B0604020202020204" pitchFamily="34" charset="0"/>
                <a:cs typeface="Arial" panose="020B0604020202020204" pitchFamily="34" charset="0"/>
              </a:rPr>
              <a:t>Any component of the new drug substance that is not the chemical entity defined as the new drug substance (ICH Q3A)</a:t>
            </a:r>
          </a:p>
          <a:p>
            <a:pPr lvl="1" eaLnBrk="1" hangingPunct="1">
              <a:buFontTx/>
              <a:buNone/>
            </a:pPr>
            <a:endParaRPr lang="en-US" altLang="en-US" dirty="0" smtClean="0">
              <a:latin typeface="Arial" panose="020B0604020202020204" pitchFamily="34" charset="0"/>
              <a:cs typeface="Arial" panose="020B0604020202020204" pitchFamily="34" charset="0"/>
            </a:endParaRPr>
          </a:p>
          <a:p>
            <a:pPr lvl="1" eaLnBrk="1" hangingPunct="1"/>
            <a:r>
              <a:rPr lang="en-US" altLang="en-US" dirty="0" smtClean="0">
                <a:latin typeface="Arial" panose="020B0604020202020204" pitchFamily="34" charset="0"/>
                <a:cs typeface="Arial" panose="020B0604020202020204" pitchFamily="34" charset="0"/>
              </a:rPr>
              <a:t>Any component of the drug product that is not the drug substance or an excipient in the drug product (ICH Q3B)</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a:xfrm>
            <a:off x="323849" y="581892"/>
            <a:ext cx="8509103" cy="831272"/>
          </a:xfrm>
        </p:spPr>
        <p:txBody>
          <a:bodyPr/>
          <a:lstStyle/>
          <a:p>
            <a:pPr eaLnBrk="1" hangingPunct="1"/>
            <a:r>
              <a:rPr lang="en-US" altLang="en-US" sz="3600" dirty="0" smtClean="0">
                <a:latin typeface="Arial" panose="020B0604020202020204" pitchFamily="34" charset="0"/>
                <a:cs typeface="Arial" panose="020B0604020202020204" pitchFamily="34" charset="0"/>
              </a:rPr>
              <a:t>Impurities</a:t>
            </a:r>
          </a:p>
        </p:txBody>
      </p:sp>
      <p:sp>
        <p:nvSpPr>
          <p:cNvPr id="427011" name="Rectangle 3"/>
          <p:cNvSpPr>
            <a:spLocks noGrp="1" noChangeArrowheads="1"/>
          </p:cNvSpPr>
          <p:nvPr>
            <p:ph type="body" idx="1"/>
          </p:nvPr>
        </p:nvSpPr>
        <p:spPr>
          <a:xfrm>
            <a:off x="457200" y="1752600"/>
            <a:ext cx="8229600" cy="4754563"/>
          </a:xfrm>
        </p:spPr>
        <p:txBody>
          <a:bodyPr>
            <a:normAutofit lnSpcReduction="10000"/>
          </a:bodyPr>
          <a:lstStyle/>
          <a:p>
            <a:pPr eaLnBrk="1" hangingPunct="1">
              <a:lnSpc>
                <a:spcPct val="80000"/>
              </a:lnSpc>
              <a:defRPr/>
            </a:pPr>
            <a:r>
              <a:rPr lang="en-US" sz="2800" dirty="0" smtClean="0">
                <a:latin typeface="Arial" panose="020B0604020202020204" pitchFamily="34" charset="0"/>
                <a:cs typeface="Arial" panose="020B0604020202020204" pitchFamily="34" charset="0"/>
              </a:rPr>
              <a:t>Drug substance impurities</a:t>
            </a:r>
          </a:p>
          <a:p>
            <a:pPr lvl="1" eaLnBrk="1" hangingPunct="1">
              <a:lnSpc>
                <a:spcPct val="80000"/>
              </a:lnSpc>
              <a:defRPr/>
            </a:pPr>
            <a:r>
              <a:rPr lang="en-US" sz="2400" dirty="0" smtClean="0">
                <a:latin typeface="Arial" panose="020B0604020202020204" pitchFamily="34" charset="0"/>
                <a:cs typeface="Arial" panose="020B0604020202020204" pitchFamily="34" charset="0"/>
              </a:rPr>
              <a:t>Organic impurities (process- and drug related, e.g., starting materials, by-products, intermediates, degradation products, reagents, catalysts)</a:t>
            </a:r>
          </a:p>
          <a:p>
            <a:pPr lvl="1" eaLnBrk="1" hangingPunct="1">
              <a:lnSpc>
                <a:spcPct val="80000"/>
              </a:lnSpc>
              <a:defRPr/>
            </a:pPr>
            <a:r>
              <a:rPr lang="en-US" sz="2400" dirty="0" smtClean="0">
                <a:latin typeface="Arial" panose="020B0604020202020204" pitchFamily="34" charset="0"/>
                <a:cs typeface="Arial" panose="020B0604020202020204" pitchFamily="34" charset="0"/>
              </a:rPr>
              <a:t>Inorganic impurities (heavy metals or other residual metals, inorganic salts)</a:t>
            </a:r>
          </a:p>
          <a:p>
            <a:pPr lvl="1" eaLnBrk="1" hangingPunct="1">
              <a:lnSpc>
                <a:spcPct val="80000"/>
              </a:lnSpc>
              <a:defRPr/>
            </a:pPr>
            <a:r>
              <a:rPr lang="en-US" sz="2400" dirty="0" smtClean="0">
                <a:latin typeface="Arial" panose="020B0604020202020204" pitchFamily="34" charset="0"/>
                <a:cs typeface="Arial" panose="020B0604020202020204" pitchFamily="34" charset="0"/>
              </a:rPr>
              <a:t>Residual solvents, polymorphic forms, enantiomeric impurities, extraneous contaminants </a:t>
            </a:r>
          </a:p>
          <a:p>
            <a:pPr lvl="1" eaLnBrk="1" hangingPunct="1">
              <a:lnSpc>
                <a:spcPct val="80000"/>
              </a:lnSpc>
              <a:defRPr/>
            </a:pPr>
            <a:endParaRPr lang="en-US" sz="2400" dirty="0" smtClean="0">
              <a:latin typeface="Arial" panose="020B0604020202020204" pitchFamily="34" charset="0"/>
              <a:cs typeface="Arial" panose="020B0604020202020204" pitchFamily="34" charset="0"/>
            </a:endParaRPr>
          </a:p>
          <a:p>
            <a:pPr eaLnBrk="1" hangingPunct="1">
              <a:lnSpc>
                <a:spcPct val="80000"/>
              </a:lnSpc>
              <a:defRPr/>
            </a:pPr>
            <a:r>
              <a:rPr lang="en-US" sz="2800" dirty="0" smtClean="0">
                <a:latin typeface="Arial" panose="020B0604020202020204" pitchFamily="34" charset="0"/>
                <a:cs typeface="Arial" panose="020B0604020202020204" pitchFamily="34" charset="0"/>
              </a:rPr>
              <a:t>Drug product impurities</a:t>
            </a:r>
          </a:p>
          <a:p>
            <a:pPr lvl="1" eaLnBrk="1" hangingPunct="1">
              <a:lnSpc>
                <a:spcPct val="80000"/>
              </a:lnSpc>
              <a:defRPr/>
            </a:pPr>
            <a:r>
              <a:rPr lang="en-US" sz="2400" dirty="0" smtClean="0">
                <a:latin typeface="Arial" panose="020B0604020202020204" pitchFamily="34" charset="0"/>
                <a:cs typeface="Arial" panose="020B0604020202020204" pitchFamily="34" charset="0"/>
              </a:rPr>
              <a:t>Degradation products of the drug substance</a:t>
            </a:r>
          </a:p>
          <a:p>
            <a:pPr lvl="1" eaLnBrk="1" hangingPunct="1">
              <a:lnSpc>
                <a:spcPct val="80000"/>
              </a:lnSpc>
              <a:defRPr/>
            </a:pPr>
            <a:r>
              <a:rPr lang="en-US" sz="2400" dirty="0" smtClean="0">
                <a:latin typeface="Arial" panose="020B0604020202020204" pitchFamily="34" charset="0"/>
                <a:cs typeface="Arial" panose="020B0604020202020204" pitchFamily="34" charset="0"/>
              </a:rPr>
              <a:t>Reaction products of the drug substance with excipients and/or with immediate container/ closure system</a:t>
            </a:r>
          </a:p>
          <a:p>
            <a:pPr marL="457200" lvl="1" indent="0" eaLnBrk="1" hangingPunct="1">
              <a:lnSpc>
                <a:spcPct val="80000"/>
              </a:lnSpc>
              <a:buFontTx/>
              <a:buNone/>
              <a:defRPr/>
            </a:pPr>
            <a:endParaRPr lang="en-US" sz="2400" dirty="0"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4294967295"/>
          </p:nvPr>
        </p:nvSpPr>
        <p:spPr>
          <a:xfrm>
            <a:off x="6553200" y="6245225"/>
            <a:ext cx="2133600" cy="476250"/>
          </a:xfrm>
          <a:prstGeom prst="rect">
            <a:avLst/>
          </a:prstGeo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400" dirty="0" smtClean="0"/>
          </a:p>
        </p:txBody>
      </p:sp>
      <p:sp>
        <p:nvSpPr>
          <p:cNvPr id="29699" name="Rectangle 2"/>
          <p:cNvSpPr>
            <a:spLocks noGrp="1" noChangeArrowheads="1"/>
          </p:cNvSpPr>
          <p:nvPr>
            <p:ph type="title"/>
          </p:nvPr>
        </p:nvSpPr>
        <p:spPr/>
        <p:txBody>
          <a:bodyPr/>
          <a:lstStyle/>
          <a:p>
            <a:pPr eaLnBrk="1" hangingPunct="1"/>
            <a:r>
              <a:rPr lang="en-US" altLang="en-US" sz="3600" dirty="0" smtClean="0">
                <a:latin typeface="Arial" panose="020B0604020202020204" pitchFamily="34" charset="0"/>
                <a:cs typeface="Arial" panose="020B0604020202020204" pitchFamily="34" charset="0"/>
              </a:rPr>
              <a:t>Outline</a:t>
            </a:r>
          </a:p>
        </p:txBody>
      </p:sp>
      <p:sp>
        <p:nvSpPr>
          <p:cNvPr id="29700" name="Rectangle 3"/>
          <p:cNvSpPr>
            <a:spLocks noGrp="1" noChangeArrowheads="1"/>
          </p:cNvSpPr>
          <p:nvPr>
            <p:ph type="body" idx="1"/>
          </p:nvPr>
        </p:nvSpPr>
        <p:spPr>
          <a:xfrm>
            <a:off x="1524000" y="2286000"/>
            <a:ext cx="7261225" cy="3886200"/>
          </a:xfrm>
        </p:spPr>
        <p:txBody>
          <a:bodyPr/>
          <a:lstStyle/>
          <a:p>
            <a:pPr eaLnBrk="1" hangingPunct="1">
              <a:lnSpc>
                <a:spcPct val="90000"/>
              </a:lnSpc>
            </a:pPr>
            <a:r>
              <a:rPr lang="en-US" altLang="en-US" sz="2800" dirty="0" smtClean="0">
                <a:latin typeface="Arial" panose="020B0604020202020204" pitchFamily="34" charset="0"/>
                <a:cs typeface="Arial" panose="020B0604020202020204" pitchFamily="34" charset="0"/>
              </a:rPr>
              <a:t>Pharmaceutical Quality</a:t>
            </a:r>
          </a:p>
          <a:p>
            <a:pPr eaLnBrk="1" hangingPunct="1">
              <a:lnSpc>
                <a:spcPct val="90000"/>
              </a:lnSpc>
            </a:pPr>
            <a:r>
              <a:rPr lang="en-US" altLang="en-US" sz="2800" dirty="0" smtClean="0">
                <a:latin typeface="Arial" panose="020B0604020202020204" pitchFamily="34" charset="0"/>
                <a:cs typeface="Arial" panose="020B0604020202020204" pitchFamily="34" charset="0"/>
              </a:rPr>
              <a:t>CMC Requirements for INDs </a:t>
            </a:r>
          </a:p>
          <a:p>
            <a:pPr eaLnBrk="1" hangingPunct="1">
              <a:lnSpc>
                <a:spcPct val="90000"/>
              </a:lnSpc>
            </a:pPr>
            <a:r>
              <a:rPr lang="en-US" altLang="en-US" sz="2800" dirty="0" smtClean="0">
                <a:latin typeface="Arial" panose="020B0604020202020204" pitchFamily="34" charset="0"/>
                <a:cs typeface="Arial" panose="020B0604020202020204" pitchFamily="34" charset="0"/>
              </a:rPr>
              <a:t>CMC Safety Concerns</a:t>
            </a:r>
          </a:p>
          <a:p>
            <a:pPr eaLnBrk="1" hangingPunct="1">
              <a:lnSpc>
                <a:spcPct val="90000"/>
              </a:lnSpc>
            </a:pPr>
            <a:r>
              <a:rPr lang="en-US" altLang="en-US" sz="2800" dirty="0" smtClean="0">
                <a:latin typeface="Arial" panose="020B0604020202020204" pitchFamily="34" charset="0"/>
                <a:cs typeface="Arial" panose="020B0604020202020204" pitchFamily="34" charset="0"/>
              </a:rPr>
              <a:t>Impurities and Specifications</a:t>
            </a:r>
          </a:p>
          <a:p>
            <a:pPr eaLnBrk="1" hangingPunct="1">
              <a:lnSpc>
                <a:spcPct val="90000"/>
              </a:lnSpc>
            </a:pPr>
            <a:r>
              <a:rPr lang="en-US" altLang="en-US" sz="2800" dirty="0" smtClean="0">
                <a:latin typeface="Arial" panose="020B0604020202020204" pitchFamily="34" charset="0"/>
                <a:cs typeface="Arial" panose="020B0604020202020204" pitchFamily="34" charset="0"/>
              </a:rPr>
              <a:t>Other CMC Considerations </a:t>
            </a:r>
          </a:p>
          <a:p>
            <a:pPr eaLnBrk="1" hangingPunct="1">
              <a:lnSpc>
                <a:spcPct val="90000"/>
              </a:lnSpc>
            </a:pPr>
            <a:r>
              <a:rPr lang="en-US" altLang="en-US" sz="2800" dirty="0" smtClean="0">
                <a:latin typeface="Arial" panose="020B0604020202020204" pitchFamily="34" charset="0"/>
                <a:cs typeface="Arial" panose="020B0604020202020204" pitchFamily="34" charset="0"/>
              </a:rPr>
              <a:t>IND Guidance Sources</a:t>
            </a:r>
          </a:p>
          <a:p>
            <a:pPr eaLnBrk="1" hangingPunct="1">
              <a:lnSpc>
                <a:spcPct val="90000"/>
              </a:lnSpc>
            </a:pPr>
            <a:r>
              <a:rPr lang="en-US" altLang="en-US" sz="2800" dirty="0" smtClean="0">
                <a:latin typeface="Arial" panose="020B0604020202020204" pitchFamily="34" charset="0"/>
                <a:cs typeface="Arial" panose="020B0604020202020204" pitchFamily="34" charset="0"/>
              </a:rPr>
              <a:t>Summary</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4"/>
          <p:cNvSpPr>
            <a:spLocks noGrp="1"/>
          </p:cNvSpPr>
          <p:nvPr>
            <p:ph type="sldNum" sz="quarter" idx="4294967295"/>
          </p:nvPr>
        </p:nvSpPr>
        <p:spPr>
          <a:xfrm>
            <a:off x="6553200" y="6245225"/>
            <a:ext cx="2133600" cy="476250"/>
          </a:xfrm>
          <a:prstGeom prst="rect">
            <a:avLst/>
          </a:prstGeo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400" dirty="0" smtClean="0"/>
          </a:p>
        </p:txBody>
      </p:sp>
      <p:sp>
        <p:nvSpPr>
          <p:cNvPr id="48131" name="Rectangle 2"/>
          <p:cNvSpPr>
            <a:spLocks noGrp="1" noChangeArrowheads="1"/>
          </p:cNvSpPr>
          <p:nvPr>
            <p:ph type="title"/>
          </p:nvPr>
        </p:nvSpPr>
        <p:spPr/>
        <p:txBody>
          <a:bodyPr/>
          <a:lstStyle/>
          <a:p>
            <a:pPr eaLnBrk="1" hangingPunct="1"/>
            <a:r>
              <a:rPr lang="en-US" altLang="en-US" sz="3600" dirty="0" smtClean="0">
                <a:latin typeface="Arial" panose="020B0604020202020204" pitchFamily="34" charset="0"/>
                <a:cs typeface="Arial" panose="020B0604020202020204" pitchFamily="34" charset="0"/>
              </a:rPr>
              <a:t>Impurities More Toxic than Drug</a:t>
            </a:r>
          </a:p>
        </p:txBody>
      </p:sp>
      <p:pic>
        <p:nvPicPr>
          <p:cNvPr id="48132" name="Picture 3" descr="MPP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286000"/>
            <a:ext cx="2589213"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Text Box 4"/>
          <p:cNvSpPr txBox="1">
            <a:spLocks noChangeArrowheads="1"/>
          </p:cNvSpPr>
          <p:nvPr/>
        </p:nvSpPr>
        <p:spPr bwMode="auto">
          <a:xfrm>
            <a:off x="533400" y="5791200"/>
            <a:ext cx="3124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800">
                <a:cs typeface="Arial" charset="0"/>
              </a:rPr>
              <a:t>Desmethylprodine</a:t>
            </a:r>
            <a:br>
              <a:rPr lang="en-US" altLang="en-US" sz="1800">
                <a:cs typeface="Arial" charset="0"/>
              </a:rPr>
            </a:br>
            <a:r>
              <a:rPr lang="en-US" altLang="en-US" sz="1400">
                <a:cs typeface="Arial" charset="0"/>
              </a:rPr>
              <a:t>an opioid analgesic</a:t>
            </a:r>
          </a:p>
        </p:txBody>
      </p:sp>
      <p:grpSp>
        <p:nvGrpSpPr>
          <p:cNvPr id="512005" name="Group 5"/>
          <p:cNvGrpSpPr>
            <a:grpSpLocks/>
          </p:cNvGrpSpPr>
          <p:nvPr/>
        </p:nvGrpSpPr>
        <p:grpSpPr bwMode="auto">
          <a:xfrm>
            <a:off x="3810000" y="2209800"/>
            <a:ext cx="3962400" cy="4446588"/>
            <a:chOff x="2448" y="588"/>
            <a:chExt cx="3312" cy="3627"/>
          </a:xfrm>
        </p:grpSpPr>
        <p:pic>
          <p:nvPicPr>
            <p:cNvPr id="48135" name="Picture 6" descr="MPT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0" y="588"/>
              <a:ext cx="795" cy="2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6" name="Line 7"/>
            <p:cNvSpPr>
              <a:spLocks noChangeShapeType="1"/>
            </p:cNvSpPr>
            <p:nvPr/>
          </p:nvSpPr>
          <p:spPr bwMode="auto">
            <a:xfrm>
              <a:off x="2448" y="2452"/>
              <a:ext cx="1200" cy="0"/>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37" name="Text Box 8"/>
            <p:cNvSpPr txBox="1">
              <a:spLocks noChangeArrowheads="1"/>
            </p:cNvSpPr>
            <p:nvPr/>
          </p:nvSpPr>
          <p:spPr bwMode="auto">
            <a:xfrm>
              <a:off x="2682" y="2256"/>
              <a:ext cx="525"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cs typeface="Arial" charset="0"/>
              </a:endParaRPr>
            </a:p>
            <a:p>
              <a:pPr eaLnBrk="1" hangingPunct="1">
                <a:spcBef>
                  <a:spcPct val="0"/>
                </a:spcBef>
                <a:buFontTx/>
                <a:buNone/>
              </a:pPr>
              <a:r>
                <a:rPr lang="en-US" altLang="en-US" sz="1800">
                  <a:cs typeface="Arial" charset="0"/>
                </a:rPr>
                <a:t>heat</a:t>
              </a:r>
            </a:p>
          </p:txBody>
        </p:sp>
        <p:sp>
          <p:nvSpPr>
            <p:cNvPr id="48138" name="Text Box 9"/>
            <p:cNvSpPr txBox="1">
              <a:spLocks noChangeArrowheads="1"/>
            </p:cNvSpPr>
            <p:nvPr/>
          </p:nvSpPr>
          <p:spPr bwMode="auto">
            <a:xfrm>
              <a:off x="2640" y="3196"/>
              <a:ext cx="3120" cy="1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800">
                  <a:cs typeface="Arial" charset="0"/>
                </a:rPr>
                <a:t>MPTP</a:t>
              </a:r>
              <a:r>
                <a:rPr lang="en-US" altLang="en-US" sz="2400">
                  <a:cs typeface="Arial" charset="0"/>
                </a:rPr>
                <a:t/>
              </a:r>
              <a:br>
                <a:rPr lang="en-US" altLang="en-US" sz="2400">
                  <a:cs typeface="Arial" charset="0"/>
                </a:rPr>
              </a:br>
              <a:r>
                <a:rPr lang="en-US" altLang="en-US" sz="1400">
                  <a:cs typeface="Arial" charset="0"/>
                </a:rPr>
                <a:t>causes chronic irreversible</a:t>
              </a:r>
              <a:br>
                <a:rPr lang="en-US" altLang="en-US" sz="1400">
                  <a:cs typeface="Arial" charset="0"/>
                </a:rPr>
              </a:br>
              <a:r>
                <a:rPr lang="en-US" altLang="en-US" sz="1400">
                  <a:cs typeface="Arial" charset="0"/>
                </a:rPr>
                <a:t>Parkinsonian symptoms</a:t>
              </a:r>
            </a:p>
            <a:p>
              <a:pPr eaLnBrk="1" hangingPunct="1">
                <a:spcBef>
                  <a:spcPct val="50000"/>
                </a:spcBef>
                <a:buFontTx/>
                <a:buNone/>
              </a:pPr>
              <a:r>
                <a:rPr lang="en-US" altLang="en-US" sz="1200">
                  <a:cs typeface="Arial" charset="0"/>
                </a:rPr>
                <a:t>Markey SP, Schmuff NR, Med Res Rev. 1986, 6(4):389-429</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12005"/>
                                        </p:tgtEl>
                                        <p:attrNameLst>
                                          <p:attrName>style.visibility</p:attrName>
                                        </p:attrNameLst>
                                      </p:cBhvr>
                                      <p:to>
                                        <p:strVal val="visible"/>
                                      </p:to>
                                    </p:set>
                                    <p:animEffect transition="in" filter="dissolve">
                                      <p:cBhvr>
                                        <p:cTn id="7" dur="500"/>
                                        <p:tgtEl>
                                          <p:spTgt spid="512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5"/>
          <p:cNvSpPr>
            <a:spLocks noGrp="1"/>
          </p:cNvSpPr>
          <p:nvPr>
            <p:ph type="sldNum" sz="quarter" idx="4294967295"/>
          </p:nvPr>
        </p:nvSpPr>
        <p:spPr>
          <a:xfrm>
            <a:off x="6553200" y="6245225"/>
            <a:ext cx="2133600" cy="476250"/>
          </a:xfrm>
          <a:prstGeom prst="rect">
            <a:avLst/>
          </a:prstGeo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ACB38DAA-A212-429E-ADC2-0EE80507E100}" type="slidenum">
              <a:rPr lang="en-US" altLang="en-US" sz="1400" smtClean="0"/>
              <a:pPr eaLnBrk="1" hangingPunct="1">
                <a:spcBef>
                  <a:spcPct val="0"/>
                </a:spcBef>
                <a:buFontTx/>
                <a:buNone/>
              </a:pPr>
              <a:t>21</a:t>
            </a:fld>
            <a:endParaRPr lang="en-US" altLang="en-US" sz="1400" smtClean="0"/>
          </a:p>
        </p:txBody>
      </p:sp>
      <p:sp>
        <p:nvSpPr>
          <p:cNvPr id="49155" name="Rectangle 2"/>
          <p:cNvSpPr>
            <a:spLocks noGrp="1" noChangeArrowheads="1"/>
          </p:cNvSpPr>
          <p:nvPr>
            <p:ph type="title"/>
          </p:nvPr>
        </p:nvSpPr>
        <p:spPr>
          <a:xfrm>
            <a:off x="323849" y="789709"/>
            <a:ext cx="8509103" cy="872836"/>
          </a:xfrm>
        </p:spPr>
        <p:txBody>
          <a:bodyPr/>
          <a:lstStyle/>
          <a:p>
            <a:r>
              <a:rPr lang="en-US" altLang="en-US" sz="3600" dirty="0" smtClean="0">
                <a:latin typeface="Arial" panose="020B0604020202020204" pitchFamily="34" charset="0"/>
                <a:cs typeface="Arial" panose="020B0604020202020204" pitchFamily="34" charset="0"/>
              </a:rPr>
              <a:t>Impurities</a:t>
            </a:r>
          </a:p>
        </p:txBody>
      </p:sp>
      <p:sp>
        <p:nvSpPr>
          <p:cNvPr id="49156" name="Rectangle 3"/>
          <p:cNvSpPr>
            <a:spLocks noGrp="1" noChangeArrowheads="1"/>
          </p:cNvSpPr>
          <p:nvPr>
            <p:ph type="body" idx="1"/>
          </p:nvPr>
        </p:nvSpPr>
        <p:spPr>
          <a:xfrm>
            <a:off x="1066800" y="1828800"/>
            <a:ext cx="7642225" cy="4572000"/>
          </a:xfrm>
        </p:spPr>
        <p:txBody>
          <a:bodyPr/>
          <a:lstStyle/>
          <a:p>
            <a:r>
              <a:rPr lang="en-US" altLang="en-US" sz="2400" dirty="0" smtClean="0">
                <a:latin typeface="Arial" panose="020B0604020202020204" pitchFamily="34" charset="0"/>
                <a:cs typeface="Arial" panose="020B0604020202020204" pitchFamily="34" charset="0"/>
              </a:rPr>
              <a:t>Generally limits are based on levels </a:t>
            </a:r>
            <a:r>
              <a:rPr lang="en-US" altLang="en-US" sz="2400" dirty="0" smtClean="0">
                <a:solidFill>
                  <a:schemeClr val="accent1"/>
                </a:solidFill>
                <a:latin typeface="Arial" panose="020B0604020202020204" pitchFamily="34" charset="0"/>
                <a:cs typeface="Arial" panose="020B0604020202020204" pitchFamily="34" charset="0"/>
              </a:rPr>
              <a:t>qualified</a:t>
            </a:r>
            <a:r>
              <a:rPr lang="en-US" altLang="en-US" sz="2400" dirty="0" smtClean="0">
                <a:solidFill>
                  <a:schemeClr val="accent2"/>
                </a:solidFill>
                <a:latin typeface="Arial" panose="020B0604020202020204" pitchFamily="34" charset="0"/>
                <a:cs typeface="Arial" panose="020B0604020202020204" pitchFamily="34" charset="0"/>
              </a:rPr>
              <a:t> </a:t>
            </a:r>
            <a:r>
              <a:rPr lang="en-US" altLang="en-US" sz="2400" dirty="0" smtClean="0">
                <a:latin typeface="Arial" panose="020B0604020202020204" pitchFamily="34" charset="0"/>
                <a:cs typeface="Arial" panose="020B0604020202020204" pitchFamily="34" charset="0"/>
              </a:rPr>
              <a:t>in non-clinical testing</a:t>
            </a:r>
          </a:p>
          <a:p>
            <a:r>
              <a:rPr lang="en-US" altLang="en-US" sz="2400" dirty="0" smtClean="0">
                <a:latin typeface="Arial" panose="020B0604020202020204" pitchFamily="34" charset="0"/>
                <a:cs typeface="Arial" panose="020B0604020202020204" pitchFamily="34" charset="0"/>
              </a:rPr>
              <a:t>DS and DP specifications should include impurity test and acceptance criteria for</a:t>
            </a:r>
          </a:p>
          <a:p>
            <a:pPr lvl="1"/>
            <a:r>
              <a:rPr lang="en-US" altLang="en-US" sz="2400" dirty="0" smtClean="0">
                <a:latin typeface="Arial" panose="020B0604020202020204" pitchFamily="34" charset="0"/>
                <a:cs typeface="Arial" panose="020B0604020202020204" pitchFamily="34" charset="0"/>
              </a:rPr>
              <a:t>Individually specified for recurring impurities (if above the identification threshold)</a:t>
            </a:r>
          </a:p>
          <a:p>
            <a:pPr lvl="1"/>
            <a:r>
              <a:rPr lang="en-US" altLang="en-US" sz="2400" dirty="0" smtClean="0">
                <a:latin typeface="Arial" panose="020B0604020202020204" pitchFamily="34" charset="0"/>
                <a:cs typeface="Arial" panose="020B0604020202020204" pitchFamily="34" charset="0"/>
              </a:rPr>
              <a:t>General threshold limit for those impurities </a:t>
            </a:r>
            <a:r>
              <a:rPr lang="en-US" altLang="en-US" sz="2400" i="1" dirty="0" smtClean="0">
                <a:latin typeface="Arial" panose="020B0604020202020204" pitchFamily="34" charset="0"/>
                <a:cs typeface="Arial" panose="020B0604020202020204" pitchFamily="34" charset="0"/>
              </a:rPr>
              <a:t>not</a:t>
            </a:r>
            <a:r>
              <a:rPr lang="en-US" altLang="en-US" sz="2400" dirty="0" smtClean="0">
                <a:latin typeface="Arial" panose="020B0604020202020204" pitchFamily="34" charset="0"/>
                <a:cs typeface="Arial" panose="020B0604020202020204" pitchFamily="34" charset="0"/>
              </a:rPr>
              <a:t> individually specified</a:t>
            </a:r>
          </a:p>
          <a:p>
            <a:pPr lvl="1"/>
            <a:r>
              <a:rPr lang="en-US" altLang="en-US" sz="2400" dirty="0" smtClean="0">
                <a:latin typeface="Arial" panose="020B0604020202020204" pitchFamily="34" charset="0"/>
                <a:cs typeface="Arial" panose="020B0604020202020204" pitchFamily="34" charset="0"/>
              </a:rPr>
              <a:t>Total impurities</a:t>
            </a:r>
          </a:p>
          <a:p>
            <a:r>
              <a:rPr lang="en-US" altLang="en-US" sz="2400" dirty="0" smtClean="0">
                <a:latin typeface="Arial" panose="020B0604020202020204" pitchFamily="34" charset="0"/>
                <a:cs typeface="Arial" panose="020B0604020202020204" pitchFamily="34" charset="0"/>
              </a:rPr>
              <a:t>Special considerations for potential or known </a:t>
            </a:r>
            <a:r>
              <a:rPr lang="en-US" altLang="en-US" sz="2400" dirty="0" smtClean="0">
                <a:solidFill>
                  <a:schemeClr val="accent1"/>
                </a:solidFill>
                <a:latin typeface="Arial" panose="020B0604020202020204" pitchFamily="34" charset="0"/>
                <a:cs typeface="Arial" panose="020B0604020202020204" pitchFamily="34" charset="0"/>
              </a:rPr>
              <a:t>genotoxic impurities</a:t>
            </a:r>
          </a:p>
          <a:p>
            <a:endParaRPr lang="en-US" altLang="en-US" sz="2400" dirty="0"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a:xfrm>
            <a:off x="609600" y="678874"/>
            <a:ext cx="7924800" cy="1080654"/>
          </a:xfrm>
        </p:spPr>
        <p:txBody>
          <a:bodyPr/>
          <a:lstStyle/>
          <a:p>
            <a:pPr eaLnBrk="1" hangingPunct="1"/>
            <a:r>
              <a:rPr lang="en-US" altLang="en-US" sz="3600" dirty="0" smtClean="0">
                <a:latin typeface="Arial" panose="020B0604020202020204" pitchFamily="34" charset="0"/>
                <a:cs typeface="Arial" panose="020B0604020202020204" pitchFamily="34" charset="0"/>
              </a:rPr>
              <a:t>Specification</a:t>
            </a:r>
          </a:p>
        </p:txBody>
      </p:sp>
      <p:sp>
        <p:nvSpPr>
          <p:cNvPr id="50180" name="Rectangle 3"/>
          <p:cNvSpPr>
            <a:spLocks noGrp="1" noChangeArrowheads="1"/>
          </p:cNvSpPr>
          <p:nvPr>
            <p:ph type="body" idx="1"/>
          </p:nvPr>
        </p:nvSpPr>
        <p:spPr>
          <a:xfrm>
            <a:off x="609600" y="1759528"/>
            <a:ext cx="8229600" cy="4378036"/>
          </a:xfrm>
        </p:spPr>
        <p:txBody>
          <a:bodyPr>
            <a:normAutofit lnSpcReduction="10000"/>
          </a:bodyPr>
          <a:lstStyle/>
          <a:p>
            <a:pPr>
              <a:lnSpc>
                <a:spcPct val="90000"/>
              </a:lnSpc>
            </a:pPr>
            <a:r>
              <a:rPr lang="en-US" altLang="en-US" sz="2800" dirty="0" smtClean="0">
                <a:latin typeface="Arial" panose="020B0604020202020204" pitchFamily="34" charset="0"/>
                <a:cs typeface="Arial" panose="020B0604020202020204" pitchFamily="34" charset="0"/>
              </a:rPr>
              <a:t>Defined in ICH Q6A as:</a:t>
            </a:r>
          </a:p>
          <a:p>
            <a:pPr lvl="1">
              <a:lnSpc>
                <a:spcPct val="90000"/>
              </a:lnSpc>
            </a:pPr>
            <a:r>
              <a:rPr lang="en-US" altLang="en-US" sz="2400" dirty="0" smtClean="0">
                <a:latin typeface="Arial" panose="020B0604020202020204" pitchFamily="34" charset="0"/>
                <a:cs typeface="Arial" panose="020B0604020202020204" pitchFamily="34" charset="0"/>
              </a:rPr>
              <a:t>“…a list of </a:t>
            </a:r>
            <a:r>
              <a:rPr lang="en-US" altLang="en-US" sz="2400" dirty="0" smtClean="0">
                <a:solidFill>
                  <a:srgbClr val="0070C0"/>
                </a:solidFill>
                <a:latin typeface="Arial" panose="020B0604020202020204" pitchFamily="34" charset="0"/>
                <a:cs typeface="Arial" panose="020B0604020202020204" pitchFamily="34" charset="0"/>
              </a:rPr>
              <a:t>tests</a:t>
            </a:r>
            <a:r>
              <a:rPr lang="en-US" altLang="en-US" sz="2400" dirty="0" smtClean="0">
                <a:latin typeface="Arial" panose="020B0604020202020204" pitchFamily="34" charset="0"/>
                <a:cs typeface="Arial" panose="020B0604020202020204" pitchFamily="34" charset="0"/>
              </a:rPr>
              <a:t>, references to </a:t>
            </a:r>
            <a:r>
              <a:rPr lang="en-US" altLang="en-US" sz="2400" dirty="0" smtClean="0">
                <a:solidFill>
                  <a:srgbClr val="0070C0"/>
                </a:solidFill>
                <a:latin typeface="Arial" panose="020B0604020202020204" pitchFamily="34" charset="0"/>
                <a:cs typeface="Arial" panose="020B0604020202020204" pitchFamily="34" charset="0"/>
              </a:rPr>
              <a:t>analytical procedures</a:t>
            </a:r>
            <a:r>
              <a:rPr lang="en-US" altLang="en-US" sz="2400" dirty="0" smtClean="0">
                <a:latin typeface="Arial" panose="020B0604020202020204" pitchFamily="34" charset="0"/>
                <a:cs typeface="Arial" panose="020B0604020202020204" pitchFamily="34" charset="0"/>
              </a:rPr>
              <a:t>, and appropriate </a:t>
            </a:r>
            <a:r>
              <a:rPr lang="en-US" altLang="en-US" sz="2400" dirty="0" smtClean="0">
                <a:solidFill>
                  <a:srgbClr val="0070C0"/>
                </a:solidFill>
                <a:latin typeface="Arial" panose="020B0604020202020204" pitchFamily="34" charset="0"/>
                <a:cs typeface="Arial" panose="020B0604020202020204" pitchFamily="34" charset="0"/>
              </a:rPr>
              <a:t>acceptance criteria</a:t>
            </a:r>
            <a:r>
              <a:rPr lang="en-US" altLang="en-US" sz="2400" dirty="0" smtClean="0">
                <a:latin typeface="Arial" panose="020B0604020202020204" pitchFamily="34" charset="0"/>
                <a:cs typeface="Arial" panose="020B0604020202020204" pitchFamily="34" charset="0"/>
              </a:rPr>
              <a:t>, which are numerical limits, ranges, or other criteria for the tests described. It establishes the set of criteria to which a drug substance or drug product should conform to be considered acceptable for its intended use</a:t>
            </a:r>
          </a:p>
          <a:p>
            <a:pPr>
              <a:lnSpc>
                <a:spcPct val="90000"/>
              </a:lnSpc>
            </a:pPr>
            <a:r>
              <a:rPr lang="en-US" altLang="en-US" sz="2800" dirty="0" smtClean="0">
                <a:latin typeface="Arial" panose="020B0604020202020204" pitchFamily="34" charset="0"/>
                <a:cs typeface="Arial" panose="020B0604020202020204" pitchFamily="34" charset="0"/>
              </a:rPr>
              <a:t>Universal tests described in ICH Q6A for:</a:t>
            </a:r>
          </a:p>
          <a:p>
            <a:pPr lvl="1">
              <a:lnSpc>
                <a:spcPct val="90000"/>
              </a:lnSpc>
            </a:pPr>
            <a:r>
              <a:rPr lang="en-US" altLang="en-US" sz="2400" dirty="0" smtClean="0">
                <a:latin typeface="Arial" panose="020B0604020202020204" pitchFamily="34" charset="0"/>
                <a:cs typeface="Arial" panose="020B0604020202020204" pitchFamily="34" charset="0"/>
              </a:rPr>
              <a:t>Drug substance</a:t>
            </a:r>
          </a:p>
          <a:p>
            <a:pPr lvl="1">
              <a:lnSpc>
                <a:spcPct val="90000"/>
              </a:lnSpc>
            </a:pPr>
            <a:r>
              <a:rPr lang="en-US" altLang="en-US" sz="2400" dirty="0" smtClean="0">
                <a:latin typeface="Arial" panose="020B0604020202020204" pitchFamily="34" charset="0"/>
                <a:cs typeface="Arial" panose="020B0604020202020204" pitchFamily="34" charset="0"/>
              </a:rPr>
              <a:t>Drug product</a:t>
            </a:r>
          </a:p>
          <a:p>
            <a:pPr eaLnBrk="1" hangingPunct="1"/>
            <a:r>
              <a:rPr lang="en-US" altLang="en-US" sz="2800" dirty="0" smtClean="0">
                <a:latin typeface="Arial" panose="020B0604020202020204" pitchFamily="34" charset="0"/>
                <a:cs typeface="Arial" panose="020B0604020202020204" pitchFamily="34" charset="0"/>
              </a:rPr>
              <a:t>Includes attributes that serve as surrogates for performance</a:t>
            </a:r>
          </a:p>
          <a:p>
            <a:pPr eaLnBrk="1" hangingPunct="1"/>
            <a:endParaRPr lang="en-US" altLang="en-US" dirty="0" smtClean="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p:cNvSpPr>
            <a:spLocks noGrp="1"/>
          </p:cNvSpPr>
          <p:nvPr>
            <p:ph type="sldNum" sz="quarter" idx="4294967295"/>
          </p:nvPr>
        </p:nvSpPr>
        <p:spPr>
          <a:xfrm>
            <a:off x="6553200" y="6245225"/>
            <a:ext cx="2133600" cy="476250"/>
          </a:xfrm>
          <a:prstGeom prst="rect">
            <a:avLst/>
          </a:prstGeo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400" dirty="0" smtClean="0"/>
          </a:p>
        </p:txBody>
      </p:sp>
      <p:sp>
        <p:nvSpPr>
          <p:cNvPr id="51203" name="Rectangle 2"/>
          <p:cNvSpPr>
            <a:spLocks noGrp="1" noChangeArrowheads="1"/>
          </p:cNvSpPr>
          <p:nvPr>
            <p:ph type="title"/>
          </p:nvPr>
        </p:nvSpPr>
        <p:spPr>
          <a:xfrm>
            <a:off x="323849" y="858983"/>
            <a:ext cx="8509103" cy="792018"/>
          </a:xfrm>
        </p:spPr>
        <p:txBody>
          <a:bodyPr/>
          <a:lstStyle/>
          <a:p>
            <a:pPr eaLnBrk="1" hangingPunct="1"/>
            <a:r>
              <a:rPr lang="en-US" altLang="en-US" sz="3600" dirty="0" smtClean="0">
                <a:latin typeface="Arial" panose="020B0604020202020204" pitchFamily="34" charset="0"/>
                <a:cs typeface="Arial" panose="020B0604020202020204" pitchFamily="34" charset="0"/>
              </a:rPr>
              <a:t>Drug Product Specification </a:t>
            </a:r>
          </a:p>
        </p:txBody>
      </p:sp>
      <p:pic>
        <p:nvPicPr>
          <p:cNvPr id="51204"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117600" y="1905000"/>
            <a:ext cx="7061200" cy="4525963"/>
          </a:xfrm>
          <a:noFill/>
        </p:spPr>
      </p:pic>
      <p:pic>
        <p:nvPicPr>
          <p:cNvPr id="5120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651000"/>
            <a:ext cx="7467600" cy="490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5"/>
          <p:cNvSpPr>
            <a:spLocks noGrp="1"/>
          </p:cNvSpPr>
          <p:nvPr>
            <p:ph type="sldNum" sz="quarter" idx="4294967295"/>
          </p:nvPr>
        </p:nvSpPr>
        <p:spPr>
          <a:xfrm>
            <a:off x="6553200" y="6245225"/>
            <a:ext cx="2133600" cy="476250"/>
          </a:xfrm>
          <a:prstGeom prst="rect">
            <a:avLst/>
          </a:prstGeo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400" dirty="0" smtClean="0"/>
          </a:p>
        </p:txBody>
      </p:sp>
      <p:sp>
        <p:nvSpPr>
          <p:cNvPr id="52227" name="Rectangle 2"/>
          <p:cNvSpPr>
            <a:spLocks noGrp="1" noChangeArrowheads="1"/>
          </p:cNvSpPr>
          <p:nvPr>
            <p:ph type="title"/>
          </p:nvPr>
        </p:nvSpPr>
        <p:spPr>
          <a:xfrm>
            <a:off x="304800" y="838200"/>
            <a:ext cx="8534400" cy="914400"/>
          </a:xfrm>
        </p:spPr>
        <p:txBody>
          <a:bodyPr/>
          <a:lstStyle/>
          <a:p>
            <a:pPr eaLnBrk="1" hangingPunct="1"/>
            <a:r>
              <a:rPr lang="en-US" altLang="en-US" sz="3600" dirty="0" smtClean="0">
                <a:latin typeface="Arial" panose="020B0604020202020204" pitchFamily="34" charset="0"/>
                <a:cs typeface="Arial" panose="020B0604020202020204" pitchFamily="34" charset="0"/>
              </a:rPr>
              <a:t>Drug Substance Specification</a:t>
            </a:r>
          </a:p>
        </p:txBody>
      </p:sp>
      <p:pic>
        <p:nvPicPr>
          <p:cNvPr id="52228"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117600" y="1905000"/>
            <a:ext cx="7061200" cy="4525963"/>
          </a:xfrm>
          <a:noFill/>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5"/>
          <p:cNvSpPr>
            <a:spLocks noGrp="1"/>
          </p:cNvSpPr>
          <p:nvPr>
            <p:ph type="sldNum" sz="quarter" idx="4294967295"/>
          </p:nvPr>
        </p:nvSpPr>
        <p:spPr>
          <a:xfrm>
            <a:off x="6553200" y="6245225"/>
            <a:ext cx="2133600" cy="476250"/>
          </a:xfrm>
          <a:prstGeom prst="rect">
            <a:avLst/>
          </a:prstGeo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400" dirty="0" smtClean="0"/>
          </a:p>
        </p:txBody>
      </p:sp>
      <p:sp>
        <p:nvSpPr>
          <p:cNvPr id="53251" name="Rectangle 2"/>
          <p:cNvSpPr>
            <a:spLocks noGrp="1" noChangeArrowheads="1"/>
          </p:cNvSpPr>
          <p:nvPr>
            <p:ph type="title"/>
          </p:nvPr>
        </p:nvSpPr>
        <p:spPr>
          <a:xfrm>
            <a:off x="609600" y="803564"/>
            <a:ext cx="7924800" cy="1219200"/>
          </a:xfrm>
        </p:spPr>
        <p:txBody>
          <a:bodyPr/>
          <a:lstStyle/>
          <a:p>
            <a:pPr eaLnBrk="1" hangingPunct="1"/>
            <a:r>
              <a:rPr lang="en-US" altLang="en-US" sz="3600" dirty="0" smtClean="0">
                <a:latin typeface="Arial" panose="020B0604020202020204" pitchFamily="34" charset="0"/>
                <a:cs typeface="Arial" panose="020B0604020202020204" pitchFamily="34" charset="0"/>
              </a:rPr>
              <a:t>CMC Efficacy Concerns</a:t>
            </a:r>
          </a:p>
        </p:txBody>
      </p:sp>
      <p:sp>
        <p:nvSpPr>
          <p:cNvPr id="53252" name="Rectangle 3"/>
          <p:cNvSpPr>
            <a:spLocks noGrp="1" noChangeArrowheads="1"/>
          </p:cNvSpPr>
          <p:nvPr>
            <p:ph type="body" idx="1"/>
          </p:nvPr>
        </p:nvSpPr>
        <p:spPr>
          <a:xfrm>
            <a:off x="609600" y="2396836"/>
            <a:ext cx="8229600" cy="3957927"/>
          </a:xfrm>
        </p:spPr>
        <p:txBody>
          <a:bodyPr/>
          <a:lstStyle/>
          <a:p>
            <a:pPr eaLnBrk="1" hangingPunct="1"/>
            <a:r>
              <a:rPr lang="en-US" altLang="en-US" dirty="0" smtClean="0">
                <a:latin typeface="Arial" panose="020B0604020202020204" pitchFamily="34" charset="0"/>
                <a:cs typeface="Arial" panose="020B0604020202020204" pitchFamily="34" charset="0"/>
              </a:rPr>
              <a:t>Generally not a reason for a “clinical hold”</a:t>
            </a:r>
          </a:p>
          <a:p>
            <a:pPr eaLnBrk="1" hangingPunct="1"/>
            <a:r>
              <a:rPr lang="en-US" altLang="en-US" dirty="0" smtClean="0">
                <a:latin typeface="Arial" panose="020B0604020202020204" pitchFamily="34" charset="0"/>
                <a:cs typeface="Arial" panose="020B0604020202020204" pitchFamily="34" charset="0"/>
              </a:rPr>
              <a:t>Assay uncertainty</a:t>
            </a:r>
          </a:p>
          <a:p>
            <a:pPr eaLnBrk="1" hangingPunct="1"/>
            <a:r>
              <a:rPr lang="en-US" altLang="en-US" dirty="0" smtClean="0">
                <a:latin typeface="Arial" panose="020B0604020202020204" pitchFamily="34" charset="0"/>
                <a:cs typeface="Arial" panose="020B0604020202020204" pitchFamily="34" charset="0"/>
              </a:rPr>
              <a:t>Uniformity of content</a:t>
            </a:r>
          </a:p>
          <a:p>
            <a:pPr eaLnBrk="1" hangingPunct="1"/>
            <a:r>
              <a:rPr lang="en-US" altLang="en-US" dirty="0" smtClean="0">
                <a:latin typeface="Arial" panose="020B0604020202020204" pitchFamily="34" charset="0"/>
                <a:cs typeface="Arial" panose="020B0604020202020204" pitchFamily="34" charset="0"/>
              </a:rPr>
              <a:t>Bioavailability</a:t>
            </a:r>
          </a:p>
          <a:p>
            <a:pPr eaLnBrk="1" hangingPunct="1"/>
            <a:endParaRPr lang="en-US" altLang="en-US" dirty="0" smtClean="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5"/>
          <p:cNvSpPr>
            <a:spLocks noGrp="1"/>
          </p:cNvSpPr>
          <p:nvPr>
            <p:ph type="sldNum" sz="quarter" idx="4294967295"/>
          </p:nvPr>
        </p:nvSpPr>
        <p:spPr>
          <a:xfrm>
            <a:off x="6553200" y="6245225"/>
            <a:ext cx="2133600" cy="476250"/>
          </a:xfrm>
          <a:prstGeom prst="rect">
            <a:avLst/>
          </a:prstGeo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400" dirty="0" smtClean="0"/>
          </a:p>
        </p:txBody>
      </p:sp>
      <p:sp>
        <p:nvSpPr>
          <p:cNvPr id="54275" name="Rectangle 2"/>
          <p:cNvSpPr>
            <a:spLocks noGrp="1" noChangeArrowheads="1"/>
          </p:cNvSpPr>
          <p:nvPr>
            <p:ph type="title"/>
          </p:nvPr>
        </p:nvSpPr>
        <p:spPr>
          <a:xfrm>
            <a:off x="609600" y="609600"/>
            <a:ext cx="7927975" cy="845127"/>
          </a:xfrm>
          <a:extLs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3600" dirty="0" smtClean="0">
                <a:latin typeface="Arial" panose="020B0604020202020204" pitchFamily="34" charset="0"/>
                <a:cs typeface="Arial" panose="020B0604020202020204" pitchFamily="34" charset="0"/>
              </a:rPr>
              <a:t>Rifampin Bioavailability</a:t>
            </a:r>
          </a:p>
        </p:txBody>
      </p:sp>
      <p:pic>
        <p:nvPicPr>
          <p:cNvPr id="5427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28775"/>
            <a:ext cx="4476750" cy="4391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E6FF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4277" name="Text Box 4"/>
          <p:cNvSpPr txBox="1">
            <a:spLocks noChangeArrowheads="1"/>
          </p:cNvSpPr>
          <p:nvPr/>
        </p:nvSpPr>
        <p:spPr bwMode="auto">
          <a:xfrm>
            <a:off x="1143000" y="6172200"/>
            <a:ext cx="7239000" cy="382588"/>
          </a:xfrm>
          <a:prstGeom prst="rect">
            <a:avLst/>
          </a:prstGeom>
          <a:noFill/>
          <a:ln w="158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57200" eaLnBrk="0" hangingPunct="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Arial" charset="0"/>
              </a:defRPr>
            </a:lvl1pPr>
            <a:lvl2pPr marL="742950" indent="-285750" defTabSz="457200" eaLnBrk="0" hangingPunct="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Arial" charset="0"/>
              </a:defRPr>
            </a:lvl2pPr>
            <a:lvl3pPr marL="1143000" indent="-228600" defTabSz="457200" eaLnBrk="0" hangingPunct="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defRPr>
            </a:lvl3pPr>
            <a:lvl4pPr marL="1600200" indent="-228600" defTabSz="457200" eaLnBrk="0" hangingPunct="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4pPr>
            <a:lvl5pPr marL="2057400" indent="-228600" defTabSz="457200" eaLnBrk="0" hangingPunct="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9pPr>
          </a:lstStyle>
          <a:p>
            <a:pPr>
              <a:spcBef>
                <a:spcPts val="1125"/>
              </a:spcBef>
              <a:buClr>
                <a:srgbClr val="FFFFFF"/>
              </a:buClr>
              <a:buFontTx/>
              <a:buNone/>
            </a:pPr>
            <a:r>
              <a:rPr lang="en-US" altLang="en-US" sz="1800" i="1">
                <a:cs typeface="Arial" charset="0"/>
              </a:rPr>
              <a:t>R. Cavenaghi, Bull Int Union Tuberc Lung Dis 1989 Mar; 64(1):36-7</a:t>
            </a:r>
          </a:p>
        </p:txBody>
      </p:sp>
      <p:pic>
        <p:nvPicPr>
          <p:cNvPr id="5427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619250"/>
            <a:ext cx="4324350" cy="4343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E6FF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4279" name="Text Box 6"/>
          <p:cNvSpPr txBox="1">
            <a:spLocks noChangeArrowheads="1"/>
          </p:cNvSpPr>
          <p:nvPr/>
        </p:nvSpPr>
        <p:spPr bwMode="auto">
          <a:xfrm>
            <a:off x="1566863" y="1598613"/>
            <a:ext cx="16668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E6FF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57200" eaLnBrk="0" hangingPunct="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Arial" charset="0"/>
              </a:defRPr>
            </a:lvl1pPr>
            <a:lvl2pPr marL="742950" indent="-285750" defTabSz="457200" eaLnBrk="0" hangingPunct="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Arial" charset="0"/>
              </a:defRPr>
            </a:lvl2pPr>
            <a:lvl3pPr marL="1143000" indent="-228600" defTabSz="457200" eaLnBrk="0" hangingPunct="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defRPr>
            </a:lvl3pPr>
            <a:lvl4pPr marL="1600200" indent="-228600" defTabSz="457200" eaLnBrk="0" hangingPunct="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4pPr>
            <a:lvl5pPr marL="2057400" indent="-228600" defTabSz="457200" eaLnBrk="0" hangingPunct="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9pPr>
          </a:lstStyle>
          <a:p>
            <a:pPr algn="ctr">
              <a:spcBef>
                <a:spcPts val="600"/>
              </a:spcBef>
              <a:buClr>
                <a:srgbClr val="000000"/>
              </a:buClr>
              <a:buFont typeface="Times New Roman" pitchFamily="18" charset="0"/>
              <a:buNone/>
            </a:pPr>
            <a:r>
              <a:rPr lang="en-US" altLang="en-US" sz="2400">
                <a:solidFill>
                  <a:srgbClr val="000000"/>
                </a:solidFill>
                <a:latin typeface="Times New Roman" pitchFamily="18" charset="0"/>
                <a:cs typeface="Arial" charset="0"/>
              </a:rPr>
              <a:t>Particle size</a:t>
            </a:r>
          </a:p>
        </p:txBody>
      </p:sp>
      <p:sp>
        <p:nvSpPr>
          <p:cNvPr id="54280" name="Text Box 7"/>
          <p:cNvSpPr txBox="1">
            <a:spLocks noChangeArrowheads="1"/>
          </p:cNvSpPr>
          <p:nvPr/>
        </p:nvSpPr>
        <p:spPr bwMode="auto">
          <a:xfrm>
            <a:off x="4981575" y="1598613"/>
            <a:ext cx="329565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E6FF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57200" eaLnBrk="0" hangingPunct="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Arial" charset="0"/>
              </a:defRPr>
            </a:lvl1pPr>
            <a:lvl2pPr marL="742950" indent="-285750" defTabSz="457200" eaLnBrk="0" hangingPunct="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Arial" charset="0"/>
              </a:defRPr>
            </a:lvl2pPr>
            <a:lvl3pPr marL="1143000" indent="-228600" defTabSz="457200" eaLnBrk="0" hangingPunct="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defRPr>
            </a:lvl3pPr>
            <a:lvl4pPr marL="1600200" indent="-228600" defTabSz="457200" eaLnBrk="0" hangingPunct="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4pPr>
            <a:lvl5pPr marL="2057400" indent="-228600" defTabSz="457200" eaLnBrk="0" hangingPunct="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9pPr>
          </a:lstStyle>
          <a:p>
            <a:pPr algn="ctr">
              <a:spcBef>
                <a:spcPts val="600"/>
              </a:spcBef>
              <a:buClr>
                <a:srgbClr val="000000"/>
              </a:buClr>
              <a:buFont typeface="Times New Roman" pitchFamily="18" charset="0"/>
              <a:buNone/>
            </a:pPr>
            <a:r>
              <a:rPr lang="en-US" altLang="en-US" sz="2400">
                <a:solidFill>
                  <a:srgbClr val="000000"/>
                </a:solidFill>
                <a:latin typeface="Times New Roman" pitchFamily="18" charset="0"/>
                <a:cs typeface="Arial" charset="0"/>
              </a:rPr>
              <a:t>Formulation/manufacture</a:t>
            </a:r>
          </a:p>
        </p:txBody>
      </p:sp>
      <p:sp>
        <p:nvSpPr>
          <p:cNvPr id="54281" name="Text Box 8"/>
          <p:cNvSpPr txBox="1">
            <a:spLocks noChangeArrowheads="1"/>
          </p:cNvSpPr>
          <p:nvPr/>
        </p:nvSpPr>
        <p:spPr bwMode="auto">
          <a:xfrm>
            <a:off x="3429000" y="1828800"/>
            <a:ext cx="685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E6FF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54282" name="Text Box 9"/>
          <p:cNvSpPr txBox="1">
            <a:spLocks noChangeArrowheads="1"/>
          </p:cNvSpPr>
          <p:nvPr/>
        </p:nvSpPr>
        <p:spPr bwMode="auto">
          <a:xfrm>
            <a:off x="2057400" y="2971800"/>
            <a:ext cx="1930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E6FF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defTabSz="457200" eaLnBrk="0" hangingPunct="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Arial" charset="0"/>
              </a:defRPr>
            </a:lvl1pPr>
            <a:lvl2pPr marL="742950" indent="-285750" defTabSz="457200" eaLnBrk="0" hangingPunct="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Arial" charset="0"/>
              </a:defRPr>
            </a:lvl2pPr>
            <a:lvl3pPr marL="1143000" indent="-228600" defTabSz="457200" eaLnBrk="0" hangingPunct="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defRPr>
            </a:lvl3pPr>
            <a:lvl4pPr marL="1600200" indent="-228600" defTabSz="457200" eaLnBrk="0" hangingPunct="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4pPr>
            <a:lvl5pPr marL="2057400" indent="-228600" defTabSz="457200" eaLnBrk="0" hangingPunct="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9pPr>
          </a:lstStyle>
          <a:p>
            <a:pPr>
              <a:spcBef>
                <a:spcPct val="0"/>
              </a:spcBef>
              <a:buClr>
                <a:srgbClr val="000000"/>
              </a:buClr>
              <a:buFontTx/>
              <a:buNone/>
            </a:pPr>
            <a:r>
              <a:rPr lang="en-US" altLang="en-US" sz="1800">
                <a:solidFill>
                  <a:srgbClr val="000000"/>
                </a:solidFill>
                <a:cs typeface="Arial" charset="0"/>
              </a:rPr>
              <a:t>Standard product</a:t>
            </a:r>
          </a:p>
        </p:txBody>
      </p:sp>
      <p:sp>
        <p:nvSpPr>
          <p:cNvPr id="54283" name="Line 10"/>
          <p:cNvSpPr>
            <a:spLocks noChangeShapeType="1"/>
          </p:cNvSpPr>
          <p:nvPr/>
        </p:nvSpPr>
        <p:spPr bwMode="auto">
          <a:xfrm flipH="1">
            <a:off x="2124075" y="3324225"/>
            <a:ext cx="463550" cy="45720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284" name="Text Box 11"/>
          <p:cNvSpPr txBox="1">
            <a:spLocks noChangeArrowheads="1"/>
          </p:cNvSpPr>
          <p:nvPr/>
        </p:nvSpPr>
        <p:spPr bwMode="auto">
          <a:xfrm>
            <a:off x="5842000" y="2514600"/>
            <a:ext cx="1930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E6FF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defTabSz="457200" eaLnBrk="0" hangingPunct="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Arial" charset="0"/>
              </a:defRPr>
            </a:lvl1pPr>
            <a:lvl2pPr marL="742950" indent="-285750" defTabSz="457200" eaLnBrk="0" hangingPunct="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Arial" charset="0"/>
              </a:defRPr>
            </a:lvl2pPr>
            <a:lvl3pPr marL="1143000" indent="-228600" defTabSz="457200" eaLnBrk="0" hangingPunct="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defRPr>
            </a:lvl3pPr>
            <a:lvl4pPr marL="1600200" indent="-228600" defTabSz="457200" eaLnBrk="0" hangingPunct="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4pPr>
            <a:lvl5pPr marL="2057400" indent="-228600" defTabSz="457200" eaLnBrk="0" hangingPunct="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9pPr>
          </a:lstStyle>
          <a:p>
            <a:pPr>
              <a:spcBef>
                <a:spcPct val="0"/>
              </a:spcBef>
              <a:buClr>
                <a:srgbClr val="000000"/>
              </a:buClr>
              <a:buFontTx/>
              <a:buNone/>
            </a:pPr>
            <a:r>
              <a:rPr lang="en-US" altLang="en-US" sz="1800">
                <a:solidFill>
                  <a:srgbClr val="000000"/>
                </a:solidFill>
                <a:cs typeface="Arial" charset="0"/>
              </a:rPr>
              <a:t>Standard product</a:t>
            </a:r>
          </a:p>
        </p:txBody>
      </p:sp>
      <p:sp>
        <p:nvSpPr>
          <p:cNvPr id="54285" name="Line 12"/>
          <p:cNvSpPr>
            <a:spLocks noChangeShapeType="1"/>
          </p:cNvSpPr>
          <p:nvPr/>
        </p:nvSpPr>
        <p:spPr bwMode="auto">
          <a:xfrm flipH="1">
            <a:off x="2124075" y="3325813"/>
            <a:ext cx="463550" cy="45720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286" name="Line 13"/>
          <p:cNvSpPr>
            <a:spLocks noChangeShapeType="1"/>
          </p:cNvSpPr>
          <p:nvPr/>
        </p:nvSpPr>
        <p:spPr bwMode="auto">
          <a:xfrm flipH="1">
            <a:off x="5519738" y="2743200"/>
            <a:ext cx="463550" cy="22860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287" name="Text Box 14"/>
          <p:cNvSpPr txBox="1">
            <a:spLocks noChangeArrowheads="1"/>
          </p:cNvSpPr>
          <p:nvPr/>
        </p:nvSpPr>
        <p:spPr bwMode="auto">
          <a:xfrm>
            <a:off x="6172200" y="2971800"/>
            <a:ext cx="162242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E6FF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defTabSz="457200" eaLnBrk="0" hangingPunct="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Arial" charset="0"/>
              </a:defRPr>
            </a:lvl1pPr>
            <a:lvl2pPr marL="742950" indent="-285750" defTabSz="457200" eaLnBrk="0" hangingPunct="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Arial" charset="0"/>
              </a:defRPr>
            </a:lvl2pPr>
            <a:lvl3pPr marL="1143000" indent="-228600" defTabSz="457200" eaLnBrk="0" hangingPunct="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defRPr>
            </a:lvl3pPr>
            <a:lvl4pPr marL="1600200" indent="-228600" defTabSz="457200" eaLnBrk="0" hangingPunct="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4pPr>
            <a:lvl5pPr marL="2057400" indent="-228600" defTabSz="457200" eaLnBrk="0" hangingPunct="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9pPr>
          </a:lstStyle>
          <a:p>
            <a:pPr>
              <a:spcBef>
                <a:spcPct val="0"/>
              </a:spcBef>
              <a:buClr>
                <a:srgbClr val="000000"/>
              </a:buClr>
              <a:buFontTx/>
              <a:buNone/>
            </a:pPr>
            <a:r>
              <a:rPr lang="en-US" altLang="en-US" sz="1800">
                <a:solidFill>
                  <a:srgbClr val="000000"/>
                </a:solidFill>
                <a:cs typeface="Arial" charset="0"/>
              </a:rPr>
              <a:t>Process change</a:t>
            </a:r>
          </a:p>
        </p:txBody>
      </p:sp>
      <p:sp>
        <p:nvSpPr>
          <p:cNvPr id="54288" name="Text Box 15"/>
          <p:cNvSpPr txBox="1">
            <a:spLocks noChangeArrowheads="1"/>
          </p:cNvSpPr>
          <p:nvPr/>
        </p:nvSpPr>
        <p:spPr bwMode="auto">
          <a:xfrm>
            <a:off x="6543675" y="3429000"/>
            <a:ext cx="1914525" cy="63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E6FF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defTabSz="457200" eaLnBrk="0" hangingPunct="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Arial" charset="0"/>
              </a:defRPr>
            </a:lvl1pPr>
            <a:lvl2pPr marL="742950" indent="-285750" defTabSz="457200" eaLnBrk="0" hangingPunct="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Arial" charset="0"/>
              </a:defRPr>
            </a:lvl2pPr>
            <a:lvl3pPr marL="1143000" indent="-228600" defTabSz="457200" eaLnBrk="0" hangingPunct="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defRPr>
            </a:lvl3pPr>
            <a:lvl4pPr marL="1600200" indent="-228600" defTabSz="457200" eaLnBrk="0" hangingPunct="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4pPr>
            <a:lvl5pPr marL="2057400" indent="-228600" defTabSz="457200" eaLnBrk="0" hangingPunct="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9pPr>
          </a:lstStyle>
          <a:p>
            <a:pPr>
              <a:spcBef>
                <a:spcPct val="0"/>
              </a:spcBef>
              <a:buClr>
                <a:srgbClr val="000000"/>
              </a:buClr>
              <a:buFontTx/>
              <a:buNone/>
            </a:pPr>
            <a:r>
              <a:rPr lang="en-US" altLang="en-US" sz="1800">
                <a:solidFill>
                  <a:srgbClr val="000000"/>
                </a:solidFill>
                <a:cs typeface="Arial" charset="0"/>
              </a:rPr>
              <a:t>Excipient change</a:t>
            </a:r>
          </a:p>
          <a:p>
            <a:pPr>
              <a:spcBef>
                <a:spcPct val="0"/>
              </a:spcBef>
              <a:buClr>
                <a:srgbClr val="000000"/>
              </a:buClr>
              <a:buFontTx/>
              <a:buNone/>
            </a:pPr>
            <a:r>
              <a:rPr lang="en-US" altLang="en-US" sz="1800">
                <a:solidFill>
                  <a:srgbClr val="000000"/>
                </a:solidFill>
                <a:cs typeface="Arial" charset="0"/>
              </a:rPr>
              <a:t>Same process</a:t>
            </a:r>
          </a:p>
        </p:txBody>
      </p:sp>
      <p:sp>
        <p:nvSpPr>
          <p:cNvPr id="54289" name="Text Box 16"/>
          <p:cNvSpPr txBox="1">
            <a:spLocks noChangeArrowheads="1"/>
          </p:cNvSpPr>
          <p:nvPr/>
        </p:nvSpPr>
        <p:spPr bwMode="auto">
          <a:xfrm>
            <a:off x="6400800" y="3657600"/>
            <a:ext cx="16002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E6FF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54290" name="Text Box 17"/>
          <p:cNvSpPr txBox="1">
            <a:spLocks noChangeArrowheads="1"/>
          </p:cNvSpPr>
          <p:nvPr/>
        </p:nvSpPr>
        <p:spPr bwMode="auto">
          <a:xfrm>
            <a:off x="7000875" y="4160838"/>
            <a:ext cx="1914525" cy="639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E6FF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defTabSz="457200" eaLnBrk="0" hangingPunct="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Arial" charset="0"/>
              </a:defRPr>
            </a:lvl1pPr>
            <a:lvl2pPr marL="742950" indent="-285750" defTabSz="457200" eaLnBrk="0" hangingPunct="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Arial" charset="0"/>
              </a:defRPr>
            </a:lvl2pPr>
            <a:lvl3pPr marL="1143000" indent="-228600" defTabSz="457200" eaLnBrk="0" hangingPunct="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defRPr>
            </a:lvl3pPr>
            <a:lvl4pPr marL="1600200" indent="-228600" defTabSz="457200" eaLnBrk="0" hangingPunct="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4pPr>
            <a:lvl5pPr marL="2057400" indent="-228600" defTabSz="457200" eaLnBrk="0" hangingPunct="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9pPr>
          </a:lstStyle>
          <a:p>
            <a:pPr>
              <a:spcBef>
                <a:spcPct val="0"/>
              </a:spcBef>
              <a:buClr>
                <a:srgbClr val="000000"/>
              </a:buClr>
              <a:buFontTx/>
              <a:buNone/>
            </a:pPr>
            <a:r>
              <a:rPr lang="en-US" altLang="en-US" sz="1800">
                <a:solidFill>
                  <a:srgbClr val="000000"/>
                </a:solidFill>
                <a:cs typeface="Arial" charset="0"/>
              </a:rPr>
              <a:t>Excipient change</a:t>
            </a:r>
          </a:p>
          <a:p>
            <a:pPr>
              <a:spcBef>
                <a:spcPct val="0"/>
              </a:spcBef>
              <a:buClr>
                <a:srgbClr val="000000"/>
              </a:buClr>
              <a:buFontTx/>
              <a:buNone/>
            </a:pPr>
            <a:r>
              <a:rPr lang="en-US" altLang="en-US" sz="1800">
                <a:solidFill>
                  <a:srgbClr val="000000"/>
                </a:solidFill>
                <a:cs typeface="Arial" charset="0"/>
              </a:rPr>
              <a:t> Process change</a:t>
            </a:r>
          </a:p>
        </p:txBody>
      </p:sp>
      <p:sp>
        <p:nvSpPr>
          <p:cNvPr id="54291" name="Line 18"/>
          <p:cNvSpPr>
            <a:spLocks noChangeShapeType="1"/>
          </p:cNvSpPr>
          <p:nvPr/>
        </p:nvSpPr>
        <p:spPr bwMode="auto">
          <a:xfrm flipH="1">
            <a:off x="5483225" y="3200400"/>
            <a:ext cx="692150" cy="1588"/>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292" name="Line 19"/>
          <p:cNvSpPr>
            <a:spLocks noChangeShapeType="1"/>
          </p:cNvSpPr>
          <p:nvPr/>
        </p:nvSpPr>
        <p:spPr bwMode="auto">
          <a:xfrm flipH="1">
            <a:off x="5940425" y="3886200"/>
            <a:ext cx="692150" cy="22860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293" name="Line 20"/>
          <p:cNvSpPr>
            <a:spLocks noChangeShapeType="1"/>
          </p:cNvSpPr>
          <p:nvPr/>
        </p:nvSpPr>
        <p:spPr bwMode="auto">
          <a:xfrm flipH="1">
            <a:off x="5940425" y="4572000"/>
            <a:ext cx="1149350" cy="22860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5"/>
          <p:cNvSpPr>
            <a:spLocks noGrp="1"/>
          </p:cNvSpPr>
          <p:nvPr>
            <p:ph type="sldNum" sz="quarter" idx="4294967295"/>
          </p:nvPr>
        </p:nvSpPr>
        <p:spPr>
          <a:xfrm>
            <a:off x="6553200" y="6245225"/>
            <a:ext cx="2133600" cy="476250"/>
          </a:xfrm>
          <a:prstGeom prst="rect">
            <a:avLst/>
          </a:prstGeo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400" dirty="0" smtClean="0"/>
          </a:p>
        </p:txBody>
      </p:sp>
      <p:sp>
        <p:nvSpPr>
          <p:cNvPr id="55299" name="Rectangle 2"/>
          <p:cNvSpPr>
            <a:spLocks noGrp="1" noChangeArrowheads="1"/>
          </p:cNvSpPr>
          <p:nvPr>
            <p:ph type="title"/>
          </p:nvPr>
        </p:nvSpPr>
        <p:spPr/>
        <p:txBody>
          <a:bodyPr>
            <a:normAutofit fontScale="90000"/>
          </a:bodyPr>
          <a:lstStyle/>
          <a:p>
            <a:pPr eaLnBrk="1" hangingPunct="1"/>
            <a:r>
              <a:rPr lang="en-US" altLang="en-US" sz="3600" dirty="0" smtClean="0"/>
              <a:t/>
            </a:r>
            <a:br>
              <a:rPr lang="en-US" altLang="en-US" sz="3600" dirty="0" smtClean="0"/>
            </a:br>
            <a:r>
              <a:rPr lang="en-US" altLang="en-US" sz="3600" dirty="0" smtClean="0">
                <a:latin typeface="Arial" panose="020B0604020202020204" pitchFamily="34" charset="0"/>
                <a:cs typeface="Arial" panose="020B0604020202020204" pitchFamily="34" charset="0"/>
              </a:rPr>
              <a:t>Use of Foreign Comparators in Clinical Trials*</a:t>
            </a:r>
            <a:r>
              <a:rPr lang="en-US" altLang="en-US" sz="4000" dirty="0" smtClean="0"/>
              <a:t>		</a:t>
            </a:r>
          </a:p>
        </p:txBody>
      </p:sp>
      <p:sp>
        <p:nvSpPr>
          <p:cNvPr id="55300" name="Rectangle 3"/>
          <p:cNvSpPr>
            <a:spLocks noGrp="1" noChangeArrowheads="1"/>
          </p:cNvSpPr>
          <p:nvPr>
            <p:ph type="body" idx="1"/>
          </p:nvPr>
        </p:nvSpPr>
        <p:spPr>
          <a:xfrm>
            <a:off x="914400" y="2362200"/>
            <a:ext cx="7261225" cy="3962400"/>
          </a:xfrm>
        </p:spPr>
        <p:txBody>
          <a:bodyPr/>
          <a:lstStyle/>
          <a:p>
            <a:pPr eaLnBrk="1" hangingPunct="1">
              <a:lnSpc>
                <a:spcPct val="80000"/>
              </a:lnSpc>
              <a:buFontTx/>
              <a:buNone/>
            </a:pPr>
            <a:r>
              <a:rPr lang="en-US" altLang="en-US" sz="2400" dirty="0" smtClean="0"/>
              <a:t>	</a:t>
            </a:r>
            <a:r>
              <a:rPr lang="en-US" altLang="en-US" sz="2400" dirty="0" smtClean="0">
                <a:latin typeface="Arial" panose="020B0604020202020204" pitchFamily="34" charset="0"/>
                <a:cs typeface="Arial" panose="020B0604020202020204" pitchFamily="34" charset="0"/>
              </a:rPr>
              <a:t>Sample comment:</a:t>
            </a:r>
          </a:p>
          <a:p>
            <a:pPr eaLnBrk="1" hangingPunct="1">
              <a:lnSpc>
                <a:spcPct val="80000"/>
              </a:lnSpc>
              <a:buFontTx/>
              <a:buNone/>
            </a:pPr>
            <a:endParaRPr lang="en-US" altLang="en-US" sz="2400" dirty="0" smtClean="0">
              <a:latin typeface="Arial" panose="020B0604020202020204" pitchFamily="34" charset="0"/>
              <a:cs typeface="Arial" panose="020B0604020202020204" pitchFamily="34" charset="0"/>
            </a:endParaRPr>
          </a:p>
          <a:p>
            <a:pPr eaLnBrk="1" hangingPunct="1">
              <a:lnSpc>
                <a:spcPct val="80000"/>
              </a:lnSpc>
              <a:buFontTx/>
              <a:buNone/>
            </a:pPr>
            <a:r>
              <a:rPr lang="en-US" altLang="en-US" sz="2400" dirty="0" smtClean="0">
                <a:latin typeface="Arial" panose="020B0604020202020204" pitchFamily="34" charset="0"/>
                <a:cs typeface="Arial" panose="020B0604020202020204" pitchFamily="34" charset="0"/>
              </a:rPr>
              <a:t>	“The use of FDA-approved drug products provides assurance of drug quality. Where this is not possible and local products are used, documentation should be provided to show that the drug product is comparable in quality to the US product. Depending on the drug product, this could involve, for example, comparing impurity and dissolution profiles, and content uniformity.”</a:t>
            </a:r>
          </a:p>
          <a:p>
            <a:pPr eaLnBrk="1" hangingPunct="1">
              <a:lnSpc>
                <a:spcPct val="80000"/>
              </a:lnSpc>
              <a:buFontTx/>
              <a:buNone/>
            </a:pPr>
            <a:endParaRPr lang="en-US" altLang="en-US" sz="2400" dirty="0" smtClean="0">
              <a:latin typeface="Arial" panose="020B0604020202020204" pitchFamily="34" charset="0"/>
              <a:cs typeface="Arial" panose="020B0604020202020204" pitchFamily="34" charset="0"/>
            </a:endParaRPr>
          </a:p>
          <a:p>
            <a:pPr eaLnBrk="1" hangingPunct="1">
              <a:lnSpc>
                <a:spcPct val="80000"/>
              </a:lnSpc>
              <a:buFontTx/>
              <a:buNone/>
            </a:pPr>
            <a:r>
              <a:rPr lang="en-US" altLang="en-US" sz="2400" dirty="0" smtClean="0">
                <a:latin typeface="Arial" panose="020B0604020202020204" pitchFamily="34" charset="0"/>
                <a:cs typeface="Arial" panose="020B0604020202020204" pitchFamily="34" charset="0"/>
              </a:rPr>
              <a:t>	</a:t>
            </a:r>
            <a:r>
              <a:rPr lang="en-US" altLang="en-US" sz="2400" b="1" dirty="0" smtClean="0">
                <a:latin typeface="Arial" panose="020B0604020202020204" pitchFamily="34" charset="0"/>
                <a:cs typeface="Arial" panose="020B0604020202020204" pitchFamily="34" charset="0"/>
              </a:rPr>
              <a:t>*</a:t>
            </a:r>
            <a:r>
              <a:rPr lang="en-US" altLang="en-US" sz="2400" dirty="0" smtClean="0">
                <a:latin typeface="Arial" panose="020B0604020202020204" pitchFamily="34" charset="0"/>
                <a:cs typeface="Arial" panose="020B0604020202020204" pitchFamily="34" charset="0"/>
              </a:rPr>
              <a:t> </a:t>
            </a:r>
            <a:r>
              <a:rPr lang="en-US" altLang="en-US" sz="2000" dirty="0" smtClean="0">
                <a:latin typeface="Arial" panose="020B0604020202020204" pitchFamily="34" charset="0"/>
                <a:cs typeface="Arial" panose="020B0604020202020204" pitchFamily="34" charset="0"/>
              </a:rPr>
              <a:t>Pre-IND approach recommended</a:t>
            </a:r>
          </a:p>
          <a:p>
            <a:pPr eaLnBrk="1" hangingPunct="1">
              <a:lnSpc>
                <a:spcPct val="80000"/>
              </a:lnSpc>
              <a:buFontTx/>
              <a:buNone/>
            </a:pPr>
            <a:endParaRPr lang="en-US" altLang="en-US" sz="2400" dirty="0" smtClean="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a:xfrm>
            <a:off x="323849" y="914400"/>
            <a:ext cx="8509103" cy="831273"/>
          </a:xfrm>
        </p:spPr>
        <p:txBody>
          <a:bodyPr/>
          <a:lstStyle/>
          <a:p>
            <a:pPr eaLnBrk="1" hangingPunct="1"/>
            <a:r>
              <a:rPr lang="en-US" altLang="en-US" sz="3600" dirty="0" smtClean="0">
                <a:latin typeface="Arial" panose="020B0604020202020204" pitchFamily="34" charset="0"/>
                <a:cs typeface="Arial" panose="020B0604020202020204" pitchFamily="34" charset="0"/>
              </a:rPr>
              <a:t>Excipients – Quality Considerations</a:t>
            </a:r>
          </a:p>
        </p:txBody>
      </p:sp>
      <p:sp>
        <p:nvSpPr>
          <p:cNvPr id="56324" name="Rectangle 3"/>
          <p:cNvSpPr>
            <a:spLocks noGrp="1" noChangeArrowheads="1"/>
          </p:cNvSpPr>
          <p:nvPr>
            <p:ph type="body" idx="1"/>
          </p:nvPr>
        </p:nvSpPr>
        <p:spPr>
          <a:xfrm>
            <a:off x="457200" y="1905000"/>
            <a:ext cx="8229600" cy="4343400"/>
          </a:xfrm>
        </p:spPr>
        <p:txBody>
          <a:bodyPr/>
          <a:lstStyle/>
          <a:p>
            <a:pPr eaLnBrk="1" hangingPunct="1">
              <a:lnSpc>
                <a:spcPct val="90000"/>
              </a:lnSpc>
              <a:buFontTx/>
              <a:buChar char="-"/>
            </a:pPr>
            <a:r>
              <a:rPr lang="en-US" altLang="en-US" sz="2800" dirty="0" smtClean="0">
                <a:latin typeface="Arial" panose="020B0604020202020204" pitchFamily="34" charset="0"/>
                <a:cs typeface="Arial" panose="020B0604020202020204" pitchFamily="34" charset="0"/>
              </a:rPr>
              <a:t>Suitability for intended use (target organ/tissue)</a:t>
            </a:r>
          </a:p>
          <a:p>
            <a:pPr eaLnBrk="1" hangingPunct="1">
              <a:lnSpc>
                <a:spcPct val="90000"/>
              </a:lnSpc>
              <a:buFontTx/>
              <a:buChar char="-"/>
            </a:pPr>
            <a:r>
              <a:rPr lang="en-US" altLang="en-US" sz="2800" dirty="0" smtClean="0">
                <a:latin typeface="Arial" panose="020B0604020202020204" pitchFamily="34" charset="0"/>
                <a:cs typeface="Arial" panose="020B0604020202020204" pitchFamily="34" charset="0"/>
              </a:rPr>
              <a:t>Functionality</a:t>
            </a:r>
          </a:p>
          <a:p>
            <a:pPr eaLnBrk="1" hangingPunct="1">
              <a:lnSpc>
                <a:spcPct val="90000"/>
              </a:lnSpc>
              <a:buFontTx/>
              <a:buChar char="-"/>
            </a:pPr>
            <a:r>
              <a:rPr lang="en-US" altLang="en-US" sz="2800" dirty="0" smtClean="0">
                <a:latin typeface="Arial" panose="020B0604020202020204" pitchFamily="34" charset="0"/>
                <a:cs typeface="Arial" panose="020B0604020202020204" pitchFamily="34" charset="0"/>
              </a:rPr>
              <a:t>Compatibility with drug substance</a:t>
            </a:r>
          </a:p>
          <a:p>
            <a:pPr eaLnBrk="1" hangingPunct="1">
              <a:lnSpc>
                <a:spcPct val="90000"/>
              </a:lnSpc>
              <a:buFontTx/>
              <a:buChar char="-"/>
            </a:pPr>
            <a:r>
              <a:rPr lang="en-US" altLang="en-US" sz="2800" dirty="0" smtClean="0">
                <a:latin typeface="Arial" panose="020B0604020202020204" pitchFamily="34" charset="0"/>
                <a:cs typeface="Arial" panose="020B0604020202020204" pitchFamily="34" charset="0"/>
              </a:rPr>
              <a:t>Safety/performance issues</a:t>
            </a:r>
          </a:p>
          <a:p>
            <a:pPr eaLnBrk="1" hangingPunct="1">
              <a:lnSpc>
                <a:spcPct val="90000"/>
              </a:lnSpc>
              <a:buFontTx/>
              <a:buChar char="-"/>
            </a:pPr>
            <a:r>
              <a:rPr lang="en-US" altLang="en-US" sz="2800" dirty="0" smtClean="0">
                <a:latin typeface="Arial" panose="020B0604020202020204" pitchFamily="34" charset="0"/>
                <a:cs typeface="Arial" panose="020B0604020202020204" pitchFamily="34" charset="0"/>
              </a:rPr>
              <a:t>Source (USP/NF; FDA Inactive Ingredients Database)</a:t>
            </a:r>
          </a:p>
          <a:p>
            <a:pPr eaLnBrk="1" hangingPunct="1">
              <a:lnSpc>
                <a:spcPct val="90000"/>
              </a:lnSpc>
              <a:buFontTx/>
              <a:buChar char="-"/>
            </a:pPr>
            <a:r>
              <a:rPr lang="en-US" altLang="en-US" sz="2800" dirty="0" smtClean="0">
                <a:latin typeface="Arial" panose="020B0604020202020204" pitchFamily="34" charset="0"/>
                <a:cs typeface="Arial" panose="020B0604020202020204" pitchFamily="34" charset="0"/>
              </a:rPr>
              <a:t>Excipients of Human or Animal Origins</a:t>
            </a:r>
          </a:p>
          <a:p>
            <a:pPr eaLnBrk="1" hangingPunct="1">
              <a:lnSpc>
                <a:spcPct val="90000"/>
              </a:lnSpc>
              <a:buFontTx/>
              <a:buChar char="-"/>
            </a:pPr>
            <a:r>
              <a:rPr lang="en-US" altLang="en-US" sz="2800" dirty="0" smtClean="0">
                <a:solidFill>
                  <a:schemeClr val="accent1"/>
                </a:solidFill>
                <a:latin typeface="Arial" panose="020B0604020202020204" pitchFamily="34" charset="0"/>
                <a:cs typeface="Arial" panose="020B0604020202020204" pitchFamily="34" charset="0"/>
              </a:rPr>
              <a:t>Novel (new) Excipients*</a:t>
            </a:r>
          </a:p>
          <a:p>
            <a:pPr eaLnBrk="1" hangingPunct="1">
              <a:lnSpc>
                <a:spcPct val="90000"/>
              </a:lnSpc>
              <a:buFontTx/>
              <a:buNone/>
            </a:pPr>
            <a:r>
              <a:rPr lang="en-US" altLang="en-US" sz="1800" dirty="0" smtClean="0">
                <a:latin typeface="Arial" panose="020B0604020202020204" pitchFamily="34" charset="0"/>
                <a:cs typeface="Arial" panose="020B0604020202020204" pitchFamily="34" charset="0"/>
              </a:rPr>
              <a:t>    	*(1) Guidance for Industry: Nonclinical Studies for the Safety Evaluation of Pharmaceutical Excipients; (2) USP General Chapter &lt;1074&gt;</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5"/>
          <p:cNvSpPr>
            <a:spLocks noGrp="1"/>
          </p:cNvSpPr>
          <p:nvPr>
            <p:ph type="sldNum" sz="quarter" idx="4294967295"/>
          </p:nvPr>
        </p:nvSpPr>
        <p:spPr>
          <a:xfrm>
            <a:off x="6553200" y="6245225"/>
            <a:ext cx="2133600" cy="476250"/>
          </a:xfrm>
          <a:prstGeom prst="rect">
            <a:avLst/>
          </a:prstGeo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400" dirty="0" smtClean="0"/>
          </a:p>
        </p:txBody>
      </p:sp>
      <p:sp>
        <p:nvSpPr>
          <p:cNvPr id="57347" name="Rectangle 2"/>
          <p:cNvSpPr>
            <a:spLocks noGrp="1" noChangeArrowheads="1"/>
          </p:cNvSpPr>
          <p:nvPr>
            <p:ph type="title"/>
          </p:nvPr>
        </p:nvSpPr>
        <p:spPr>
          <a:xfrm>
            <a:off x="323849" y="803565"/>
            <a:ext cx="8509103" cy="914400"/>
          </a:xfrm>
        </p:spPr>
        <p:txBody>
          <a:bodyPr/>
          <a:lstStyle/>
          <a:p>
            <a:pPr eaLnBrk="1" hangingPunct="1"/>
            <a:r>
              <a:rPr lang="en-US" altLang="en-US" sz="3600" dirty="0" smtClean="0">
                <a:latin typeface="Arial" panose="020B0604020202020204" pitchFamily="34" charset="0"/>
                <a:cs typeface="Arial" panose="020B0604020202020204" pitchFamily="34" charset="0"/>
              </a:rPr>
              <a:t>Container Closure System</a:t>
            </a:r>
          </a:p>
        </p:txBody>
      </p:sp>
      <p:sp>
        <p:nvSpPr>
          <p:cNvPr id="57348" name="Rectangle 3"/>
          <p:cNvSpPr>
            <a:spLocks noGrp="1" noChangeArrowheads="1"/>
          </p:cNvSpPr>
          <p:nvPr>
            <p:ph type="body" idx="1"/>
          </p:nvPr>
        </p:nvSpPr>
        <p:spPr/>
        <p:txBody>
          <a:bodyPr/>
          <a:lstStyle/>
          <a:p>
            <a:pPr eaLnBrk="1" hangingPunct="1">
              <a:buFontTx/>
              <a:buChar char="-"/>
            </a:pPr>
            <a:r>
              <a:rPr lang="en-US" altLang="en-US" sz="2800" dirty="0" smtClean="0">
                <a:latin typeface="Arial" panose="020B0604020202020204" pitchFamily="34" charset="0"/>
                <a:cs typeface="Arial" panose="020B0604020202020204" pitchFamily="34" charset="0"/>
              </a:rPr>
              <a:t>The sum of packaging components that together contain, protect, and deliver the dosage form (</a:t>
            </a:r>
            <a:r>
              <a:rPr lang="en-US" altLang="en-US" sz="2800" dirty="0" smtClean="0">
                <a:solidFill>
                  <a:srgbClr val="0070C0"/>
                </a:solidFill>
                <a:latin typeface="Arial" panose="020B0604020202020204" pitchFamily="34" charset="0"/>
                <a:cs typeface="Arial" panose="020B0604020202020204" pitchFamily="34" charset="0"/>
              </a:rPr>
              <a:t>primary and secondary</a:t>
            </a:r>
            <a:r>
              <a:rPr lang="en-US" altLang="en-US" sz="2800" dirty="0" smtClean="0">
                <a:latin typeface="Arial" panose="020B0604020202020204" pitchFamily="34" charset="0"/>
                <a:cs typeface="Arial" panose="020B0604020202020204" pitchFamily="34" charset="0"/>
              </a:rPr>
              <a:t> packaging components)</a:t>
            </a:r>
          </a:p>
          <a:p>
            <a:pPr eaLnBrk="1" hangingPunct="1">
              <a:buFontTx/>
              <a:buNone/>
            </a:pPr>
            <a:r>
              <a:rPr lang="en-US" altLang="en-US" sz="2800" dirty="0" smtClean="0">
                <a:latin typeface="Arial" panose="020B0604020202020204" pitchFamily="34" charset="0"/>
                <a:cs typeface="Arial" panose="020B0604020202020204" pitchFamily="34" charset="0"/>
              </a:rPr>
              <a:t>- IND should include a brief description of:</a:t>
            </a:r>
          </a:p>
          <a:p>
            <a:pPr lvl="1" eaLnBrk="1" hangingPunct="1">
              <a:buFontTx/>
              <a:buChar char="-"/>
            </a:pPr>
            <a:r>
              <a:rPr lang="en-US" altLang="en-US" sz="2400" dirty="0" smtClean="0">
                <a:latin typeface="Arial" panose="020B0604020202020204" pitchFamily="34" charset="0"/>
                <a:cs typeface="Arial" panose="020B0604020202020204" pitchFamily="34" charset="0"/>
              </a:rPr>
              <a:t>The packaging components</a:t>
            </a:r>
          </a:p>
          <a:p>
            <a:pPr lvl="1" eaLnBrk="1" hangingPunct="1">
              <a:buFontTx/>
              <a:buChar char="-"/>
            </a:pPr>
            <a:r>
              <a:rPr lang="en-US" altLang="en-US" sz="2400" dirty="0" smtClean="0">
                <a:latin typeface="Arial" panose="020B0604020202020204" pitchFamily="34" charset="0"/>
                <a:cs typeface="Arial" panose="020B0604020202020204" pitchFamily="34" charset="0"/>
              </a:rPr>
              <a:t>The assembled packaging system</a:t>
            </a:r>
          </a:p>
          <a:p>
            <a:pPr lvl="1" eaLnBrk="1" hangingPunct="1">
              <a:buFontTx/>
              <a:buChar char="-"/>
            </a:pPr>
            <a:r>
              <a:rPr lang="en-US" altLang="en-US" sz="2400" dirty="0" smtClean="0">
                <a:latin typeface="Arial" panose="020B0604020202020204" pitchFamily="34" charset="0"/>
                <a:cs typeface="Arial" panose="020B0604020202020204" pitchFamily="34" charset="0"/>
              </a:rPr>
              <a:t>Any precautions needed to ensure the protection and preservation of the drug substance and the drug product during the use in the clinical trials</a:t>
            </a:r>
          </a:p>
          <a:p>
            <a:pPr eaLnBrk="1" hangingPunct="1">
              <a:buFontTx/>
              <a:buNone/>
            </a:pPr>
            <a:endParaRPr lang="en-US" altLang="en-US" sz="2800" dirty="0" smtClean="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566738" y="1066800"/>
            <a:ext cx="7856537" cy="5638800"/>
          </a:xfrm>
          <a:ln>
            <a:solidFill>
              <a:schemeClr val="bg1"/>
            </a:solidFill>
            <a:miter lim="800000"/>
            <a:headEnd/>
            <a:tailEnd/>
          </a:ln>
        </p:spPr>
      </p:pic>
      <p:sp>
        <p:nvSpPr>
          <p:cNvPr id="2" name="Oval 1"/>
          <p:cNvSpPr/>
          <p:nvPr/>
        </p:nvSpPr>
        <p:spPr>
          <a:xfrm>
            <a:off x="2286000" y="4686300"/>
            <a:ext cx="2209800" cy="9906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rgbClr val="000000"/>
              </a:solidFill>
            </a:endParaRPr>
          </a:p>
        </p:txBody>
      </p:sp>
      <p:pic>
        <p:nvPicPr>
          <p:cNvPr id="30724"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6738" y="1066800"/>
            <a:ext cx="7856537" cy="56388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600325" y="4754563"/>
            <a:ext cx="1558925" cy="81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rgbClr val="FFFFFF"/>
              </a:solidFill>
            </a:endParaRPr>
          </a:p>
        </p:txBody>
      </p:sp>
      <p:sp>
        <p:nvSpPr>
          <p:cNvPr id="8" name="Rectangle 7"/>
          <p:cNvSpPr/>
          <p:nvPr/>
        </p:nvSpPr>
        <p:spPr>
          <a:xfrm>
            <a:off x="4541838" y="5840413"/>
            <a:ext cx="1558925" cy="81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rgbClr val="FFFFFF"/>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a:xfrm>
            <a:off x="323849" y="789709"/>
            <a:ext cx="8509103" cy="942109"/>
          </a:xfrm>
        </p:spPr>
        <p:txBody>
          <a:bodyPr>
            <a:normAutofit fontScale="90000"/>
          </a:bodyPr>
          <a:lstStyle/>
          <a:p>
            <a:pPr eaLnBrk="1" hangingPunct="1"/>
            <a:r>
              <a:rPr lang="en-US" altLang="en-US" sz="3600" dirty="0" smtClean="0">
                <a:latin typeface="Arial" panose="020B0604020202020204" pitchFamily="34" charset="0"/>
                <a:cs typeface="Arial" panose="020B0604020202020204" pitchFamily="34" charset="0"/>
              </a:rPr>
              <a:t>Container Closure System - Quality Considerations</a:t>
            </a:r>
          </a:p>
        </p:txBody>
      </p:sp>
      <p:sp>
        <p:nvSpPr>
          <p:cNvPr id="58372" name="Rectangle 3"/>
          <p:cNvSpPr>
            <a:spLocks noGrp="1" noChangeArrowheads="1"/>
          </p:cNvSpPr>
          <p:nvPr>
            <p:ph type="body" idx="1"/>
          </p:nvPr>
        </p:nvSpPr>
        <p:spPr>
          <a:xfrm>
            <a:off x="323851" y="2009776"/>
            <a:ext cx="8362950" cy="4235450"/>
          </a:xfrm>
        </p:spPr>
        <p:txBody>
          <a:bodyPr/>
          <a:lstStyle/>
          <a:p>
            <a:pPr eaLnBrk="1" hangingPunct="1">
              <a:lnSpc>
                <a:spcPct val="90000"/>
              </a:lnSpc>
              <a:buFontTx/>
              <a:buChar char="-"/>
            </a:pPr>
            <a:r>
              <a:rPr lang="en-US" altLang="en-US" sz="2800" dirty="0" smtClean="0">
                <a:latin typeface="Arial" panose="020B0604020202020204" pitchFamily="34" charset="0"/>
                <a:cs typeface="Arial" panose="020B0604020202020204" pitchFamily="34" charset="0"/>
              </a:rPr>
              <a:t>Water / Moisture / Humidity</a:t>
            </a:r>
          </a:p>
          <a:p>
            <a:pPr eaLnBrk="1" hangingPunct="1">
              <a:lnSpc>
                <a:spcPct val="90000"/>
              </a:lnSpc>
              <a:buFontTx/>
              <a:buChar char="-"/>
            </a:pPr>
            <a:r>
              <a:rPr lang="en-US" altLang="en-US" sz="2800" dirty="0" smtClean="0">
                <a:latin typeface="Arial" panose="020B0604020202020204" pitchFamily="34" charset="0"/>
                <a:cs typeface="Arial" panose="020B0604020202020204" pitchFamily="34" charset="0"/>
              </a:rPr>
              <a:t>Light</a:t>
            </a:r>
          </a:p>
          <a:p>
            <a:pPr eaLnBrk="1" hangingPunct="1">
              <a:lnSpc>
                <a:spcPct val="90000"/>
              </a:lnSpc>
              <a:buFontTx/>
              <a:buChar char="-"/>
            </a:pPr>
            <a:r>
              <a:rPr lang="en-US" altLang="en-US" sz="2800" dirty="0" smtClean="0">
                <a:latin typeface="Arial" panose="020B0604020202020204" pitchFamily="34" charset="0"/>
                <a:cs typeface="Arial" panose="020B0604020202020204" pitchFamily="34" charset="0"/>
              </a:rPr>
              <a:t>Oxygen</a:t>
            </a:r>
          </a:p>
          <a:p>
            <a:pPr eaLnBrk="1" hangingPunct="1">
              <a:lnSpc>
                <a:spcPct val="90000"/>
              </a:lnSpc>
              <a:buFontTx/>
              <a:buChar char="-"/>
            </a:pPr>
            <a:r>
              <a:rPr lang="en-US" altLang="en-US" sz="2800" dirty="0" smtClean="0">
                <a:latin typeface="Arial" panose="020B0604020202020204" pitchFamily="34" charset="0"/>
                <a:cs typeface="Arial" panose="020B0604020202020204" pitchFamily="34" charset="0"/>
              </a:rPr>
              <a:t>Temperature </a:t>
            </a:r>
          </a:p>
          <a:p>
            <a:pPr eaLnBrk="1" hangingPunct="1">
              <a:lnSpc>
                <a:spcPct val="90000"/>
              </a:lnSpc>
              <a:buFontTx/>
              <a:buChar char="-"/>
            </a:pPr>
            <a:r>
              <a:rPr lang="en-US" altLang="en-US" sz="2800" dirty="0" smtClean="0">
                <a:latin typeface="Arial" panose="020B0604020202020204" pitchFamily="34" charset="0"/>
                <a:cs typeface="Arial" panose="020B0604020202020204" pitchFamily="34" charset="0"/>
              </a:rPr>
              <a:t>Contaminants in primary packaging component</a:t>
            </a:r>
          </a:p>
          <a:p>
            <a:pPr eaLnBrk="1" hangingPunct="1">
              <a:lnSpc>
                <a:spcPct val="90000"/>
              </a:lnSpc>
              <a:buFontTx/>
              <a:buChar char="-"/>
            </a:pPr>
            <a:r>
              <a:rPr lang="en-US" altLang="en-US" sz="2800" dirty="0" smtClean="0">
                <a:latin typeface="Arial" panose="020B0604020202020204" pitchFamily="34" charset="0"/>
                <a:cs typeface="Arial" panose="020B0604020202020204" pitchFamily="34" charset="0"/>
              </a:rPr>
              <a:t>Leachables (primary or secondary component)</a:t>
            </a:r>
          </a:p>
          <a:p>
            <a:pPr eaLnBrk="1" hangingPunct="1">
              <a:lnSpc>
                <a:spcPct val="90000"/>
              </a:lnSpc>
              <a:buFontTx/>
              <a:buChar char="-"/>
            </a:pPr>
            <a:r>
              <a:rPr lang="en-US" altLang="en-US" sz="2800" dirty="0" smtClean="0">
                <a:latin typeface="Arial" panose="020B0604020202020204" pitchFamily="34" charset="0"/>
                <a:cs typeface="Arial" panose="020B0604020202020204" pitchFamily="34" charset="0"/>
              </a:rPr>
              <a:t>Loss of solvent / leak in packaging system</a:t>
            </a:r>
          </a:p>
          <a:p>
            <a:pPr eaLnBrk="1" hangingPunct="1">
              <a:lnSpc>
                <a:spcPct val="90000"/>
              </a:lnSpc>
              <a:buFontTx/>
              <a:buChar char="-"/>
            </a:pPr>
            <a:r>
              <a:rPr lang="en-US" altLang="en-US" sz="2800" dirty="0" smtClean="0">
                <a:latin typeface="Arial" panose="020B0604020202020204" pitchFamily="34" charset="0"/>
                <a:cs typeface="Arial" panose="020B0604020202020204" pitchFamily="34" charset="0"/>
              </a:rPr>
              <a:t>Microbial contamination</a:t>
            </a:r>
          </a:p>
          <a:p>
            <a:pPr eaLnBrk="1" hangingPunct="1">
              <a:lnSpc>
                <a:spcPct val="90000"/>
              </a:lnSpc>
              <a:buFontTx/>
              <a:buChar char="-"/>
            </a:pPr>
            <a:r>
              <a:rPr lang="en-US" altLang="en-US" sz="2800" dirty="0" smtClean="0">
                <a:latin typeface="Arial" panose="020B0604020202020204" pitchFamily="34" charset="0"/>
                <a:cs typeface="Arial" panose="020B0604020202020204" pitchFamily="34" charset="0"/>
              </a:rPr>
              <a:t>Sterility assurance</a:t>
            </a:r>
          </a:p>
          <a:p>
            <a:pPr eaLnBrk="1" hangingPunct="1">
              <a:lnSpc>
                <a:spcPct val="90000"/>
              </a:lnSpc>
              <a:buFontTx/>
              <a:buChar char="-"/>
            </a:pPr>
            <a:endParaRPr lang="en-US" altLang="en-US" sz="2800" dirty="0" smtClean="0"/>
          </a:p>
          <a:p>
            <a:pPr eaLnBrk="1" hangingPunct="1">
              <a:lnSpc>
                <a:spcPct val="90000"/>
              </a:lnSpc>
              <a:buFontTx/>
              <a:buNone/>
            </a:pPr>
            <a:endParaRPr lang="en-US" altLang="en-US" sz="2800" dirty="0" smtClean="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p:cNvSpPr>
            <a:spLocks noGrp="1"/>
          </p:cNvSpPr>
          <p:nvPr>
            <p:ph type="sldNum" sz="quarter" idx="4294967295"/>
          </p:nvPr>
        </p:nvSpPr>
        <p:spPr>
          <a:xfrm>
            <a:off x="6553200" y="6245225"/>
            <a:ext cx="2133600" cy="476250"/>
          </a:xfrm>
          <a:prstGeom prst="rect">
            <a:avLst/>
          </a:prstGeo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400" dirty="0" smtClean="0"/>
          </a:p>
        </p:txBody>
      </p:sp>
      <p:sp>
        <p:nvSpPr>
          <p:cNvPr id="59395" name="Rectangle 2"/>
          <p:cNvSpPr>
            <a:spLocks noGrp="1" noChangeArrowheads="1"/>
          </p:cNvSpPr>
          <p:nvPr>
            <p:ph type="title"/>
          </p:nvPr>
        </p:nvSpPr>
        <p:spPr>
          <a:xfrm>
            <a:off x="323849" y="803564"/>
            <a:ext cx="8509103" cy="900545"/>
          </a:xfrm>
        </p:spPr>
        <p:txBody>
          <a:bodyPr/>
          <a:lstStyle/>
          <a:p>
            <a:pPr eaLnBrk="1" hangingPunct="1"/>
            <a:r>
              <a:rPr lang="en-US" altLang="en-US" sz="3600" dirty="0" smtClean="0">
                <a:latin typeface="Arial" panose="020B0604020202020204" pitchFamily="34" charset="0"/>
                <a:cs typeface="Arial" panose="020B0604020202020204" pitchFamily="34" charset="0"/>
              </a:rPr>
              <a:t>Stability</a:t>
            </a:r>
          </a:p>
        </p:txBody>
      </p:sp>
      <p:sp>
        <p:nvSpPr>
          <p:cNvPr id="59396" name="Rectangle 3"/>
          <p:cNvSpPr>
            <a:spLocks noGrp="1" noChangeArrowheads="1"/>
          </p:cNvSpPr>
          <p:nvPr>
            <p:ph type="body" idx="1"/>
          </p:nvPr>
        </p:nvSpPr>
        <p:spPr/>
        <p:txBody>
          <a:bodyPr/>
          <a:lstStyle/>
          <a:p>
            <a:pPr eaLnBrk="1" hangingPunct="1"/>
            <a:r>
              <a:rPr lang="en-US" altLang="en-US" sz="2800" dirty="0" smtClean="0">
                <a:latin typeface="Arial" panose="020B0604020202020204" pitchFamily="34" charset="0"/>
                <a:cs typeface="Arial" panose="020B0604020202020204" pitchFamily="34" charset="0"/>
              </a:rPr>
              <a:t>21 CFR 312.23(a)(7)(ii): …stability data are required in all phases of the IND to demonstrate that the drug substance and drug product are within acceptable chemical and physical limits for the planned duration of the proposed clinical investigation</a:t>
            </a:r>
          </a:p>
          <a:p>
            <a:pPr eaLnBrk="1" hangingPunct="1"/>
            <a:endParaRPr lang="en-US" altLang="en-US" sz="2800" dirty="0" smtClean="0">
              <a:latin typeface="Arial" panose="020B0604020202020204" pitchFamily="34" charset="0"/>
              <a:cs typeface="Arial" panose="020B0604020202020204" pitchFamily="34" charset="0"/>
            </a:endParaRPr>
          </a:p>
          <a:p>
            <a:pPr eaLnBrk="1" hangingPunct="1"/>
            <a:r>
              <a:rPr lang="en-US" altLang="en-US" sz="2800" dirty="0" smtClean="0">
                <a:latin typeface="Arial" panose="020B0604020202020204" pitchFamily="34" charset="0"/>
                <a:cs typeface="Arial" panose="020B0604020202020204" pitchFamily="34" charset="0"/>
              </a:rPr>
              <a:t>The amount of data will depend upon the  duration of the proposed clinical study</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a:xfrm>
            <a:off x="323849" y="720437"/>
            <a:ext cx="8509103" cy="955964"/>
          </a:xfrm>
        </p:spPr>
        <p:txBody>
          <a:bodyPr/>
          <a:lstStyle/>
          <a:p>
            <a:pPr eaLnBrk="1" hangingPunct="1"/>
            <a:r>
              <a:rPr lang="en-US" altLang="en-US" sz="3600" dirty="0" smtClean="0">
                <a:latin typeface="Arial" panose="020B0604020202020204" pitchFamily="34" charset="0"/>
                <a:cs typeface="Arial" panose="020B0604020202020204" pitchFamily="34" charset="0"/>
              </a:rPr>
              <a:t>Use of Stability Data</a:t>
            </a:r>
          </a:p>
        </p:txBody>
      </p:sp>
      <p:sp>
        <p:nvSpPr>
          <p:cNvPr id="60420" name="Rectangle 3"/>
          <p:cNvSpPr>
            <a:spLocks noGrp="1" noChangeArrowheads="1"/>
          </p:cNvSpPr>
          <p:nvPr>
            <p:ph type="body" idx="1"/>
          </p:nvPr>
        </p:nvSpPr>
        <p:spPr>
          <a:xfrm>
            <a:off x="323849" y="2009776"/>
            <a:ext cx="8043244" cy="3850698"/>
          </a:xfrm>
        </p:spPr>
        <p:txBody>
          <a:bodyPr/>
          <a:lstStyle/>
          <a:p>
            <a:pPr eaLnBrk="1" hangingPunct="1"/>
            <a:r>
              <a:rPr lang="en-US" altLang="en-US" sz="2800" dirty="0" smtClean="0">
                <a:latin typeface="Arial" panose="020B0604020202020204" pitchFamily="34" charset="0"/>
                <a:cs typeface="Arial" panose="020B0604020202020204" pitchFamily="34" charset="0"/>
              </a:rPr>
              <a:t>To support investigational studies</a:t>
            </a:r>
          </a:p>
          <a:p>
            <a:pPr eaLnBrk="1" hangingPunct="1"/>
            <a:r>
              <a:rPr lang="en-US" altLang="en-US" sz="2800" dirty="0" smtClean="0">
                <a:latin typeface="Arial" panose="020B0604020202020204" pitchFamily="34" charset="0"/>
                <a:cs typeface="Arial" panose="020B0604020202020204" pitchFamily="34" charset="0"/>
              </a:rPr>
              <a:t>To ensure that the quality and safety of the investigational product is maintained throughout the clinical trial period</a:t>
            </a:r>
          </a:p>
          <a:p>
            <a:pPr eaLnBrk="1" hangingPunct="1"/>
            <a:r>
              <a:rPr lang="en-US" altLang="en-US" sz="2800" dirty="0" smtClean="0">
                <a:latin typeface="Arial" panose="020B0604020202020204" pitchFamily="34" charset="0"/>
                <a:cs typeface="Arial" panose="020B0604020202020204" pitchFamily="34" charset="0"/>
              </a:rPr>
              <a:t>To obtain impurity profile of the batches used during non-clinical toxicological studies</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p:txBody>
          <a:bodyPr/>
          <a:lstStyle/>
          <a:p>
            <a:pPr eaLnBrk="1" hangingPunct="1"/>
            <a:r>
              <a:rPr lang="en-US" altLang="en-US" sz="3600" dirty="0" smtClean="0">
                <a:latin typeface="Arial" panose="020B0604020202020204" pitchFamily="34" charset="0"/>
                <a:cs typeface="Arial" panose="020B0604020202020204" pitchFamily="34" charset="0"/>
              </a:rPr>
              <a:t>Expiration Dating Period</a:t>
            </a:r>
          </a:p>
        </p:txBody>
      </p:sp>
      <p:sp>
        <p:nvSpPr>
          <p:cNvPr id="61444" name="Rectangle 3"/>
          <p:cNvSpPr>
            <a:spLocks noGrp="1" noChangeArrowheads="1"/>
          </p:cNvSpPr>
          <p:nvPr>
            <p:ph type="body" idx="1"/>
          </p:nvPr>
        </p:nvSpPr>
        <p:spPr/>
        <p:txBody>
          <a:bodyPr/>
          <a:lstStyle/>
          <a:p>
            <a:pPr eaLnBrk="1" hangingPunct="1"/>
            <a:r>
              <a:rPr lang="en-US" altLang="en-US" sz="2800" dirty="0" smtClean="0">
                <a:latin typeface="Arial" panose="020B0604020202020204" pitchFamily="34" charset="0"/>
                <a:cs typeface="Arial" panose="020B0604020202020204" pitchFamily="34" charset="0"/>
              </a:rPr>
              <a:t>Expiration dating period is not required for the investigational materials</a:t>
            </a:r>
          </a:p>
          <a:p>
            <a:pPr eaLnBrk="1" hangingPunct="1"/>
            <a:r>
              <a:rPr lang="en-US" altLang="en-US" sz="2800" dirty="0" smtClean="0">
                <a:solidFill>
                  <a:schemeClr val="accent1"/>
                </a:solidFill>
                <a:latin typeface="Arial" panose="020B0604020202020204" pitchFamily="34" charset="0"/>
                <a:cs typeface="Arial" panose="020B0604020202020204" pitchFamily="34" charset="0"/>
              </a:rPr>
              <a:t>Reconstituted products</a:t>
            </a:r>
            <a:r>
              <a:rPr lang="en-US" altLang="en-US" sz="2800" dirty="0" smtClean="0">
                <a:latin typeface="Arial" panose="020B0604020202020204" pitchFamily="34" charset="0"/>
                <a:cs typeface="Arial" panose="020B0604020202020204" pitchFamily="34" charset="0"/>
              </a:rPr>
              <a:t> are required to have a “use by” date</a:t>
            </a:r>
          </a:p>
          <a:p>
            <a:pPr eaLnBrk="1" hangingPunct="1"/>
            <a:r>
              <a:rPr lang="en-US" altLang="en-US" sz="2800" dirty="0" smtClean="0">
                <a:latin typeface="Arial" panose="020B0604020202020204" pitchFamily="34" charset="0"/>
                <a:cs typeface="Arial" panose="020B0604020202020204" pitchFamily="34" charset="0"/>
              </a:rPr>
              <a:t>CFR 211.137 (g). ---”where new drug products for investigational use are to be reconstituted at the time of dispensing, their labeling shall bear expiration information for the reconstituted drug product</a:t>
            </a:r>
            <a:r>
              <a:rPr lang="en-US" altLang="en-US" sz="2800" dirty="0" smtClean="0"/>
              <a:t>”</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5"/>
          <p:cNvSpPr>
            <a:spLocks noGrp="1"/>
          </p:cNvSpPr>
          <p:nvPr>
            <p:ph type="sldNum" sz="quarter" idx="4294967295"/>
          </p:nvPr>
        </p:nvSpPr>
        <p:spPr>
          <a:xfrm>
            <a:off x="6602370" y="6238875"/>
            <a:ext cx="2133600" cy="476250"/>
          </a:xfrm>
          <a:prstGeom prst="rect">
            <a:avLst/>
          </a:prstGeo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400" dirty="0" smtClean="0"/>
          </a:p>
        </p:txBody>
      </p:sp>
      <p:sp>
        <p:nvSpPr>
          <p:cNvPr id="62467" name="Rectangle 2"/>
          <p:cNvSpPr>
            <a:spLocks noGrp="1" noChangeArrowheads="1"/>
          </p:cNvSpPr>
          <p:nvPr>
            <p:ph type="title"/>
          </p:nvPr>
        </p:nvSpPr>
        <p:spPr>
          <a:xfrm>
            <a:off x="323849" y="734291"/>
            <a:ext cx="8509103" cy="872836"/>
          </a:xfrm>
        </p:spPr>
        <p:txBody>
          <a:bodyPr/>
          <a:lstStyle/>
          <a:p>
            <a:pPr eaLnBrk="1" hangingPunct="1"/>
            <a:r>
              <a:rPr lang="en-US" altLang="en-US" sz="3600" dirty="0" smtClean="0">
                <a:latin typeface="Arial" panose="020B0604020202020204" pitchFamily="34" charset="0"/>
                <a:cs typeface="Arial" panose="020B0604020202020204" pitchFamily="34" charset="0"/>
              </a:rPr>
              <a:t>Clinical Trial Supplies</a:t>
            </a:r>
            <a:r>
              <a:rPr lang="en-US" altLang="en-US" dirty="0" smtClean="0">
                <a:latin typeface="Arial" panose="020B0604020202020204" pitchFamily="34" charset="0"/>
                <a:cs typeface="Arial" panose="020B0604020202020204" pitchFamily="34" charset="0"/>
              </a:rPr>
              <a:t>*</a:t>
            </a:r>
          </a:p>
        </p:txBody>
      </p:sp>
      <p:sp>
        <p:nvSpPr>
          <p:cNvPr id="62468" name="Rectangle 3"/>
          <p:cNvSpPr>
            <a:spLocks noGrp="1" noChangeArrowheads="1"/>
          </p:cNvSpPr>
          <p:nvPr>
            <p:ph type="body" idx="1"/>
          </p:nvPr>
        </p:nvSpPr>
        <p:spPr>
          <a:xfrm>
            <a:off x="457200" y="1752600"/>
            <a:ext cx="8458200" cy="3622964"/>
          </a:xfrm>
        </p:spPr>
        <p:txBody>
          <a:bodyPr/>
          <a:lstStyle/>
          <a:p>
            <a:pPr eaLnBrk="1" hangingPunct="1">
              <a:lnSpc>
                <a:spcPct val="90000"/>
              </a:lnSpc>
            </a:pPr>
            <a:r>
              <a:rPr lang="en-US" altLang="en-US" sz="2800" dirty="0" smtClean="0">
                <a:latin typeface="Arial" panose="020B0604020202020204" pitchFamily="34" charset="0"/>
                <a:cs typeface="Arial" panose="020B0604020202020204" pitchFamily="34" charset="0"/>
              </a:rPr>
              <a:t>Examine container integrity on receipt</a:t>
            </a:r>
          </a:p>
          <a:p>
            <a:pPr eaLnBrk="1" hangingPunct="1">
              <a:lnSpc>
                <a:spcPct val="90000"/>
              </a:lnSpc>
            </a:pPr>
            <a:r>
              <a:rPr lang="en-US" altLang="en-US" sz="2800" dirty="0" smtClean="0">
                <a:latin typeface="Arial" panose="020B0604020202020204" pitchFamily="34" charset="0"/>
                <a:cs typeface="Arial" panose="020B0604020202020204" pitchFamily="34" charset="0"/>
              </a:rPr>
              <a:t>Confirm label’s 21 CFR 312.6 compliance</a:t>
            </a:r>
          </a:p>
          <a:p>
            <a:pPr eaLnBrk="1" hangingPunct="1">
              <a:lnSpc>
                <a:spcPct val="90000"/>
              </a:lnSpc>
            </a:pPr>
            <a:r>
              <a:rPr lang="en-US" altLang="en-US" sz="2800" dirty="0" smtClean="0">
                <a:latin typeface="Arial" panose="020B0604020202020204" pitchFamily="34" charset="0"/>
                <a:cs typeface="Arial" panose="020B0604020202020204" pitchFamily="34" charset="0"/>
              </a:rPr>
              <a:t>Store at recommended conditions</a:t>
            </a:r>
          </a:p>
          <a:p>
            <a:pPr eaLnBrk="1" hangingPunct="1">
              <a:lnSpc>
                <a:spcPct val="90000"/>
              </a:lnSpc>
            </a:pPr>
            <a:r>
              <a:rPr lang="en-US" altLang="en-US" sz="2800" dirty="0" smtClean="0">
                <a:latin typeface="Arial" panose="020B0604020202020204" pitchFamily="34" charset="0"/>
                <a:cs typeface="Arial" panose="020B0604020202020204" pitchFamily="34" charset="0"/>
              </a:rPr>
              <a:t>Document:</a:t>
            </a:r>
          </a:p>
          <a:p>
            <a:pPr lvl="1" eaLnBrk="1" hangingPunct="1">
              <a:lnSpc>
                <a:spcPct val="90000"/>
              </a:lnSpc>
            </a:pPr>
            <a:r>
              <a:rPr lang="en-US" altLang="en-US" sz="2000" dirty="0" smtClean="0">
                <a:latin typeface="Arial" panose="020B0604020202020204" pitchFamily="34" charset="0"/>
                <a:cs typeface="Arial" panose="020B0604020202020204" pitchFamily="34" charset="0"/>
              </a:rPr>
              <a:t>Receipt and storage</a:t>
            </a:r>
          </a:p>
          <a:p>
            <a:pPr lvl="1" eaLnBrk="1" hangingPunct="1">
              <a:lnSpc>
                <a:spcPct val="90000"/>
              </a:lnSpc>
            </a:pPr>
            <a:r>
              <a:rPr lang="en-US" altLang="en-US" sz="2000" dirty="0" smtClean="0">
                <a:latin typeface="Arial" panose="020B0604020202020204" pitchFamily="34" charset="0"/>
                <a:cs typeface="Arial" panose="020B0604020202020204" pitchFamily="34" charset="0"/>
              </a:rPr>
              <a:t>Condition of product on receipt</a:t>
            </a:r>
          </a:p>
          <a:p>
            <a:pPr lvl="1" eaLnBrk="1" hangingPunct="1">
              <a:lnSpc>
                <a:spcPct val="90000"/>
              </a:lnSpc>
            </a:pPr>
            <a:r>
              <a:rPr lang="en-US" altLang="en-US" sz="2000" dirty="0" smtClean="0">
                <a:latin typeface="Arial" panose="020B0604020202020204" pitchFamily="34" charset="0"/>
                <a:cs typeface="Arial" panose="020B0604020202020204" pitchFamily="34" charset="0"/>
              </a:rPr>
              <a:t>Dosing (including e.g. date &amp; time, lot#, </a:t>
            </a:r>
            <a:r>
              <a:rPr lang="en-US" altLang="en-US" sz="2000" dirty="0" err="1" smtClean="0">
                <a:latin typeface="Arial" panose="020B0604020202020204" pitchFamily="34" charset="0"/>
                <a:cs typeface="Arial" panose="020B0604020202020204" pitchFamily="34" charset="0"/>
              </a:rPr>
              <a:t>etc</a:t>
            </a:r>
            <a:r>
              <a:rPr lang="en-US" altLang="en-US" sz="2000" dirty="0" smtClean="0">
                <a:latin typeface="Arial" panose="020B0604020202020204" pitchFamily="34" charset="0"/>
                <a:cs typeface="Arial" panose="020B0604020202020204" pitchFamily="34" charset="0"/>
              </a:rPr>
              <a:t>)</a:t>
            </a:r>
          </a:p>
          <a:p>
            <a:pPr lvl="1" eaLnBrk="1" hangingPunct="1">
              <a:lnSpc>
                <a:spcPct val="90000"/>
              </a:lnSpc>
            </a:pPr>
            <a:r>
              <a:rPr lang="en-US" altLang="en-US" sz="2000" dirty="0" smtClean="0">
                <a:latin typeface="Arial" panose="020B0604020202020204" pitchFamily="34" charset="0"/>
                <a:cs typeface="Arial" panose="020B0604020202020204" pitchFamily="34" charset="0"/>
              </a:rPr>
              <a:t>Reconciliation of all product at study conclusion</a:t>
            </a:r>
          </a:p>
          <a:p>
            <a:pPr lvl="1" eaLnBrk="1" hangingPunct="1">
              <a:lnSpc>
                <a:spcPct val="90000"/>
              </a:lnSpc>
            </a:pPr>
            <a:r>
              <a:rPr lang="en-US" altLang="en-US" sz="2000" dirty="0" smtClean="0">
                <a:latin typeface="Arial" panose="020B0604020202020204" pitchFamily="34" charset="0"/>
                <a:cs typeface="Arial" panose="020B0604020202020204" pitchFamily="34" charset="0"/>
              </a:rPr>
              <a:t>Records kept on-site</a:t>
            </a:r>
          </a:p>
          <a:p>
            <a:pPr marL="457200" lvl="1" indent="0" eaLnBrk="1" hangingPunct="1">
              <a:lnSpc>
                <a:spcPct val="90000"/>
              </a:lnSpc>
              <a:buNone/>
            </a:pPr>
            <a:endParaRPr lang="en-US" altLang="en-US" sz="2400" dirty="0" smtClean="0">
              <a:latin typeface="Arial" panose="020B0604020202020204" pitchFamily="34" charset="0"/>
              <a:cs typeface="Arial" panose="020B0604020202020204" pitchFamily="34" charset="0"/>
            </a:endParaRPr>
          </a:p>
          <a:p>
            <a:pPr eaLnBrk="1" hangingPunct="1">
              <a:lnSpc>
                <a:spcPct val="90000"/>
              </a:lnSpc>
            </a:pPr>
            <a:endParaRPr lang="en-US" altLang="en-US" sz="3600" dirty="0" smtClean="0">
              <a:latin typeface="Arial" panose="020B0604020202020204" pitchFamily="34" charset="0"/>
              <a:cs typeface="Arial" panose="020B0604020202020204" pitchFamily="34" charset="0"/>
            </a:endParaRPr>
          </a:p>
        </p:txBody>
      </p:sp>
      <p:sp>
        <p:nvSpPr>
          <p:cNvPr id="62469" name="Text Box 4"/>
          <p:cNvSpPr txBox="1">
            <a:spLocks noChangeArrowheads="1"/>
          </p:cNvSpPr>
          <p:nvPr/>
        </p:nvSpPr>
        <p:spPr bwMode="auto">
          <a:xfrm>
            <a:off x="1447800" y="5638800"/>
            <a:ext cx="6934200" cy="1200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dirty="0">
                <a:cs typeface="Arial" charset="0"/>
              </a:rPr>
              <a:t>*See International Conference on </a:t>
            </a:r>
            <a:r>
              <a:rPr lang="en-US" altLang="en-US" sz="1800" dirty="0" err="1">
                <a:cs typeface="Arial" charset="0"/>
              </a:rPr>
              <a:t>Harmonisation</a:t>
            </a:r>
            <a:r>
              <a:rPr lang="en-US" altLang="en-US" sz="1800" dirty="0">
                <a:cs typeface="Arial" charset="0"/>
              </a:rPr>
              <a:t> of Technical Requirements for Registration Of Pharmaceuticals for Human Use Guidance E6, “Guideline for Good Clinical Practice” </a:t>
            </a:r>
            <a:br>
              <a:rPr lang="en-US" altLang="en-US" sz="1800" dirty="0">
                <a:cs typeface="Arial" charset="0"/>
              </a:rPr>
            </a:br>
            <a:r>
              <a:rPr lang="en-US" altLang="en-US" sz="1800" dirty="0">
                <a:cs typeface="Arial" charset="0"/>
                <a:hlinkClick r:id="rId3"/>
              </a:rPr>
              <a:t>http://bit.ly/E6-GCPs</a:t>
            </a:r>
            <a:r>
              <a:rPr lang="en-US" altLang="en-US" sz="1800" dirty="0">
                <a:cs typeface="Arial" charset="0"/>
              </a:rPr>
              <a:t> and 21 CFR 312.62</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5"/>
          <p:cNvSpPr>
            <a:spLocks noGrp="1"/>
          </p:cNvSpPr>
          <p:nvPr>
            <p:ph type="sldNum" sz="quarter" idx="4294967295"/>
          </p:nvPr>
        </p:nvSpPr>
        <p:spPr>
          <a:xfrm>
            <a:off x="6553200" y="6245225"/>
            <a:ext cx="2133600" cy="476250"/>
          </a:xfrm>
          <a:prstGeom prst="rect">
            <a:avLst/>
          </a:prstGeo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400" dirty="0" smtClean="0">
              <a:solidFill>
                <a:srgbClr val="000000"/>
              </a:solidFill>
            </a:endParaRPr>
          </a:p>
        </p:txBody>
      </p:sp>
      <p:sp>
        <p:nvSpPr>
          <p:cNvPr id="63491" name="Rectangle 2"/>
          <p:cNvSpPr>
            <a:spLocks noGrp="1" noChangeArrowheads="1"/>
          </p:cNvSpPr>
          <p:nvPr>
            <p:ph type="title"/>
          </p:nvPr>
        </p:nvSpPr>
        <p:spPr>
          <a:xfrm>
            <a:off x="323849" y="817418"/>
            <a:ext cx="8509103" cy="942109"/>
          </a:xfrm>
        </p:spPr>
        <p:txBody>
          <a:bodyPr/>
          <a:lstStyle/>
          <a:p>
            <a:pPr eaLnBrk="1" hangingPunct="1"/>
            <a:r>
              <a:rPr lang="en-US" altLang="en-US" sz="3600" dirty="0" smtClean="0">
                <a:latin typeface="Arial" panose="020B0604020202020204" pitchFamily="34" charset="0"/>
                <a:cs typeface="Arial" panose="020B0604020202020204" pitchFamily="34" charset="0"/>
              </a:rPr>
              <a:t>IND Guidance Sources</a:t>
            </a:r>
          </a:p>
        </p:txBody>
      </p:sp>
      <p:sp>
        <p:nvSpPr>
          <p:cNvPr id="63492" name="Rectangle 3"/>
          <p:cNvSpPr>
            <a:spLocks noGrp="1" noChangeArrowheads="1"/>
          </p:cNvSpPr>
          <p:nvPr>
            <p:ph type="body" idx="1"/>
          </p:nvPr>
        </p:nvSpPr>
        <p:spPr>
          <a:xfrm>
            <a:off x="1468438" y="1981200"/>
            <a:ext cx="7446962" cy="4114800"/>
          </a:xfrm>
        </p:spPr>
        <p:txBody>
          <a:bodyPr>
            <a:normAutofit/>
          </a:bodyPr>
          <a:lstStyle/>
          <a:p>
            <a:pPr eaLnBrk="1" hangingPunct="1">
              <a:lnSpc>
                <a:spcPct val="90000"/>
              </a:lnSpc>
            </a:pPr>
            <a:r>
              <a:rPr lang="en-US" altLang="en-US" sz="3000" dirty="0" smtClean="0">
                <a:latin typeface="Arial" panose="020B0604020202020204" pitchFamily="34" charset="0"/>
                <a:cs typeface="Arial" panose="020B0604020202020204" pitchFamily="34" charset="0"/>
              </a:rPr>
              <a:t>Food Drug and Cosmetic Act</a:t>
            </a:r>
          </a:p>
          <a:p>
            <a:pPr eaLnBrk="1" hangingPunct="1">
              <a:lnSpc>
                <a:spcPct val="90000"/>
              </a:lnSpc>
            </a:pPr>
            <a:r>
              <a:rPr lang="en-US" altLang="en-US" sz="3000" dirty="0" smtClean="0">
                <a:latin typeface="Arial" panose="020B0604020202020204" pitchFamily="34" charset="0"/>
                <a:cs typeface="Arial" panose="020B0604020202020204" pitchFamily="34" charset="0"/>
              </a:rPr>
              <a:t>Code of Federal Regulations (Title 21)</a:t>
            </a:r>
          </a:p>
          <a:p>
            <a:pPr lvl="1" eaLnBrk="1" hangingPunct="1">
              <a:lnSpc>
                <a:spcPct val="90000"/>
              </a:lnSpc>
            </a:pPr>
            <a:r>
              <a:rPr lang="en-US" altLang="en-US" sz="3000" dirty="0" smtClean="0">
                <a:latin typeface="Arial" panose="020B0604020202020204" pitchFamily="34" charset="0"/>
                <a:cs typeface="Arial" panose="020B0604020202020204" pitchFamily="34" charset="0"/>
              </a:rPr>
              <a:t>21 CFR 312 (IND content and format)</a:t>
            </a:r>
          </a:p>
          <a:p>
            <a:pPr lvl="1" eaLnBrk="1" hangingPunct="1">
              <a:lnSpc>
                <a:spcPct val="90000"/>
              </a:lnSpc>
            </a:pPr>
            <a:r>
              <a:rPr lang="en-US" altLang="en-US" sz="3000" dirty="0" smtClean="0">
                <a:latin typeface="Arial" panose="020B0604020202020204" pitchFamily="34" charset="0"/>
                <a:cs typeface="Arial" panose="020B0604020202020204" pitchFamily="34" charset="0"/>
              </a:rPr>
              <a:t>21 CFR 210 and 211 (CGMP)</a:t>
            </a:r>
          </a:p>
          <a:p>
            <a:pPr eaLnBrk="1" hangingPunct="1">
              <a:lnSpc>
                <a:spcPct val="90000"/>
              </a:lnSpc>
            </a:pPr>
            <a:r>
              <a:rPr lang="en-US" altLang="en-US" sz="3000" dirty="0" smtClean="0">
                <a:latin typeface="Arial" panose="020B0604020202020204" pitchFamily="34" charset="0"/>
                <a:cs typeface="Arial" panose="020B0604020202020204" pitchFamily="34" charset="0"/>
              </a:rPr>
              <a:t>Guidance</a:t>
            </a:r>
          </a:p>
          <a:p>
            <a:pPr lvl="1" eaLnBrk="1" hangingPunct="1">
              <a:lnSpc>
                <a:spcPct val="90000"/>
              </a:lnSpc>
            </a:pPr>
            <a:r>
              <a:rPr lang="en-US" altLang="en-US" sz="3000" dirty="0" smtClean="0">
                <a:latin typeface="Arial" panose="020B0604020202020204" pitchFamily="34" charset="0"/>
                <a:cs typeface="Arial" panose="020B0604020202020204" pitchFamily="34" charset="0"/>
              </a:rPr>
              <a:t>FDA</a:t>
            </a:r>
          </a:p>
          <a:p>
            <a:pPr lvl="1" eaLnBrk="1" hangingPunct="1">
              <a:lnSpc>
                <a:spcPct val="90000"/>
              </a:lnSpc>
            </a:pPr>
            <a:r>
              <a:rPr lang="en-US" altLang="en-US" sz="3000" dirty="0" smtClean="0">
                <a:latin typeface="Arial" panose="020B0604020202020204" pitchFamily="34" charset="0"/>
                <a:cs typeface="Arial" panose="020B0604020202020204" pitchFamily="34" charset="0"/>
              </a:rPr>
              <a:t>ICH </a:t>
            </a:r>
            <a:r>
              <a:rPr lang="en-US" altLang="en-US" sz="3000" dirty="0" smtClean="0"/>
              <a:t/>
            </a:r>
            <a:br>
              <a:rPr lang="en-US" altLang="en-US" sz="3000" dirty="0" smtClean="0"/>
            </a:br>
            <a:endParaRPr lang="en-US" altLang="en-US" sz="3000" dirty="0" smtClean="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5"/>
          <p:cNvSpPr>
            <a:spLocks noGrp="1"/>
          </p:cNvSpPr>
          <p:nvPr>
            <p:ph type="sldNum" sz="quarter" idx="4294967295"/>
          </p:nvPr>
        </p:nvSpPr>
        <p:spPr>
          <a:xfrm>
            <a:off x="6553200" y="6245225"/>
            <a:ext cx="2133600" cy="476250"/>
          </a:xfrm>
          <a:prstGeom prst="rect">
            <a:avLst/>
          </a:prstGeo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400" dirty="0" smtClean="0">
              <a:solidFill>
                <a:srgbClr val="000000"/>
              </a:solidFill>
            </a:endParaRPr>
          </a:p>
        </p:txBody>
      </p:sp>
      <p:sp>
        <p:nvSpPr>
          <p:cNvPr id="64515" name="Rectangle 2"/>
          <p:cNvSpPr>
            <a:spLocks noGrp="1" noChangeArrowheads="1"/>
          </p:cNvSpPr>
          <p:nvPr>
            <p:ph type="title"/>
          </p:nvPr>
        </p:nvSpPr>
        <p:spPr>
          <a:xfrm>
            <a:off x="323849" y="762001"/>
            <a:ext cx="8509103" cy="955964"/>
          </a:xfrm>
        </p:spPr>
        <p:txBody>
          <a:bodyPr/>
          <a:lstStyle/>
          <a:p>
            <a:pPr eaLnBrk="1" hangingPunct="1"/>
            <a:r>
              <a:rPr lang="en-US" altLang="en-US" sz="3600" dirty="0" smtClean="0">
                <a:latin typeface="Arial" panose="020B0604020202020204" pitchFamily="34" charset="0"/>
                <a:cs typeface="Arial" panose="020B0604020202020204" pitchFamily="34" charset="0"/>
              </a:rPr>
              <a:t>FDA IND Guidance</a:t>
            </a:r>
          </a:p>
        </p:txBody>
      </p:sp>
      <p:sp>
        <p:nvSpPr>
          <p:cNvPr id="64516" name="Rectangle 3"/>
          <p:cNvSpPr>
            <a:spLocks noGrp="1" noChangeArrowheads="1"/>
          </p:cNvSpPr>
          <p:nvPr>
            <p:ph type="body" idx="1"/>
          </p:nvPr>
        </p:nvSpPr>
        <p:spPr>
          <a:xfrm>
            <a:off x="527152" y="1905000"/>
            <a:ext cx="8305800" cy="4114800"/>
          </a:xfrm>
        </p:spPr>
        <p:txBody>
          <a:bodyPr/>
          <a:lstStyle/>
          <a:p>
            <a:pPr eaLnBrk="1" hangingPunct="1"/>
            <a:r>
              <a:rPr lang="en-US" altLang="en-US" sz="3000" dirty="0" smtClean="0">
                <a:latin typeface="Arial" panose="020B0604020202020204" pitchFamily="34" charset="0"/>
                <a:cs typeface="Arial" panose="020B0604020202020204" pitchFamily="34" charset="0"/>
              </a:rPr>
              <a:t>Phase 1 (</a:t>
            </a:r>
            <a:r>
              <a:rPr lang="en-US" altLang="en-US" sz="3000" dirty="0" smtClean="0">
                <a:latin typeface="Arial" panose="020B0604020202020204" pitchFamily="34" charset="0"/>
                <a:cs typeface="Arial" panose="020B0604020202020204" pitchFamily="34" charset="0"/>
                <a:hlinkClick r:id="rId3"/>
              </a:rPr>
              <a:t>http://bit.ly/IND-Phase-1</a:t>
            </a:r>
            <a:r>
              <a:rPr lang="en-US" altLang="en-US" sz="3000" dirty="0" smtClean="0">
                <a:latin typeface="Arial" panose="020B0604020202020204" pitchFamily="34" charset="0"/>
                <a:cs typeface="Arial" panose="020B0604020202020204" pitchFamily="34" charset="0"/>
              </a:rPr>
              <a:t>)</a:t>
            </a:r>
          </a:p>
          <a:p>
            <a:pPr eaLnBrk="1" hangingPunct="1"/>
            <a:r>
              <a:rPr lang="en-US" altLang="en-US" sz="3000" dirty="0" smtClean="0">
                <a:latin typeface="Arial" panose="020B0604020202020204" pitchFamily="34" charset="0"/>
                <a:cs typeface="Arial" panose="020B0604020202020204" pitchFamily="34" charset="0"/>
              </a:rPr>
              <a:t>Phase 2 &amp; 3 (</a:t>
            </a:r>
            <a:r>
              <a:rPr lang="en-US" altLang="en-US" sz="3000" dirty="0" smtClean="0">
                <a:latin typeface="Arial" panose="020B0604020202020204" pitchFamily="34" charset="0"/>
                <a:cs typeface="Arial" panose="020B0604020202020204" pitchFamily="34" charset="0"/>
                <a:hlinkClick r:id="rId4"/>
              </a:rPr>
              <a:t>http://bit.ly/IND-Phase2-3</a:t>
            </a:r>
            <a:r>
              <a:rPr lang="en-US" altLang="en-US" sz="3000" dirty="0" smtClean="0">
                <a:latin typeface="Arial" panose="020B0604020202020204" pitchFamily="34" charset="0"/>
                <a:cs typeface="Arial" panose="020B0604020202020204" pitchFamily="34" charset="0"/>
              </a:rPr>
              <a:t>)</a:t>
            </a:r>
          </a:p>
          <a:p>
            <a:pPr eaLnBrk="1" hangingPunct="1"/>
            <a:r>
              <a:rPr lang="en-US" altLang="en-US" sz="3000" dirty="0" smtClean="0">
                <a:latin typeface="Arial" panose="020B0604020202020204" pitchFamily="34" charset="0"/>
                <a:cs typeface="Arial" panose="020B0604020202020204" pitchFamily="34" charset="0"/>
              </a:rPr>
              <a:t>Meetings (</a:t>
            </a:r>
            <a:r>
              <a:rPr lang="en-US" altLang="en-US" sz="3000" dirty="0" smtClean="0">
                <a:latin typeface="Arial" panose="020B0604020202020204" pitchFamily="34" charset="0"/>
                <a:cs typeface="Arial" panose="020B0604020202020204" pitchFamily="34" charset="0"/>
                <a:hlinkClick r:id="rId5"/>
              </a:rPr>
              <a:t>http://bit.ly/IND-meetings</a:t>
            </a:r>
            <a:r>
              <a:rPr lang="en-US" altLang="en-US" sz="3000" dirty="0" smtClean="0">
                <a:latin typeface="Arial" panose="020B0604020202020204" pitchFamily="34" charset="0"/>
                <a:cs typeface="Arial" panose="020B0604020202020204" pitchFamily="34" charset="0"/>
              </a:rPr>
              <a:t>)</a:t>
            </a:r>
          </a:p>
          <a:p>
            <a:pPr eaLnBrk="1" hangingPunct="1"/>
            <a:r>
              <a:rPr lang="en-US" altLang="en-US" sz="3000" dirty="0" err="1" smtClean="0">
                <a:latin typeface="Arial" panose="020B0604020202020204" pitchFamily="34" charset="0"/>
                <a:cs typeface="Arial" panose="020B0604020202020204" pitchFamily="34" charset="0"/>
              </a:rPr>
              <a:t>MaPP</a:t>
            </a:r>
            <a:r>
              <a:rPr lang="en-US" altLang="en-US" sz="3000" dirty="0" smtClean="0">
                <a:latin typeface="Arial" panose="020B0604020202020204" pitchFamily="34" charset="0"/>
                <a:cs typeface="Arial" panose="020B0604020202020204" pitchFamily="34" charset="0"/>
              </a:rPr>
              <a:t> 6030.1 </a:t>
            </a:r>
            <a:r>
              <a:rPr lang="en-US" altLang="en-US" sz="3000" dirty="0" smtClean="0">
                <a:latin typeface="Arial" panose="020B0604020202020204" pitchFamily="34" charset="0"/>
                <a:cs typeface="Arial" panose="020B0604020202020204" pitchFamily="34" charset="0"/>
                <a:hlinkClick r:id="rId6"/>
              </a:rPr>
              <a:t>(http://bit.ly/IND-MaPP)</a:t>
            </a:r>
            <a:endParaRPr lang="en-US" altLang="en-US" sz="3000" dirty="0" smtClean="0">
              <a:latin typeface="Arial" panose="020B0604020202020204" pitchFamily="34" charset="0"/>
              <a:cs typeface="Arial" panose="020B0604020202020204" pitchFamily="34" charset="0"/>
            </a:endParaRPr>
          </a:p>
          <a:p>
            <a:pPr eaLnBrk="1" hangingPunct="1"/>
            <a:r>
              <a:rPr lang="en-US" altLang="en-US" sz="3000" dirty="0" smtClean="0">
                <a:latin typeface="Arial" panose="020B0604020202020204" pitchFamily="34" charset="0"/>
                <a:cs typeface="Arial" panose="020B0604020202020204" pitchFamily="34" charset="0"/>
              </a:rPr>
              <a:t>Exploratory IND (</a:t>
            </a:r>
            <a:r>
              <a:rPr lang="en-US" altLang="en-US" sz="3000" dirty="0" smtClean="0">
                <a:latin typeface="Arial" panose="020B0604020202020204" pitchFamily="34" charset="0"/>
                <a:cs typeface="Arial" panose="020B0604020202020204" pitchFamily="34" charset="0"/>
                <a:hlinkClick r:id="rId7"/>
              </a:rPr>
              <a:t>http://bit.ly/Expl-IND</a:t>
            </a:r>
            <a:r>
              <a:rPr lang="en-US" altLang="en-US" sz="3000" dirty="0" smtClean="0">
                <a:latin typeface="Arial" panose="020B0604020202020204" pitchFamily="34" charset="0"/>
                <a:cs typeface="Arial" panose="020B0604020202020204" pitchFamily="34" charset="0"/>
              </a:rPr>
              <a:t>)</a:t>
            </a:r>
          </a:p>
          <a:p>
            <a:pPr eaLnBrk="1" hangingPunct="1"/>
            <a:r>
              <a:rPr lang="en-US" altLang="en-US" sz="3000" dirty="0" smtClean="0">
                <a:latin typeface="Arial" panose="020B0604020202020204" pitchFamily="34" charset="0"/>
                <a:cs typeface="Arial" panose="020B0604020202020204" pitchFamily="34" charset="0"/>
              </a:rPr>
              <a:t>GMP for Phase 1 (</a:t>
            </a:r>
            <a:r>
              <a:rPr lang="en-US" altLang="en-US" sz="3000" dirty="0" smtClean="0">
                <a:latin typeface="Arial" panose="020B0604020202020204" pitchFamily="34" charset="0"/>
                <a:cs typeface="Arial" panose="020B0604020202020204" pitchFamily="34" charset="0"/>
                <a:hlinkClick r:id="rId8"/>
              </a:rPr>
              <a:t>http://bit.ly/IND-cGMP</a:t>
            </a:r>
            <a:r>
              <a:rPr lang="en-US" altLang="en-US" dirty="0" smtClean="0">
                <a:latin typeface="Arial" panose="020B0604020202020204" pitchFamily="34" charset="0"/>
                <a:cs typeface="Arial" panose="020B0604020202020204" pitchFamily="34" charset="0"/>
              </a:rPr>
              <a:t>)</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Slide Number Placeholder 5"/>
          <p:cNvSpPr>
            <a:spLocks noGrp="1"/>
          </p:cNvSpPr>
          <p:nvPr>
            <p:ph type="sldNum" sz="quarter" idx="4294967295"/>
          </p:nvPr>
        </p:nvSpPr>
        <p:spPr>
          <a:xfrm>
            <a:off x="6553200" y="6245225"/>
            <a:ext cx="2133600" cy="476250"/>
          </a:xfrm>
          <a:prstGeom prst="rect">
            <a:avLst/>
          </a:prstGeo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400" dirty="0" smtClean="0">
              <a:solidFill>
                <a:srgbClr val="000000"/>
              </a:solidFill>
            </a:endParaRPr>
          </a:p>
        </p:txBody>
      </p:sp>
      <p:sp>
        <p:nvSpPr>
          <p:cNvPr id="65539" name="Rectangle 2"/>
          <p:cNvSpPr>
            <a:spLocks noGrp="1" noChangeArrowheads="1"/>
          </p:cNvSpPr>
          <p:nvPr>
            <p:ph type="title"/>
          </p:nvPr>
        </p:nvSpPr>
        <p:spPr>
          <a:xfrm>
            <a:off x="609600" y="554182"/>
            <a:ext cx="7848600" cy="1607127"/>
          </a:xfrm>
        </p:spPr>
        <p:txBody>
          <a:bodyPr/>
          <a:lstStyle/>
          <a:p>
            <a:pPr eaLnBrk="1" hangingPunct="1"/>
            <a:r>
              <a:rPr lang="en-US" altLang="en-US" sz="3600" dirty="0" smtClean="0">
                <a:latin typeface="Arial" panose="020B0604020202020204" pitchFamily="34" charset="0"/>
                <a:cs typeface="Arial" panose="020B0604020202020204" pitchFamily="34" charset="0"/>
              </a:rPr>
              <a:t>Guidance for Industry: CGMP for Phase 1 Investigational Drugs (2008)</a:t>
            </a:r>
          </a:p>
        </p:txBody>
      </p:sp>
      <p:sp>
        <p:nvSpPr>
          <p:cNvPr id="65540" name="Rectangle 3"/>
          <p:cNvSpPr>
            <a:spLocks noGrp="1" noChangeArrowheads="1"/>
          </p:cNvSpPr>
          <p:nvPr>
            <p:ph type="body" idx="1"/>
          </p:nvPr>
        </p:nvSpPr>
        <p:spPr>
          <a:xfrm>
            <a:off x="609600" y="2008909"/>
            <a:ext cx="8120063" cy="4468091"/>
          </a:xfrm>
        </p:spPr>
        <p:txBody>
          <a:bodyPr>
            <a:normAutofit fontScale="92500"/>
          </a:bodyPr>
          <a:lstStyle/>
          <a:p>
            <a:pPr eaLnBrk="1" hangingPunct="1">
              <a:buFontTx/>
              <a:buNone/>
            </a:pPr>
            <a:endParaRPr lang="en-US" altLang="en-US" sz="1200" dirty="0" smtClean="0">
              <a:latin typeface="Arial" panose="020B0604020202020204" pitchFamily="34" charset="0"/>
              <a:cs typeface="Arial" panose="020B0604020202020204" pitchFamily="34" charset="0"/>
            </a:endParaRPr>
          </a:p>
          <a:p>
            <a:pPr eaLnBrk="1" hangingPunct="1"/>
            <a:r>
              <a:rPr lang="en-US" altLang="en-US" sz="2200" dirty="0" smtClean="0">
                <a:latin typeface="Arial" panose="020B0604020202020204" pitchFamily="34" charset="0"/>
                <a:cs typeface="Arial" panose="020B0604020202020204" pitchFamily="34" charset="0"/>
              </a:rPr>
              <a:t>Frequent questions about GMP expectations for Phase 1 trial materials; clear need for guidance</a:t>
            </a:r>
          </a:p>
          <a:p>
            <a:pPr eaLnBrk="1" hangingPunct="1"/>
            <a:r>
              <a:rPr lang="en-US" altLang="en-US" sz="2200" dirty="0" smtClean="0">
                <a:latin typeface="Arial" panose="020B0604020202020204" pitchFamily="34" charset="0"/>
                <a:cs typeface="Arial" panose="020B0604020202020204" pitchFamily="34" charset="0"/>
              </a:rPr>
              <a:t>Developed by Agency workgroup (CDER, CBER, ORA) composed of compliance staff, CMC reviewers, and investigators</a:t>
            </a:r>
          </a:p>
          <a:p>
            <a:pPr eaLnBrk="1" hangingPunct="1"/>
            <a:r>
              <a:rPr lang="en-US" altLang="en-US" sz="2200" dirty="0" smtClean="0">
                <a:latin typeface="Arial" panose="020B0604020202020204" pitchFamily="34" charset="0"/>
                <a:cs typeface="Arial" panose="020B0604020202020204" pitchFamily="34" charset="0"/>
              </a:rPr>
              <a:t>FDA’s desire to ensure appropriate quality for early clinical trial material, without impeding drug development </a:t>
            </a:r>
          </a:p>
          <a:p>
            <a:pPr eaLnBrk="1" hangingPunct="1"/>
            <a:r>
              <a:rPr lang="en-US" altLang="en-US" sz="2200" dirty="0" smtClean="0">
                <a:latin typeface="Arial" panose="020B0604020202020204" pitchFamily="34" charset="0"/>
                <a:cs typeface="Arial" panose="020B0604020202020204" pitchFamily="34" charset="0"/>
              </a:rPr>
              <a:t>Articulates FDA’s intent to implement an incremental approach to CGMP compliance for clinical investigational products</a:t>
            </a:r>
          </a:p>
          <a:p>
            <a:pPr eaLnBrk="1" hangingPunct="1"/>
            <a:r>
              <a:rPr lang="en-US" altLang="en-US" sz="2200" dirty="0" smtClean="0">
                <a:latin typeface="Arial" panose="020B0604020202020204" pitchFamily="34" charset="0"/>
                <a:cs typeface="Arial" panose="020B0604020202020204" pitchFamily="34" charset="0"/>
              </a:rPr>
              <a:t>FDA Guidance issued in 1991 “Preparation of Investigational New Drug Products (Human and Animal)” (reprinted November 1992) still applies to Phase 2 and Phase 3 clinical trial materials</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noChangeArrowheads="1"/>
          </p:cNvSpPr>
          <p:nvPr>
            <p:ph type="title"/>
          </p:nvPr>
        </p:nvSpPr>
        <p:spPr>
          <a:xfrm>
            <a:off x="609600" y="609600"/>
            <a:ext cx="7924800" cy="831273"/>
          </a:xfrm>
        </p:spPr>
        <p:txBody>
          <a:bodyPr/>
          <a:lstStyle/>
          <a:p>
            <a:pPr eaLnBrk="1" hangingPunct="1"/>
            <a:r>
              <a:rPr lang="en-US" altLang="en-US" sz="3600" dirty="0" smtClean="0">
                <a:latin typeface="Arial" panose="020B0604020202020204" pitchFamily="34" charset="0"/>
                <a:cs typeface="Arial" panose="020B0604020202020204" pitchFamily="34" charset="0"/>
              </a:rPr>
              <a:t>Meetings</a:t>
            </a:r>
          </a:p>
        </p:txBody>
      </p:sp>
      <p:sp>
        <p:nvSpPr>
          <p:cNvPr id="66564" name="Rectangle 3"/>
          <p:cNvSpPr>
            <a:spLocks noGrp="1" noChangeArrowheads="1"/>
          </p:cNvSpPr>
          <p:nvPr>
            <p:ph type="body" idx="1"/>
          </p:nvPr>
        </p:nvSpPr>
        <p:spPr>
          <a:xfrm>
            <a:off x="457200" y="1600200"/>
            <a:ext cx="8229600" cy="4830763"/>
          </a:xfrm>
        </p:spPr>
        <p:txBody>
          <a:bodyPr/>
          <a:lstStyle/>
          <a:p>
            <a:pPr eaLnBrk="1" hangingPunct="1">
              <a:lnSpc>
                <a:spcPct val="80000"/>
              </a:lnSpc>
            </a:pPr>
            <a:r>
              <a:rPr lang="en-US" altLang="en-US" sz="2400" dirty="0" smtClean="0">
                <a:latin typeface="Arial" panose="020B0604020202020204" pitchFamily="34" charset="0"/>
                <a:cs typeface="Arial" panose="020B0604020202020204" pitchFamily="34" charset="0"/>
              </a:rPr>
              <a:t>Pre-IND Meetings</a:t>
            </a:r>
          </a:p>
          <a:p>
            <a:pPr eaLnBrk="1" hangingPunct="1">
              <a:lnSpc>
                <a:spcPct val="80000"/>
              </a:lnSpc>
            </a:pPr>
            <a:r>
              <a:rPr lang="en-US" altLang="en-US" sz="2400" dirty="0" smtClean="0">
                <a:latin typeface="Arial" panose="020B0604020202020204" pitchFamily="34" charset="0"/>
                <a:cs typeface="Arial" panose="020B0604020202020204" pitchFamily="34" charset="0"/>
              </a:rPr>
              <a:t>EOP2 Meetings</a:t>
            </a:r>
          </a:p>
          <a:p>
            <a:pPr lvl="1" eaLnBrk="1" hangingPunct="1">
              <a:lnSpc>
                <a:spcPct val="80000"/>
              </a:lnSpc>
            </a:pPr>
            <a:r>
              <a:rPr lang="en-US" altLang="en-US" sz="2000" dirty="0" smtClean="0">
                <a:latin typeface="Arial" panose="020B0604020202020204" pitchFamily="34" charset="0"/>
                <a:cs typeface="Arial" panose="020B0604020202020204" pitchFamily="34" charset="0"/>
              </a:rPr>
              <a:t>Ensure that meaningful and adequate data are generated during Phase 3 studies</a:t>
            </a:r>
          </a:p>
          <a:p>
            <a:pPr lvl="1" eaLnBrk="1" hangingPunct="1">
              <a:lnSpc>
                <a:spcPct val="80000"/>
              </a:lnSpc>
            </a:pPr>
            <a:r>
              <a:rPr lang="en-US" altLang="en-US" sz="2000" dirty="0" smtClean="0">
                <a:latin typeface="Arial" panose="020B0604020202020204" pitchFamily="34" charset="0"/>
                <a:cs typeface="Arial" panose="020B0604020202020204" pitchFamily="34" charset="0"/>
              </a:rPr>
              <a:t>Identify safety issues, scientific issues and/or potential problems and address/resolve them prior to initiating Phase 3 studies</a:t>
            </a:r>
          </a:p>
          <a:p>
            <a:pPr lvl="1" eaLnBrk="1" hangingPunct="1">
              <a:lnSpc>
                <a:spcPct val="80000"/>
              </a:lnSpc>
            </a:pPr>
            <a:r>
              <a:rPr lang="en-US" altLang="en-US" sz="2000" dirty="0" smtClean="0">
                <a:latin typeface="Arial" panose="020B0604020202020204" pitchFamily="34" charset="0"/>
                <a:cs typeface="Arial" panose="020B0604020202020204" pitchFamily="34" charset="0"/>
              </a:rPr>
              <a:t>Identify potential roadblocks that could affect review of marketing application</a:t>
            </a:r>
          </a:p>
          <a:p>
            <a:pPr lvl="1" eaLnBrk="1" hangingPunct="1">
              <a:lnSpc>
                <a:spcPct val="80000"/>
              </a:lnSpc>
            </a:pPr>
            <a:r>
              <a:rPr lang="en-US" altLang="en-US" sz="2000" dirty="0" smtClean="0">
                <a:latin typeface="Arial" panose="020B0604020202020204" pitchFamily="34" charset="0"/>
                <a:cs typeface="Arial" panose="020B0604020202020204" pitchFamily="34" charset="0"/>
              </a:rPr>
              <a:t>Discuss and agree on plans/protocols relative to:</a:t>
            </a:r>
          </a:p>
          <a:p>
            <a:pPr lvl="2" eaLnBrk="1" hangingPunct="1">
              <a:lnSpc>
                <a:spcPct val="80000"/>
              </a:lnSpc>
            </a:pPr>
            <a:r>
              <a:rPr lang="en-US" altLang="en-US" sz="1800" dirty="0" smtClean="0">
                <a:latin typeface="Arial" panose="020B0604020202020204" pitchFamily="34" charset="0"/>
                <a:cs typeface="Arial" panose="020B0604020202020204" pitchFamily="34" charset="0"/>
              </a:rPr>
              <a:t>Regulations, guidances, and FDA policy</a:t>
            </a:r>
          </a:p>
          <a:p>
            <a:pPr lvl="2" eaLnBrk="1" hangingPunct="1">
              <a:lnSpc>
                <a:spcPct val="80000"/>
              </a:lnSpc>
            </a:pPr>
            <a:r>
              <a:rPr lang="en-US" altLang="en-US" sz="1800" dirty="0" smtClean="0">
                <a:latin typeface="Arial" panose="020B0604020202020204" pitchFamily="34" charset="0"/>
                <a:cs typeface="Arial" panose="020B0604020202020204" pitchFamily="34" charset="0"/>
              </a:rPr>
              <a:t>Quality by Design (</a:t>
            </a:r>
            <a:r>
              <a:rPr lang="en-US" altLang="en-US" sz="1800" dirty="0" err="1" smtClean="0">
                <a:latin typeface="Arial" panose="020B0604020202020204" pitchFamily="34" charset="0"/>
                <a:cs typeface="Arial" panose="020B0604020202020204" pitchFamily="34" charset="0"/>
              </a:rPr>
              <a:t>QbD</a:t>
            </a:r>
            <a:r>
              <a:rPr lang="en-US" altLang="en-US" sz="1800" dirty="0" smtClean="0">
                <a:latin typeface="Arial" panose="020B0604020202020204" pitchFamily="34" charset="0"/>
                <a:cs typeface="Arial" panose="020B0604020202020204" pitchFamily="34" charset="0"/>
              </a:rPr>
              <a:t>) approaches, if used</a:t>
            </a:r>
          </a:p>
          <a:p>
            <a:pPr eaLnBrk="1" hangingPunct="1">
              <a:lnSpc>
                <a:spcPct val="80000"/>
              </a:lnSpc>
            </a:pPr>
            <a:r>
              <a:rPr lang="en-US" altLang="en-US" sz="2400" dirty="0" smtClean="0">
                <a:latin typeface="Arial" panose="020B0604020202020204" pitchFamily="34" charset="0"/>
                <a:cs typeface="Arial" panose="020B0604020202020204" pitchFamily="34" charset="0"/>
              </a:rPr>
              <a:t>Pre-NDA Meetings</a:t>
            </a:r>
          </a:p>
          <a:p>
            <a:pPr lvl="1" eaLnBrk="1" hangingPunct="1">
              <a:lnSpc>
                <a:spcPct val="80000"/>
              </a:lnSpc>
            </a:pPr>
            <a:r>
              <a:rPr lang="en-US" altLang="en-US" sz="2000" dirty="0" smtClean="0">
                <a:latin typeface="Arial" panose="020B0604020202020204" pitchFamily="34" charset="0"/>
                <a:cs typeface="Arial" panose="020B0604020202020204" pitchFamily="34" charset="0"/>
              </a:rPr>
              <a:t>Generally focusing on filing and format issues at least 6 months prior to NDA submission</a:t>
            </a:r>
          </a:p>
          <a:p>
            <a:pPr lvl="1" eaLnBrk="1" hangingPunct="1">
              <a:lnSpc>
                <a:spcPct val="80000"/>
              </a:lnSpc>
            </a:pPr>
            <a:r>
              <a:rPr lang="en-US" altLang="en-US" sz="2000" dirty="0" smtClean="0">
                <a:latin typeface="Arial" panose="020B0604020202020204" pitchFamily="34" charset="0"/>
                <a:cs typeface="Arial" panose="020B0604020202020204" pitchFamily="34" charset="0"/>
              </a:rPr>
              <a:t>Discussion of any problems that can lead to refuse-to-file recommendation or hinder the review process</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noChangeArrowheads="1"/>
          </p:cNvSpPr>
          <p:nvPr>
            <p:ph type="title"/>
          </p:nvPr>
        </p:nvSpPr>
        <p:spPr>
          <a:xfrm>
            <a:off x="609600" y="443345"/>
            <a:ext cx="7924800" cy="969819"/>
          </a:xfrm>
        </p:spPr>
        <p:txBody>
          <a:bodyPr/>
          <a:lstStyle/>
          <a:p>
            <a:r>
              <a:rPr lang="en-US" altLang="en-US" sz="3600" dirty="0">
                <a:latin typeface="Arial" panose="020B0604020202020204" pitchFamily="34" charset="0"/>
                <a:cs typeface="Arial" panose="020B0604020202020204" pitchFamily="34" charset="0"/>
              </a:rPr>
              <a:t>Summary</a:t>
            </a:r>
            <a:endParaRPr lang="en-US" altLang="en-US" sz="3600" dirty="0" smtClean="0">
              <a:latin typeface="Arial" panose="020B0604020202020204" pitchFamily="34" charset="0"/>
              <a:cs typeface="Arial" panose="020B0604020202020204" pitchFamily="34" charset="0"/>
            </a:endParaRPr>
          </a:p>
        </p:txBody>
      </p:sp>
      <p:sp>
        <p:nvSpPr>
          <p:cNvPr id="66564" name="Rectangle 3"/>
          <p:cNvSpPr>
            <a:spLocks noGrp="1" noChangeArrowheads="1"/>
          </p:cNvSpPr>
          <p:nvPr>
            <p:ph type="body" idx="1"/>
          </p:nvPr>
        </p:nvSpPr>
        <p:spPr>
          <a:xfrm>
            <a:off x="457200" y="1600200"/>
            <a:ext cx="8229600" cy="4830763"/>
          </a:xfrm>
        </p:spPr>
        <p:txBody>
          <a:bodyPr>
            <a:normAutofit/>
          </a:bodyPr>
          <a:lstStyle/>
          <a:p>
            <a:pPr>
              <a:lnSpc>
                <a:spcPct val="80000"/>
              </a:lnSpc>
            </a:pPr>
            <a:r>
              <a:rPr lang="en-US" altLang="en-US" sz="2400" dirty="0">
                <a:latin typeface="Arial" panose="020B0604020202020204" pitchFamily="34" charset="0"/>
                <a:cs typeface="Arial" panose="020B0604020202020204" pitchFamily="34" charset="0"/>
              </a:rPr>
              <a:t>Sufficient CMC information should be provided in an IND to assure </a:t>
            </a:r>
            <a:r>
              <a:rPr lang="en-US" altLang="en-US" sz="2400" dirty="0">
                <a:solidFill>
                  <a:schemeClr val="accent1"/>
                </a:solidFill>
                <a:latin typeface="Arial" panose="020B0604020202020204" pitchFamily="34" charset="0"/>
                <a:cs typeface="Arial" panose="020B0604020202020204" pitchFamily="34" charset="0"/>
              </a:rPr>
              <a:t>identity, quality, purity and strength</a:t>
            </a:r>
            <a:r>
              <a:rPr lang="en-US" altLang="en-US" sz="2400" dirty="0">
                <a:latin typeface="Arial" panose="020B0604020202020204" pitchFamily="34" charset="0"/>
                <a:cs typeface="Arial" panose="020B0604020202020204" pitchFamily="34" charset="0"/>
              </a:rPr>
              <a:t> of the study drug </a:t>
            </a:r>
          </a:p>
          <a:p>
            <a:pPr>
              <a:lnSpc>
                <a:spcPct val="80000"/>
              </a:lnSpc>
            </a:pPr>
            <a:r>
              <a:rPr lang="en-US" altLang="en-US" sz="2400" dirty="0">
                <a:latin typeface="Arial" panose="020B0604020202020204" pitchFamily="34" charset="0"/>
                <a:cs typeface="Arial" panose="020B0604020202020204" pitchFamily="34" charset="0"/>
              </a:rPr>
              <a:t>The level of CMC information increases as development progresses</a:t>
            </a:r>
          </a:p>
          <a:p>
            <a:pPr>
              <a:lnSpc>
                <a:spcPct val="80000"/>
              </a:lnSpc>
            </a:pPr>
            <a:r>
              <a:rPr lang="en-US" altLang="en-US" sz="2400" dirty="0">
                <a:latin typeface="Arial" panose="020B0604020202020204" pitchFamily="34" charset="0"/>
                <a:cs typeface="Arial" panose="020B0604020202020204" pitchFamily="34" charset="0"/>
              </a:rPr>
              <a:t>Critical CMC </a:t>
            </a:r>
            <a:r>
              <a:rPr lang="en-US" altLang="en-US" sz="2400" dirty="0">
                <a:solidFill>
                  <a:schemeClr val="accent1"/>
                </a:solidFill>
                <a:latin typeface="Arial" panose="020B0604020202020204" pitchFamily="34" charset="0"/>
                <a:cs typeface="Arial" panose="020B0604020202020204" pitchFamily="34" charset="0"/>
              </a:rPr>
              <a:t>safety</a:t>
            </a:r>
            <a:r>
              <a:rPr lang="en-US" altLang="en-US" sz="2400" dirty="0">
                <a:latin typeface="Arial" panose="020B0604020202020204" pitchFamily="34" charset="0"/>
                <a:cs typeface="Arial" panose="020B0604020202020204" pitchFamily="34" charset="0"/>
              </a:rPr>
              <a:t> issues (including </a:t>
            </a:r>
            <a:r>
              <a:rPr lang="en-US" altLang="en-US" sz="2400" dirty="0">
                <a:solidFill>
                  <a:schemeClr val="accent1"/>
                </a:solidFill>
                <a:latin typeface="Arial" panose="020B0604020202020204" pitchFamily="34" charset="0"/>
                <a:cs typeface="Arial" panose="020B0604020202020204" pitchFamily="34" charset="0"/>
              </a:rPr>
              <a:t>impuritie</a:t>
            </a:r>
            <a:r>
              <a:rPr lang="en-US" altLang="en-US" sz="2400" dirty="0">
                <a:latin typeface="Arial" panose="020B0604020202020204" pitchFamily="34" charset="0"/>
                <a:cs typeface="Arial" panose="020B0604020202020204" pitchFamily="34" charset="0"/>
              </a:rPr>
              <a:t>s) should be identified - safety concern is the primary reason for placing an IND on clinical hold based on CMC section</a:t>
            </a:r>
          </a:p>
          <a:p>
            <a:pPr>
              <a:lnSpc>
                <a:spcPct val="80000"/>
              </a:lnSpc>
            </a:pPr>
            <a:r>
              <a:rPr lang="en-US" altLang="en-US" sz="2400" dirty="0">
                <a:latin typeface="Arial" panose="020B0604020202020204" pitchFamily="34" charset="0"/>
                <a:cs typeface="Arial" panose="020B0604020202020204" pitchFamily="34" charset="0"/>
              </a:rPr>
              <a:t>Other </a:t>
            </a:r>
            <a:r>
              <a:rPr lang="en-US" altLang="en-US" sz="2400" dirty="0">
                <a:solidFill>
                  <a:schemeClr val="accent1"/>
                </a:solidFill>
                <a:latin typeface="Arial" panose="020B0604020202020204" pitchFamily="34" charset="0"/>
                <a:cs typeface="Arial" panose="020B0604020202020204" pitchFamily="34" charset="0"/>
              </a:rPr>
              <a:t>quality</a:t>
            </a:r>
            <a:r>
              <a:rPr lang="en-US" altLang="en-US" sz="2400" dirty="0">
                <a:latin typeface="Arial" panose="020B0604020202020204" pitchFamily="34" charset="0"/>
                <a:cs typeface="Arial" panose="020B0604020202020204" pitchFamily="34" charset="0"/>
              </a:rPr>
              <a:t> issues should be considered and evaluated for INDs</a:t>
            </a:r>
          </a:p>
          <a:p>
            <a:pPr>
              <a:lnSpc>
                <a:spcPct val="80000"/>
              </a:lnSpc>
            </a:pPr>
            <a:r>
              <a:rPr lang="en-US" altLang="en-US" sz="2400" dirty="0" smtClean="0">
                <a:solidFill>
                  <a:schemeClr val="accent1"/>
                </a:solidFill>
                <a:latin typeface="Arial" panose="020B0604020202020204" pitchFamily="34" charset="0"/>
                <a:cs typeface="Arial" panose="020B0604020202020204" pitchFamily="34" charset="0"/>
              </a:rPr>
              <a:t>CGMP</a:t>
            </a:r>
            <a:r>
              <a:rPr lang="en-US" altLang="en-US" sz="2400" dirty="0" smtClean="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should be applied - Phase 1 drugs do not need full CGMP but do need good manufacturing controls</a:t>
            </a:r>
          </a:p>
          <a:p>
            <a:pPr>
              <a:lnSpc>
                <a:spcPct val="80000"/>
              </a:lnSpc>
            </a:pPr>
            <a:r>
              <a:rPr lang="en-US" altLang="en-US" sz="2400" dirty="0">
                <a:latin typeface="Arial" panose="020B0604020202020204" pitchFamily="34" charset="0"/>
                <a:cs typeface="Arial" panose="020B0604020202020204" pitchFamily="34" charset="0"/>
              </a:rPr>
              <a:t>Recommendations of ICH/FDA </a:t>
            </a:r>
            <a:r>
              <a:rPr lang="en-US" altLang="en-US" sz="2400" dirty="0">
                <a:solidFill>
                  <a:schemeClr val="accent1"/>
                </a:solidFill>
                <a:latin typeface="Arial" panose="020B0604020202020204" pitchFamily="34" charset="0"/>
                <a:cs typeface="Arial" panose="020B0604020202020204" pitchFamily="34" charset="0"/>
              </a:rPr>
              <a:t>guidances</a:t>
            </a:r>
            <a:r>
              <a:rPr lang="en-US" altLang="en-US" sz="2400" dirty="0">
                <a:latin typeface="Arial" panose="020B0604020202020204" pitchFamily="34" charset="0"/>
                <a:cs typeface="Arial" panose="020B0604020202020204" pitchFamily="34" charset="0"/>
              </a:rPr>
              <a:t> and input from FDA are helpful during drug development</a:t>
            </a:r>
          </a:p>
          <a:p>
            <a:pPr eaLnBrk="1" hangingPunct="1">
              <a:lnSpc>
                <a:spcPct val="80000"/>
              </a:lnSpc>
            </a:pPr>
            <a:endParaRPr lang="en-US" altLang="en-U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248727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4294967295"/>
          </p:nvPr>
        </p:nvSpPr>
        <p:spPr>
          <a:xfrm>
            <a:off x="6553200" y="6245225"/>
            <a:ext cx="2133600" cy="476250"/>
          </a:xfrm>
          <a:prstGeom prst="rect">
            <a:avLst/>
          </a:prstGeo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400" dirty="0" smtClean="0">
              <a:solidFill>
                <a:srgbClr val="000000"/>
              </a:solidFill>
            </a:endParaRPr>
          </a:p>
        </p:txBody>
      </p:sp>
      <p:sp>
        <p:nvSpPr>
          <p:cNvPr id="6147" name="Rectangle 2"/>
          <p:cNvSpPr>
            <a:spLocks noGrp="1" noChangeArrowheads="1"/>
          </p:cNvSpPr>
          <p:nvPr>
            <p:ph type="title"/>
          </p:nvPr>
        </p:nvSpPr>
        <p:spPr>
          <a:xfrm>
            <a:off x="550862" y="730061"/>
            <a:ext cx="7924800" cy="914400"/>
          </a:xfrm>
        </p:spPr>
        <p:txBody>
          <a:bodyPr>
            <a:normAutofit/>
          </a:bodyPr>
          <a:lstStyle/>
          <a:p>
            <a:pPr eaLnBrk="1" hangingPunct="1">
              <a:defRPr/>
            </a:pPr>
            <a:r>
              <a:rPr lang="en-US" altLang="en-US" sz="3600" dirty="0" smtClean="0">
                <a:latin typeface="Arial" panose="020B0604020202020204" pitchFamily="34" charset="0"/>
                <a:cs typeface="Arial" panose="020B0604020202020204" pitchFamily="34" charset="0"/>
              </a:rPr>
              <a:t>What is Pharmaceutical Quality?</a:t>
            </a:r>
          </a:p>
        </p:txBody>
      </p:sp>
      <p:sp>
        <p:nvSpPr>
          <p:cNvPr id="166915" name="Rectangle 3"/>
          <p:cNvSpPr>
            <a:spLocks noGrp="1" noChangeArrowheads="1"/>
          </p:cNvSpPr>
          <p:nvPr>
            <p:ph type="body" idx="1"/>
          </p:nvPr>
        </p:nvSpPr>
        <p:spPr>
          <a:xfrm>
            <a:off x="457200" y="1735138"/>
            <a:ext cx="8229600" cy="4525962"/>
          </a:xfrm>
        </p:spPr>
        <p:txBody>
          <a:bodyPr/>
          <a:lstStyle/>
          <a:p>
            <a:pPr eaLnBrk="1" hangingPunct="1"/>
            <a:r>
              <a:rPr lang="en-US" altLang="en-US" sz="2800" dirty="0" smtClean="0">
                <a:latin typeface="Arial" panose="020B0604020202020204" pitchFamily="34" charset="0"/>
                <a:cs typeface="Arial" panose="020B0604020202020204" pitchFamily="34" charset="0"/>
              </a:rPr>
              <a:t>The suitability of either a drug substance or drug product for its intended use. This term includes such attributes as the identity, strength and purity</a:t>
            </a:r>
            <a:br>
              <a:rPr lang="en-US" altLang="en-US" sz="2800" dirty="0" smtClean="0">
                <a:latin typeface="Arial" panose="020B0604020202020204" pitchFamily="34" charset="0"/>
                <a:cs typeface="Arial" panose="020B0604020202020204" pitchFamily="34" charset="0"/>
              </a:rPr>
            </a:br>
            <a:r>
              <a:rPr lang="en-US" altLang="en-US" sz="2800" dirty="0" smtClean="0">
                <a:latin typeface="Arial" panose="020B0604020202020204" pitchFamily="34" charset="0"/>
                <a:cs typeface="Arial" panose="020B0604020202020204" pitchFamily="34" charset="0"/>
              </a:rPr>
              <a:t>(ICH Q6A)</a:t>
            </a:r>
          </a:p>
          <a:p>
            <a:pPr eaLnBrk="1" hangingPunct="1"/>
            <a:r>
              <a:rPr lang="en-US" altLang="en-US" sz="2800" dirty="0" smtClean="0">
                <a:latin typeface="Arial" panose="020B0604020202020204" pitchFamily="34" charset="0"/>
                <a:cs typeface="Arial" panose="020B0604020202020204" pitchFamily="34" charset="0"/>
              </a:rPr>
              <a:t>The degree to which a set of inherent properties of a product, system or process fulfills requirements </a:t>
            </a:r>
            <a:br>
              <a:rPr lang="en-US" altLang="en-US" sz="2800" dirty="0" smtClean="0">
                <a:latin typeface="Arial" panose="020B0604020202020204" pitchFamily="34" charset="0"/>
                <a:cs typeface="Arial" panose="020B0604020202020204" pitchFamily="34" charset="0"/>
              </a:rPr>
            </a:br>
            <a:r>
              <a:rPr lang="en-US" altLang="en-US" sz="2800" dirty="0" smtClean="0">
                <a:latin typeface="Arial" panose="020B0604020202020204" pitchFamily="34" charset="0"/>
                <a:cs typeface="Arial" panose="020B0604020202020204" pitchFamily="34" charset="0"/>
              </a:rPr>
              <a:t>(ICH Q9)</a:t>
            </a:r>
          </a:p>
        </p:txBody>
      </p:sp>
      <p:sp>
        <p:nvSpPr>
          <p:cNvPr id="166916" name="Text Box 4"/>
          <p:cNvSpPr txBox="1">
            <a:spLocks noChangeArrowheads="1"/>
          </p:cNvSpPr>
          <p:nvPr/>
        </p:nvSpPr>
        <p:spPr bwMode="auto">
          <a:xfrm rot="-1384544">
            <a:off x="2925763" y="2276475"/>
            <a:ext cx="3343275" cy="579438"/>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a:solidFill>
                  <a:srgbClr val="FF0000"/>
                </a:solidFill>
                <a:cs typeface="Arial" charset="0"/>
              </a:rPr>
              <a:t>Patient &amp; Product</a:t>
            </a:r>
          </a:p>
        </p:txBody>
      </p:sp>
      <p:sp>
        <p:nvSpPr>
          <p:cNvPr id="166917" name="Text Box 5"/>
          <p:cNvSpPr txBox="1">
            <a:spLocks noChangeArrowheads="1"/>
          </p:cNvSpPr>
          <p:nvPr/>
        </p:nvSpPr>
        <p:spPr bwMode="auto">
          <a:xfrm rot="-1384544">
            <a:off x="2740025" y="4362450"/>
            <a:ext cx="3546475" cy="579438"/>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a:solidFill>
                  <a:srgbClr val="FF0000"/>
                </a:solidFill>
                <a:cs typeface="Arial" charset="0"/>
              </a:rPr>
              <a:t>Product &amp; Process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66915">
                                            <p:txEl>
                                              <p:pRg st="0" end="0"/>
                                            </p:txEl>
                                          </p:spTgt>
                                        </p:tgtEl>
                                        <p:attrNameLst>
                                          <p:attrName>style.visibility</p:attrName>
                                        </p:attrNameLst>
                                      </p:cBhvr>
                                      <p:to>
                                        <p:strVal val="visible"/>
                                      </p:to>
                                    </p:set>
                                    <p:animEffect transition="in" filter="wipe(left)">
                                      <p:cBhvr>
                                        <p:cTn id="7" dur="500"/>
                                        <p:tgtEl>
                                          <p:spTgt spid="1669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6916"/>
                                        </p:tgtEl>
                                        <p:attrNameLst>
                                          <p:attrName>style.visibility</p:attrName>
                                        </p:attrNameLst>
                                      </p:cBhvr>
                                      <p:to>
                                        <p:strVal val="visible"/>
                                      </p:to>
                                    </p:set>
                                    <p:animEffect transition="in" filter="wipe(left)">
                                      <p:cBhvr>
                                        <p:cTn id="12" dur="500"/>
                                        <p:tgtEl>
                                          <p:spTgt spid="1669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66915">
                                            <p:txEl>
                                              <p:pRg st="1" end="1"/>
                                            </p:txEl>
                                          </p:spTgt>
                                        </p:tgtEl>
                                        <p:attrNameLst>
                                          <p:attrName>style.visibility</p:attrName>
                                        </p:attrNameLst>
                                      </p:cBhvr>
                                      <p:to>
                                        <p:strVal val="visible"/>
                                      </p:to>
                                    </p:set>
                                    <p:animEffect transition="in" filter="wipe(left)">
                                      <p:cBhvr>
                                        <p:cTn id="17" dur="500"/>
                                        <p:tgtEl>
                                          <p:spTgt spid="16691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6917"/>
                                        </p:tgtEl>
                                        <p:attrNameLst>
                                          <p:attrName>style.visibility</p:attrName>
                                        </p:attrNameLst>
                                      </p:cBhvr>
                                      <p:to>
                                        <p:strVal val="visible"/>
                                      </p:to>
                                    </p:set>
                                    <p:animEffect transition="in" filter="wipe(left)">
                                      <p:cBhvr>
                                        <p:cTn id="22" dur="500"/>
                                        <p:tgtEl>
                                          <p:spTgt spid="166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6" grpId="0" animBg="1"/>
      <p:bldP spid="16691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5"/>
          <p:cNvSpPr>
            <a:spLocks noGrp="1"/>
          </p:cNvSpPr>
          <p:nvPr>
            <p:ph type="sldNum" sz="quarter" idx="4294967295"/>
          </p:nvPr>
        </p:nvSpPr>
        <p:spPr>
          <a:xfrm>
            <a:off x="6553200" y="5905500"/>
            <a:ext cx="2133600" cy="476250"/>
          </a:xfrm>
          <a:prstGeom prst="rect">
            <a:avLst/>
          </a:prstGeo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400" dirty="0" smtClean="0"/>
          </a:p>
        </p:txBody>
      </p:sp>
      <p:sp>
        <p:nvSpPr>
          <p:cNvPr id="68611" name="Rectangle 2"/>
          <p:cNvSpPr>
            <a:spLocks noGrp="1" noChangeArrowheads="1"/>
          </p:cNvSpPr>
          <p:nvPr>
            <p:ph type="title"/>
          </p:nvPr>
        </p:nvSpPr>
        <p:spPr/>
        <p:txBody>
          <a:bodyPr/>
          <a:lstStyle/>
          <a:p>
            <a:pPr eaLnBrk="1" hangingPunct="1"/>
            <a:endParaRPr lang="en-US" altLang="en-US" dirty="0" smtClean="0"/>
          </a:p>
        </p:txBody>
      </p:sp>
      <p:sp>
        <p:nvSpPr>
          <p:cNvPr id="68612" name="Rectangle 3"/>
          <p:cNvSpPr>
            <a:spLocks noGrp="1" noChangeArrowheads="1"/>
          </p:cNvSpPr>
          <p:nvPr>
            <p:ph type="body" idx="1"/>
          </p:nvPr>
        </p:nvSpPr>
        <p:spPr>
          <a:xfrm>
            <a:off x="990600" y="1593850"/>
            <a:ext cx="6781800" cy="3816350"/>
          </a:xfrm>
        </p:spPr>
        <p:txBody>
          <a:bodyPr/>
          <a:lstStyle/>
          <a:p>
            <a:pPr algn="ctr" eaLnBrk="1" hangingPunct="1">
              <a:buFontTx/>
              <a:buNone/>
            </a:pPr>
            <a:endParaRPr lang="en-US" altLang="en-US" dirty="0" smtClean="0"/>
          </a:p>
          <a:p>
            <a:pPr algn="ctr" eaLnBrk="1" hangingPunct="1">
              <a:buFontTx/>
              <a:buNone/>
            </a:pPr>
            <a:endParaRPr lang="en-US" altLang="en-US" dirty="0" smtClean="0"/>
          </a:p>
          <a:p>
            <a:pPr algn="ctr" eaLnBrk="1" hangingPunct="1">
              <a:buFontTx/>
              <a:buNone/>
            </a:pPr>
            <a:r>
              <a:rPr lang="en-US" altLang="en-US" sz="4000" dirty="0" smtClean="0"/>
              <a:t>Thank you!</a:t>
            </a:r>
          </a:p>
          <a:p>
            <a:pPr algn="ctr" eaLnBrk="1" hangingPunct="1">
              <a:buFontTx/>
              <a:buNone/>
            </a:pPr>
            <a:endParaRPr lang="en-US" altLang="en-US" sz="4000" dirty="0" smtClean="0"/>
          </a:p>
          <a:p>
            <a:pPr algn="ctr" eaLnBrk="1" hangingPunct="1">
              <a:buFontTx/>
              <a:buNone/>
            </a:pPr>
            <a:endParaRPr lang="en-US" altLang="en-US" sz="4000" dirty="0" smtClean="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9785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4294967295"/>
          </p:nvPr>
        </p:nvSpPr>
        <p:spPr>
          <a:xfrm>
            <a:off x="6553200" y="6245225"/>
            <a:ext cx="2133600" cy="476250"/>
          </a:xfrm>
          <a:prstGeom prst="rect">
            <a:avLst/>
          </a:prstGeo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4E03191C-B569-4B20-BD9B-B5E2B855AA36}" type="slidenum">
              <a:rPr lang="en-US" altLang="en-US" sz="1400" smtClean="0">
                <a:solidFill>
                  <a:srgbClr val="000000"/>
                </a:solidFill>
              </a:rPr>
              <a:pPr eaLnBrk="1" hangingPunct="1">
                <a:spcBef>
                  <a:spcPct val="0"/>
                </a:spcBef>
                <a:buFontTx/>
                <a:buNone/>
              </a:pPr>
              <a:t>5</a:t>
            </a:fld>
            <a:endParaRPr lang="en-US" altLang="en-US" sz="1400" smtClean="0">
              <a:solidFill>
                <a:srgbClr val="000000"/>
              </a:solidFill>
            </a:endParaRPr>
          </a:p>
        </p:txBody>
      </p:sp>
      <p:sp>
        <p:nvSpPr>
          <p:cNvPr id="32772" name="Title 1"/>
          <p:cNvSpPr>
            <a:spLocks noGrp="1"/>
          </p:cNvSpPr>
          <p:nvPr>
            <p:ph type="title" idx="4294967295"/>
          </p:nvPr>
        </p:nvSpPr>
        <p:spPr>
          <a:xfrm>
            <a:off x="685800" y="762000"/>
            <a:ext cx="7772400" cy="1143000"/>
          </a:xfrm>
        </p:spPr>
        <p:txBody>
          <a:bodyPr/>
          <a:lstStyle/>
          <a:p>
            <a:pPr eaLnBrk="1" hangingPunct="1"/>
            <a:r>
              <a:rPr lang="en-US" altLang="en-US" sz="3600" dirty="0" smtClean="0">
                <a:latin typeface="Arial" panose="020B0604020202020204" pitchFamily="34" charset="0"/>
                <a:cs typeface="Arial" panose="020B0604020202020204" pitchFamily="34" charset="0"/>
              </a:rPr>
              <a:t>Pharmaceutical Quality</a:t>
            </a:r>
          </a:p>
        </p:txBody>
      </p:sp>
      <p:sp>
        <p:nvSpPr>
          <p:cNvPr id="32773" name="Content Placeholder 2"/>
          <p:cNvSpPr>
            <a:spLocks noGrp="1"/>
          </p:cNvSpPr>
          <p:nvPr>
            <p:ph idx="4294967295"/>
          </p:nvPr>
        </p:nvSpPr>
        <p:spPr>
          <a:xfrm>
            <a:off x="457200" y="4724400"/>
            <a:ext cx="8229600" cy="990600"/>
          </a:xfrm>
        </p:spPr>
        <p:txBody>
          <a:bodyPr/>
          <a:lstStyle/>
          <a:p>
            <a:pPr eaLnBrk="1" hangingPunct="1">
              <a:buFontTx/>
              <a:buNone/>
            </a:pPr>
            <a:r>
              <a:rPr lang="en-US" altLang="en-US" sz="2000" dirty="0" smtClean="0"/>
              <a:t>	</a:t>
            </a:r>
            <a:r>
              <a:rPr lang="en-US" altLang="en-US" sz="1800" dirty="0" smtClean="0">
                <a:latin typeface="Arial" panose="020B0604020202020204" pitchFamily="34" charset="0"/>
                <a:cs typeface="Arial" panose="020B0604020202020204" pitchFamily="34" charset="0"/>
              </a:rPr>
              <a:t>The challenge for the Quality review and inspection for a New Drug Application is to assure that the characteristics and performance of the clinical batches will be replicated consistently in the commercial batches</a:t>
            </a:r>
          </a:p>
        </p:txBody>
      </p:sp>
      <p:grpSp>
        <p:nvGrpSpPr>
          <p:cNvPr id="32774" name="Group 21"/>
          <p:cNvGrpSpPr>
            <a:grpSpLocks/>
          </p:cNvGrpSpPr>
          <p:nvPr/>
        </p:nvGrpSpPr>
        <p:grpSpPr bwMode="auto">
          <a:xfrm>
            <a:off x="1106488" y="1905000"/>
            <a:ext cx="6934200" cy="2667000"/>
            <a:chOff x="914400" y="3124200"/>
            <a:chExt cx="6934200" cy="2667000"/>
          </a:xfrm>
        </p:grpSpPr>
        <p:sp>
          <p:nvSpPr>
            <p:cNvPr id="32775" name="Oval 3"/>
            <p:cNvSpPr>
              <a:spLocks noChangeArrowheads="1"/>
            </p:cNvSpPr>
            <p:nvPr/>
          </p:nvSpPr>
          <p:spPr bwMode="auto">
            <a:xfrm>
              <a:off x="1447800" y="3124200"/>
              <a:ext cx="2133600" cy="16002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dirty="0">
                  <a:solidFill>
                    <a:srgbClr val="000000"/>
                  </a:solidFill>
                  <a:ea typeface="ＭＳ Ｐゴシック" pitchFamily="34" charset="-128"/>
                  <a:cs typeface="Arial" charset="0"/>
                </a:rPr>
                <a:t>Clinical batches</a:t>
              </a:r>
            </a:p>
          </p:txBody>
        </p:sp>
        <p:sp>
          <p:nvSpPr>
            <p:cNvPr id="32776" name="Oval 4"/>
            <p:cNvSpPr>
              <a:spLocks noChangeArrowheads="1"/>
            </p:cNvSpPr>
            <p:nvPr/>
          </p:nvSpPr>
          <p:spPr bwMode="auto">
            <a:xfrm>
              <a:off x="5715000" y="3124200"/>
              <a:ext cx="2133600" cy="1600200"/>
            </a:xfrm>
            <a:prstGeom prst="ellipse">
              <a:avLst/>
            </a:prstGeom>
            <a:solidFill>
              <a:schemeClr val="accent2"/>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a:solidFill>
                    <a:srgbClr val="FFFFFF"/>
                  </a:solidFill>
                  <a:ea typeface="ＭＳ Ｐゴシック" pitchFamily="34" charset="-128"/>
                  <a:cs typeface="Arial" charset="0"/>
                </a:rPr>
                <a:t>Production Batches</a:t>
              </a:r>
            </a:p>
          </p:txBody>
        </p:sp>
        <p:sp>
          <p:nvSpPr>
            <p:cNvPr id="32777" name="Line 5"/>
            <p:cNvSpPr>
              <a:spLocks noChangeShapeType="1"/>
            </p:cNvSpPr>
            <p:nvPr/>
          </p:nvSpPr>
          <p:spPr bwMode="auto">
            <a:xfrm flipH="1">
              <a:off x="1447800" y="4648200"/>
              <a:ext cx="38100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78" name="Line 6"/>
            <p:cNvSpPr>
              <a:spLocks noChangeShapeType="1"/>
            </p:cNvSpPr>
            <p:nvPr/>
          </p:nvSpPr>
          <p:spPr bwMode="auto">
            <a:xfrm>
              <a:off x="3124200" y="4648200"/>
              <a:ext cx="30480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79" name="Rectangle 7"/>
            <p:cNvSpPr>
              <a:spLocks noChangeArrowheads="1"/>
            </p:cNvSpPr>
            <p:nvPr/>
          </p:nvSpPr>
          <p:spPr bwMode="auto">
            <a:xfrm>
              <a:off x="914400" y="5334000"/>
              <a:ext cx="1143000" cy="457200"/>
            </a:xfrm>
            <a:prstGeom prst="rect">
              <a:avLst/>
            </a:prstGeom>
            <a:solidFill>
              <a:schemeClr val="hlink"/>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a:solidFill>
                    <a:srgbClr val="FFFFFF"/>
                  </a:solidFill>
                  <a:ea typeface="ＭＳ Ｐゴシック" pitchFamily="34" charset="-128"/>
                  <a:cs typeface="Arial" charset="0"/>
                </a:rPr>
                <a:t>Safety</a:t>
              </a:r>
            </a:p>
          </p:txBody>
        </p:sp>
        <p:sp>
          <p:nvSpPr>
            <p:cNvPr id="32780" name="Rectangle 8"/>
            <p:cNvSpPr>
              <a:spLocks noChangeArrowheads="1"/>
            </p:cNvSpPr>
            <p:nvPr/>
          </p:nvSpPr>
          <p:spPr bwMode="auto">
            <a:xfrm>
              <a:off x="2895600" y="5334000"/>
              <a:ext cx="1219200" cy="457200"/>
            </a:xfrm>
            <a:prstGeom prst="rect">
              <a:avLst/>
            </a:prstGeom>
            <a:solidFill>
              <a:schemeClr val="hlink"/>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a:solidFill>
                    <a:srgbClr val="FFFFFF"/>
                  </a:solidFill>
                  <a:ea typeface="ＭＳ Ｐゴシック" pitchFamily="34" charset="-128"/>
                  <a:cs typeface="Arial" charset="0"/>
                </a:rPr>
                <a:t>Efficacy</a:t>
              </a:r>
            </a:p>
          </p:txBody>
        </p:sp>
        <p:sp>
          <p:nvSpPr>
            <p:cNvPr id="32781" name="Rectangle 9"/>
            <p:cNvSpPr>
              <a:spLocks noChangeArrowheads="1"/>
            </p:cNvSpPr>
            <p:nvPr/>
          </p:nvSpPr>
          <p:spPr bwMode="auto">
            <a:xfrm>
              <a:off x="4191000" y="3657600"/>
              <a:ext cx="990600" cy="533400"/>
            </a:xfrm>
            <a:prstGeom prst="rect">
              <a:avLst/>
            </a:prstGeom>
            <a:solidFill>
              <a:schemeClr val="folHlink"/>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b="1" dirty="0">
                  <a:solidFill>
                    <a:srgbClr val="000000"/>
                  </a:solidFill>
                  <a:ea typeface="ＭＳ Ｐゴシック" pitchFamily="34" charset="-128"/>
                  <a:cs typeface="Arial" charset="0"/>
                </a:rPr>
                <a:t>Quality</a:t>
              </a:r>
            </a:p>
          </p:txBody>
        </p:sp>
        <p:sp>
          <p:nvSpPr>
            <p:cNvPr id="32782" name="Line 10"/>
            <p:cNvSpPr>
              <a:spLocks noChangeShapeType="1"/>
            </p:cNvSpPr>
            <p:nvPr/>
          </p:nvSpPr>
          <p:spPr bwMode="auto">
            <a:xfrm>
              <a:off x="3733800" y="3962400"/>
              <a:ext cx="304800"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83" name="Line 11"/>
            <p:cNvSpPr>
              <a:spLocks noChangeShapeType="1"/>
            </p:cNvSpPr>
            <p:nvPr/>
          </p:nvSpPr>
          <p:spPr bwMode="auto">
            <a:xfrm>
              <a:off x="5257800" y="3962400"/>
              <a:ext cx="304800"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4294967295"/>
          </p:nvPr>
        </p:nvSpPr>
        <p:spPr>
          <a:xfrm>
            <a:off x="6553200" y="6245225"/>
            <a:ext cx="2133600" cy="476250"/>
          </a:xfrm>
          <a:prstGeom prst="rect">
            <a:avLst/>
          </a:prstGeo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600" dirty="0" smtClean="0">
              <a:solidFill>
                <a:srgbClr val="000000"/>
              </a:solidFill>
            </a:endParaRPr>
          </a:p>
        </p:txBody>
      </p:sp>
      <p:sp>
        <p:nvSpPr>
          <p:cNvPr id="33795" name="Rectangle 2"/>
          <p:cNvSpPr>
            <a:spLocks noGrp="1" noChangeArrowheads="1"/>
          </p:cNvSpPr>
          <p:nvPr>
            <p:ph type="title"/>
          </p:nvPr>
        </p:nvSpPr>
        <p:spPr/>
        <p:txBody>
          <a:bodyPr/>
          <a:lstStyle/>
          <a:p>
            <a:pPr eaLnBrk="1" hangingPunct="1"/>
            <a:r>
              <a:rPr lang="en-US" altLang="en-US" sz="3600" dirty="0" smtClean="0">
                <a:latin typeface="Arial" panose="020B0604020202020204" pitchFamily="34" charset="0"/>
                <a:cs typeface="Arial" panose="020B0604020202020204" pitchFamily="34" charset="0"/>
              </a:rPr>
              <a:t>Drug Substance and Drug Product</a:t>
            </a:r>
          </a:p>
        </p:txBody>
      </p:sp>
      <p:sp>
        <p:nvSpPr>
          <p:cNvPr id="33796" name="Rectangle 3"/>
          <p:cNvSpPr>
            <a:spLocks noGrp="1" noChangeArrowheads="1"/>
          </p:cNvSpPr>
          <p:nvPr>
            <p:ph type="body" idx="1"/>
          </p:nvPr>
        </p:nvSpPr>
        <p:spPr>
          <a:xfrm>
            <a:off x="457200" y="2133600"/>
            <a:ext cx="8229600" cy="4068763"/>
          </a:xfrm>
        </p:spPr>
        <p:txBody>
          <a:bodyPr/>
          <a:lstStyle/>
          <a:p>
            <a:pPr eaLnBrk="1" hangingPunct="1">
              <a:lnSpc>
                <a:spcPct val="80000"/>
              </a:lnSpc>
            </a:pPr>
            <a:r>
              <a:rPr lang="en-US" altLang="en-US" sz="2400" dirty="0" smtClean="0">
                <a:latin typeface="Arial" panose="020B0604020202020204" pitchFamily="34" charset="0"/>
                <a:cs typeface="Arial" panose="020B0604020202020204" pitchFamily="34" charset="0"/>
              </a:rPr>
              <a:t>Drug Substance (Active Pharmaceutical Ingredient, API)</a:t>
            </a:r>
          </a:p>
          <a:p>
            <a:pPr lvl="1" eaLnBrk="1" hangingPunct="1">
              <a:lnSpc>
                <a:spcPct val="80000"/>
              </a:lnSpc>
            </a:pPr>
            <a:r>
              <a:rPr lang="en-US" altLang="en-US" sz="2000" dirty="0" smtClean="0">
                <a:latin typeface="Arial" panose="020B0604020202020204" pitchFamily="34" charset="0"/>
                <a:cs typeface="Arial" panose="020B0604020202020204" pitchFamily="34" charset="0"/>
              </a:rPr>
              <a:t>An </a:t>
            </a:r>
            <a:r>
              <a:rPr lang="en-US" altLang="en-US" sz="2000" dirty="0" smtClean="0">
                <a:solidFill>
                  <a:schemeClr val="accent1"/>
                </a:solidFill>
                <a:latin typeface="Arial" panose="020B0604020202020204" pitchFamily="34" charset="0"/>
                <a:cs typeface="Arial" panose="020B0604020202020204" pitchFamily="34" charset="0"/>
              </a:rPr>
              <a:t>active ingredient</a:t>
            </a:r>
            <a:r>
              <a:rPr lang="en-US" altLang="en-US" sz="2000" dirty="0" smtClean="0">
                <a:latin typeface="Arial" panose="020B0604020202020204" pitchFamily="34" charset="0"/>
                <a:cs typeface="Arial" panose="020B0604020202020204" pitchFamily="34" charset="0"/>
              </a:rPr>
              <a:t>, intended for incorporation into a finished dosage form, that meets the statutory definition of a drug (i.e., that is </a:t>
            </a:r>
            <a:r>
              <a:rPr lang="en-US" altLang="en-US" sz="2000" dirty="0" smtClean="0">
                <a:solidFill>
                  <a:schemeClr val="accent2"/>
                </a:solidFill>
                <a:latin typeface="Arial" panose="020B0604020202020204" pitchFamily="34" charset="0"/>
                <a:cs typeface="Arial" panose="020B0604020202020204" pitchFamily="34" charset="0"/>
              </a:rPr>
              <a:t>i</a:t>
            </a:r>
            <a:r>
              <a:rPr lang="en-US" altLang="en-US" sz="2000" dirty="0" smtClean="0">
                <a:solidFill>
                  <a:schemeClr val="accent1"/>
                </a:solidFill>
                <a:latin typeface="Arial" panose="020B0604020202020204" pitchFamily="34" charset="0"/>
                <a:cs typeface="Arial" panose="020B0604020202020204" pitchFamily="34" charset="0"/>
              </a:rPr>
              <a:t>ntended to furnish pharmacological activity or other direct effect </a:t>
            </a:r>
            <a:r>
              <a:rPr lang="en-US" altLang="en-US" sz="2000" dirty="0" smtClean="0">
                <a:latin typeface="Arial" panose="020B0604020202020204" pitchFamily="34" charset="0"/>
                <a:cs typeface="Arial" panose="020B0604020202020204" pitchFamily="34" charset="0"/>
              </a:rPr>
              <a:t>in the diagnosis, cure, mitigation, treatment, or prevention of disease or to affect the structure or any function of the human body)</a:t>
            </a:r>
          </a:p>
          <a:p>
            <a:pPr eaLnBrk="1" hangingPunct="1">
              <a:lnSpc>
                <a:spcPct val="80000"/>
              </a:lnSpc>
            </a:pPr>
            <a:r>
              <a:rPr lang="en-US" altLang="en-US" sz="2400" dirty="0" smtClean="0">
                <a:latin typeface="Arial" panose="020B0604020202020204" pitchFamily="34" charset="0"/>
                <a:cs typeface="Arial" panose="020B0604020202020204" pitchFamily="34" charset="0"/>
              </a:rPr>
              <a:t>Drug Product</a:t>
            </a:r>
          </a:p>
          <a:p>
            <a:pPr lvl="1" eaLnBrk="1" hangingPunct="1">
              <a:lnSpc>
                <a:spcPct val="80000"/>
              </a:lnSpc>
            </a:pPr>
            <a:r>
              <a:rPr lang="en-US" altLang="en-US" sz="2000" dirty="0" smtClean="0">
                <a:latin typeface="Arial" panose="020B0604020202020204" pitchFamily="34" charset="0"/>
                <a:cs typeface="Arial" panose="020B0604020202020204" pitchFamily="34" charset="0"/>
              </a:rPr>
              <a:t>A </a:t>
            </a:r>
            <a:r>
              <a:rPr lang="en-US" altLang="en-US" sz="2000" dirty="0" smtClean="0">
                <a:solidFill>
                  <a:schemeClr val="accent1"/>
                </a:solidFill>
                <a:latin typeface="Arial" panose="020B0604020202020204" pitchFamily="34" charset="0"/>
                <a:cs typeface="Arial" panose="020B0604020202020204" pitchFamily="34" charset="0"/>
              </a:rPr>
              <a:t>finished dosage</a:t>
            </a:r>
            <a:r>
              <a:rPr lang="en-US" altLang="en-US" sz="2000" dirty="0" smtClean="0">
                <a:latin typeface="Arial" panose="020B0604020202020204" pitchFamily="34" charset="0"/>
                <a:cs typeface="Arial" panose="020B0604020202020204" pitchFamily="34" charset="0"/>
              </a:rPr>
              <a:t> form (e.g., tablet, capsule, or solution) that contains a drug substance, generally but not necessarily in association with one or more other ingredients</a:t>
            </a:r>
          </a:p>
          <a:p>
            <a:pPr eaLnBrk="1" hangingPunct="1">
              <a:lnSpc>
                <a:spcPct val="80000"/>
              </a:lnSpc>
            </a:pPr>
            <a:endParaRPr lang="en-US" altLang="en-US" sz="2400" dirty="0" smtClean="0">
              <a:latin typeface="Arial" panose="020B0604020202020204" pitchFamily="34" charset="0"/>
              <a:cs typeface="Arial" panose="020B0604020202020204" pitchFamily="34" charset="0"/>
            </a:endParaRPr>
          </a:p>
          <a:p>
            <a:pPr eaLnBrk="1" hangingPunct="1">
              <a:lnSpc>
                <a:spcPct val="80000"/>
              </a:lnSpc>
              <a:buFontTx/>
              <a:buNone/>
            </a:pPr>
            <a:r>
              <a:rPr lang="en-US" altLang="en-US" sz="2400" dirty="0" smtClean="0">
                <a:latin typeface="Arial" panose="020B0604020202020204" pitchFamily="34" charset="0"/>
                <a:cs typeface="Arial" panose="020B0604020202020204" pitchFamily="34" charset="0"/>
              </a:rPr>
              <a:t> </a:t>
            </a:r>
            <a:r>
              <a:rPr lang="en-US" altLang="en-US" sz="2000" dirty="0" smtClean="0">
                <a:latin typeface="Arial" panose="020B0604020202020204" pitchFamily="34" charset="0"/>
                <a:cs typeface="Arial" panose="020B0604020202020204" pitchFamily="34" charset="0"/>
              </a:rPr>
              <a:t>21 CFR 314.3 Definitions</a:t>
            </a:r>
          </a:p>
        </p:txBody>
      </p:sp>
    </p:spTree>
    <p:extLst>
      <p:ext uri="{BB962C8B-B14F-4D97-AF65-F5344CB8AC3E}">
        <p14:creationId xmlns:p14="http://schemas.microsoft.com/office/powerpoint/2010/main" val="319900950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4294967295"/>
          </p:nvPr>
        </p:nvSpPr>
        <p:spPr>
          <a:xfrm>
            <a:off x="6553200" y="6245225"/>
            <a:ext cx="2133600" cy="476250"/>
          </a:xfrm>
          <a:prstGeom prst="rect">
            <a:avLst/>
          </a:prstGeo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400" dirty="0" smtClean="0"/>
          </a:p>
        </p:txBody>
      </p:sp>
      <p:sp>
        <p:nvSpPr>
          <p:cNvPr id="34819" name="Rectangle 2"/>
          <p:cNvSpPr>
            <a:spLocks noGrp="1" noChangeArrowheads="1"/>
          </p:cNvSpPr>
          <p:nvPr>
            <p:ph type="title"/>
          </p:nvPr>
        </p:nvSpPr>
        <p:spPr>
          <a:xfrm>
            <a:off x="-174914" y="1019887"/>
            <a:ext cx="8509103" cy="926020"/>
          </a:xfrm>
        </p:spPr>
        <p:txBody>
          <a:bodyPr/>
          <a:lstStyle/>
          <a:p>
            <a:pPr eaLnBrk="1" hangingPunct="1"/>
            <a:r>
              <a:rPr lang="en-US" altLang="en-US" sz="3600" dirty="0" smtClean="0">
                <a:latin typeface="Arial" panose="020B0604020202020204" pitchFamily="34" charset="0"/>
                <a:cs typeface="Arial" panose="020B0604020202020204" pitchFamily="34" charset="0"/>
              </a:rPr>
              <a:t>Investigator Brochure CMC</a:t>
            </a:r>
          </a:p>
        </p:txBody>
      </p:sp>
      <p:sp>
        <p:nvSpPr>
          <p:cNvPr id="34820" name="Rectangle 3"/>
          <p:cNvSpPr>
            <a:spLocks noGrp="1" noChangeArrowheads="1"/>
          </p:cNvSpPr>
          <p:nvPr>
            <p:ph type="body" idx="1"/>
          </p:nvPr>
        </p:nvSpPr>
        <p:spPr>
          <a:xfrm>
            <a:off x="990600" y="2209800"/>
            <a:ext cx="7924800" cy="3916363"/>
          </a:xfrm>
        </p:spPr>
        <p:txBody>
          <a:bodyPr/>
          <a:lstStyle/>
          <a:p>
            <a:pPr marL="0" indent="0" eaLnBrk="1" hangingPunct="1">
              <a:buFontTx/>
              <a:buNone/>
            </a:pPr>
            <a:r>
              <a:rPr lang="en-US" altLang="en-US" dirty="0" smtClean="0">
                <a:latin typeface="Arial" panose="020B0604020202020204" pitchFamily="34" charset="0"/>
                <a:cs typeface="Arial" panose="020B0604020202020204" pitchFamily="34" charset="0"/>
              </a:rPr>
              <a:t>21 CFR 312.23(a)(5) Investigator’s brochure </a:t>
            </a:r>
          </a:p>
          <a:p>
            <a:pPr marL="0" indent="0" eaLnBrk="1" hangingPunct="1">
              <a:buFontTx/>
              <a:buNone/>
            </a:pPr>
            <a:r>
              <a:rPr lang="en-US" altLang="en-US" sz="2800" dirty="0" smtClean="0">
                <a:latin typeface="Arial" panose="020B0604020202020204" pitchFamily="34" charset="0"/>
                <a:cs typeface="Arial" panose="020B0604020202020204" pitchFamily="34" charset="0"/>
              </a:rPr>
              <a:t>If required under § 312.55, a copy of the investigator’s brochure, containing the following information</a:t>
            </a:r>
            <a:r>
              <a:rPr lang="en-US" altLang="en-US" dirty="0" smtClean="0">
                <a:latin typeface="Arial" panose="020B0604020202020204" pitchFamily="34" charset="0"/>
                <a:cs typeface="Arial" panose="020B0604020202020204" pitchFamily="34" charset="0"/>
              </a:rPr>
              <a:t>:</a:t>
            </a:r>
          </a:p>
          <a:p>
            <a:pPr marL="1327150" lvl="1" indent="-577850" eaLnBrk="1" hangingPunct="1">
              <a:buFontTx/>
              <a:buAutoNum type="romanLcParenBoth"/>
            </a:pPr>
            <a:r>
              <a:rPr lang="en-US" altLang="en-US" sz="2400" dirty="0" smtClean="0">
                <a:latin typeface="Arial" panose="020B0604020202020204" pitchFamily="34" charset="0"/>
                <a:cs typeface="Arial" panose="020B0604020202020204" pitchFamily="34" charset="0"/>
              </a:rPr>
              <a:t>A brief description of the drug substance and the formulation, including the structural formula, if known.</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4294967295"/>
          </p:nvPr>
        </p:nvSpPr>
        <p:spPr>
          <a:xfrm>
            <a:off x="6553200" y="6245225"/>
            <a:ext cx="2133600" cy="476250"/>
          </a:xfrm>
          <a:prstGeom prst="rect">
            <a:avLst/>
          </a:prstGeo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400" dirty="0" smtClean="0"/>
          </a:p>
        </p:txBody>
      </p:sp>
      <p:sp>
        <p:nvSpPr>
          <p:cNvPr id="35843" name="Rectangle 2"/>
          <p:cNvSpPr>
            <a:spLocks noGrp="1" noChangeArrowheads="1"/>
          </p:cNvSpPr>
          <p:nvPr>
            <p:ph type="title"/>
          </p:nvPr>
        </p:nvSpPr>
        <p:spPr/>
        <p:txBody>
          <a:bodyPr/>
          <a:lstStyle/>
          <a:p>
            <a:pPr eaLnBrk="1" hangingPunct="1"/>
            <a:r>
              <a:rPr lang="en-US" altLang="en-US" sz="3600" dirty="0" smtClean="0">
                <a:latin typeface="Arial" panose="020B0604020202020204" pitchFamily="34" charset="0"/>
                <a:cs typeface="Arial" panose="020B0604020202020204" pitchFamily="34" charset="0"/>
              </a:rPr>
              <a:t>IND Regulation</a:t>
            </a:r>
          </a:p>
        </p:txBody>
      </p:sp>
      <p:sp>
        <p:nvSpPr>
          <p:cNvPr id="21508" name="Rectangle 3"/>
          <p:cNvSpPr>
            <a:spLocks noGrp="1" noChangeArrowheads="1"/>
          </p:cNvSpPr>
          <p:nvPr>
            <p:ph type="body" idx="1"/>
          </p:nvPr>
        </p:nvSpPr>
        <p:spPr>
          <a:xfrm>
            <a:off x="323849" y="1949699"/>
            <a:ext cx="8509103" cy="4286043"/>
          </a:xfrm>
        </p:spPr>
        <p:txBody>
          <a:bodyPr/>
          <a:lstStyle/>
          <a:p>
            <a:pPr marL="0" indent="0" eaLnBrk="1" hangingPunct="1">
              <a:buFontTx/>
              <a:buNone/>
              <a:defRPr/>
            </a:pPr>
            <a:r>
              <a:rPr lang="en-US" altLang="en-US" sz="2800" dirty="0" smtClean="0">
                <a:latin typeface="Arial" panose="020B0604020202020204" pitchFamily="34" charset="0"/>
                <a:cs typeface="Arial" panose="020B0604020202020204" pitchFamily="34" charset="0"/>
              </a:rPr>
              <a:t>21 CFR 312.23(a)(7)(</a:t>
            </a:r>
            <a:r>
              <a:rPr lang="en-US" altLang="en-US" sz="2800" dirty="0" err="1" smtClean="0">
                <a:latin typeface="Arial" panose="020B0604020202020204" pitchFamily="34" charset="0"/>
                <a:cs typeface="Arial" panose="020B0604020202020204" pitchFamily="34" charset="0"/>
              </a:rPr>
              <a:t>i</a:t>
            </a:r>
            <a:r>
              <a:rPr lang="en-US" altLang="en-US" sz="2800" dirty="0" smtClean="0">
                <a:latin typeface="Arial" panose="020B0604020202020204" pitchFamily="34" charset="0"/>
                <a:cs typeface="Arial" panose="020B0604020202020204" pitchFamily="34" charset="0"/>
              </a:rPr>
              <a:t>)</a:t>
            </a:r>
          </a:p>
          <a:p>
            <a:pPr lvl="1" eaLnBrk="1" hangingPunct="1">
              <a:defRPr/>
            </a:pPr>
            <a:r>
              <a:rPr lang="en-US" altLang="en-US" sz="2400" dirty="0" smtClean="0">
                <a:latin typeface="Arial" panose="020B0604020202020204" pitchFamily="34" charset="0"/>
                <a:cs typeface="Arial" panose="020B0604020202020204" pitchFamily="34" charset="0"/>
              </a:rPr>
              <a:t>As </a:t>
            </a:r>
            <a:r>
              <a:rPr lang="en-US" altLang="en-US" sz="2400" dirty="0" smtClean="0">
                <a:solidFill>
                  <a:schemeClr val="accent1"/>
                </a:solidFill>
                <a:latin typeface="Arial" panose="020B0604020202020204" pitchFamily="34" charset="0"/>
                <a:cs typeface="Arial" panose="020B0604020202020204" pitchFamily="34" charset="0"/>
              </a:rPr>
              <a:t>appropriate for the particular investigations</a:t>
            </a:r>
            <a:r>
              <a:rPr lang="en-US" altLang="en-US" sz="2400" dirty="0" smtClean="0">
                <a:latin typeface="Arial" panose="020B0604020202020204" pitchFamily="34" charset="0"/>
                <a:cs typeface="Arial" panose="020B0604020202020204" pitchFamily="34" charset="0"/>
              </a:rPr>
              <a:t> covered by the IND, a section describing the composition, manufacture, and control of the drug substance and the drug product...............</a:t>
            </a:r>
          </a:p>
          <a:p>
            <a:pPr lvl="1" eaLnBrk="1" hangingPunct="1">
              <a:buFontTx/>
              <a:buNone/>
              <a:defRPr/>
            </a:pPr>
            <a:endParaRPr lang="en-US" altLang="en-US" sz="1800" dirty="0" smtClean="0">
              <a:solidFill>
                <a:schemeClr val="tx2"/>
              </a:solidFill>
              <a:latin typeface="Arial" panose="020B0604020202020204" pitchFamily="34" charset="0"/>
              <a:cs typeface="Arial" panose="020B0604020202020204" pitchFamily="34" charset="0"/>
            </a:endParaRPr>
          </a:p>
          <a:p>
            <a:pPr lvl="1" eaLnBrk="1" hangingPunct="1">
              <a:defRPr/>
            </a:pPr>
            <a:r>
              <a:rPr lang="en-US" altLang="en-US" sz="2400" dirty="0" smtClean="0">
                <a:solidFill>
                  <a:schemeClr val="tx2"/>
                </a:solidFill>
                <a:latin typeface="Arial" panose="020B0604020202020204" pitchFamily="34" charset="0"/>
                <a:cs typeface="Arial" panose="020B0604020202020204" pitchFamily="34" charset="0"/>
              </a:rPr>
              <a:t>........... </a:t>
            </a:r>
            <a:r>
              <a:rPr lang="en-US" altLang="en-US" sz="2400" dirty="0" smtClean="0">
                <a:solidFill>
                  <a:schemeClr val="accent1"/>
                </a:solidFill>
                <a:latin typeface="Arial" panose="020B0604020202020204" pitchFamily="34" charset="0"/>
                <a:cs typeface="Arial" panose="020B0604020202020204" pitchFamily="34" charset="0"/>
              </a:rPr>
              <a:t>sufficient CMC information</a:t>
            </a:r>
            <a:r>
              <a:rPr lang="en-US" altLang="en-US" sz="2400" dirty="0" smtClean="0">
                <a:solidFill>
                  <a:schemeClr val="accent2"/>
                </a:solidFill>
                <a:latin typeface="Arial" panose="020B0604020202020204" pitchFamily="34" charset="0"/>
                <a:cs typeface="Arial" panose="020B0604020202020204" pitchFamily="34" charset="0"/>
              </a:rPr>
              <a:t> </a:t>
            </a:r>
            <a:r>
              <a:rPr lang="en-US" altLang="en-US" sz="2400" dirty="0" smtClean="0">
                <a:latin typeface="Arial" panose="020B0604020202020204" pitchFamily="34" charset="0"/>
                <a:cs typeface="Arial" panose="020B0604020202020204" pitchFamily="34" charset="0"/>
              </a:rPr>
              <a:t>to assure the proper</a:t>
            </a:r>
            <a:r>
              <a:rPr lang="en-US" altLang="en-US" sz="2400" dirty="0" smtClean="0">
                <a:solidFill>
                  <a:schemeClr val="tx2"/>
                </a:solidFill>
                <a:latin typeface="Arial" panose="020B0604020202020204" pitchFamily="34" charset="0"/>
                <a:cs typeface="Arial" panose="020B0604020202020204" pitchFamily="34" charset="0"/>
              </a:rPr>
              <a:t> </a:t>
            </a:r>
            <a:r>
              <a:rPr lang="en-US" altLang="en-US" sz="2400" dirty="0" smtClean="0">
                <a:solidFill>
                  <a:schemeClr val="accent1"/>
                </a:solidFill>
                <a:latin typeface="Arial" panose="020B0604020202020204" pitchFamily="34" charset="0"/>
                <a:cs typeface="Arial" panose="020B0604020202020204" pitchFamily="34" charset="0"/>
              </a:rPr>
              <a:t>identification, quality, purity and strength </a:t>
            </a:r>
            <a:r>
              <a:rPr lang="en-US" altLang="en-US" sz="2400" dirty="0" smtClean="0">
                <a:latin typeface="Arial" panose="020B0604020202020204" pitchFamily="34" charset="0"/>
                <a:cs typeface="Arial" panose="020B0604020202020204" pitchFamily="34" charset="0"/>
              </a:rPr>
              <a:t>of the investigational drug</a:t>
            </a:r>
          </a:p>
          <a:p>
            <a:pPr eaLnBrk="1" hangingPunct="1">
              <a:defRPr/>
            </a:pPr>
            <a:endParaRPr lang="en-US" altLang="en-US" dirty="0"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4294967295"/>
          </p:nvPr>
        </p:nvSpPr>
        <p:spPr>
          <a:xfrm>
            <a:off x="6699352" y="6245225"/>
            <a:ext cx="2133600" cy="476250"/>
          </a:xfrm>
          <a:prstGeom prst="rect">
            <a:avLst/>
          </a:prstGeo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400" dirty="0" smtClean="0"/>
          </a:p>
        </p:txBody>
      </p:sp>
      <p:sp>
        <p:nvSpPr>
          <p:cNvPr id="36867" name="Rectangle 2"/>
          <p:cNvSpPr>
            <a:spLocks noGrp="1" noChangeArrowheads="1"/>
          </p:cNvSpPr>
          <p:nvPr>
            <p:ph type="title"/>
          </p:nvPr>
        </p:nvSpPr>
        <p:spPr/>
        <p:txBody>
          <a:bodyPr/>
          <a:lstStyle/>
          <a:p>
            <a:pPr eaLnBrk="1" hangingPunct="1"/>
            <a:r>
              <a:rPr lang="en-US" altLang="en-US" sz="3600" dirty="0" smtClean="0">
                <a:latin typeface="Arial" panose="020B0604020202020204" pitchFamily="34" charset="0"/>
                <a:cs typeface="Arial" panose="020B0604020202020204" pitchFamily="34" charset="0"/>
              </a:rPr>
              <a:t>Identity</a:t>
            </a:r>
          </a:p>
        </p:txBody>
      </p:sp>
      <p:sp>
        <p:nvSpPr>
          <p:cNvPr id="36868" name="Rectangle 3"/>
          <p:cNvSpPr>
            <a:spLocks noGrp="1" noChangeArrowheads="1"/>
          </p:cNvSpPr>
          <p:nvPr>
            <p:ph type="body" idx="1"/>
          </p:nvPr>
        </p:nvSpPr>
        <p:spPr/>
        <p:txBody>
          <a:bodyPr/>
          <a:lstStyle/>
          <a:p>
            <a:pPr eaLnBrk="1" hangingPunct="1"/>
            <a:r>
              <a:rPr lang="en-US" altLang="en-US" sz="2800" dirty="0" smtClean="0">
                <a:latin typeface="Arial" panose="020B0604020202020204" pitchFamily="34" charset="0"/>
                <a:cs typeface="Arial" panose="020B0604020202020204" pitchFamily="34" charset="0"/>
              </a:rPr>
              <a:t>The </a:t>
            </a:r>
            <a:r>
              <a:rPr lang="en-US" altLang="en-US" sz="2800" dirty="0" smtClean="0">
                <a:solidFill>
                  <a:schemeClr val="accent1"/>
                </a:solidFill>
                <a:latin typeface="Arial" panose="020B0604020202020204" pitchFamily="34" charset="0"/>
                <a:cs typeface="Arial" panose="020B0604020202020204" pitchFamily="34" charset="0"/>
              </a:rPr>
              <a:t>structure</a:t>
            </a:r>
            <a:r>
              <a:rPr lang="en-US" altLang="en-US" sz="2800" dirty="0" smtClean="0">
                <a:latin typeface="Arial" panose="020B0604020202020204" pitchFamily="34" charset="0"/>
                <a:cs typeface="Arial" panose="020B0604020202020204" pitchFamily="34" charset="0"/>
              </a:rPr>
              <a:t> of the Drug Substance (API) </a:t>
            </a:r>
            <a:r>
              <a:rPr lang="en-US" altLang="en-US" sz="2800" dirty="0" smtClean="0">
                <a:solidFill>
                  <a:schemeClr val="accent1"/>
                </a:solidFill>
                <a:latin typeface="Arial" panose="020B0604020202020204" pitchFamily="34" charset="0"/>
                <a:cs typeface="Arial" panose="020B0604020202020204" pitchFamily="34" charset="0"/>
              </a:rPr>
              <a:t>must</a:t>
            </a:r>
            <a:r>
              <a:rPr lang="en-US" altLang="en-US" sz="2800" dirty="0" smtClean="0">
                <a:solidFill>
                  <a:schemeClr val="accent2"/>
                </a:solidFill>
                <a:latin typeface="Arial" panose="020B0604020202020204" pitchFamily="34" charset="0"/>
                <a:cs typeface="Arial" panose="020B0604020202020204" pitchFamily="34" charset="0"/>
              </a:rPr>
              <a:t> </a:t>
            </a:r>
            <a:r>
              <a:rPr lang="en-US" altLang="en-US" sz="2800" dirty="0" smtClean="0">
                <a:solidFill>
                  <a:schemeClr val="accent1"/>
                </a:solidFill>
                <a:latin typeface="Arial" panose="020B0604020202020204" pitchFamily="34" charset="0"/>
                <a:cs typeface="Arial" panose="020B0604020202020204" pitchFamily="34" charset="0"/>
              </a:rPr>
              <a:t>be proven </a:t>
            </a:r>
            <a:r>
              <a:rPr lang="en-US" altLang="en-US" sz="2800" dirty="0" smtClean="0">
                <a:latin typeface="Arial" panose="020B0604020202020204" pitchFamily="34" charset="0"/>
                <a:cs typeface="Arial" panose="020B0604020202020204" pitchFamily="34" charset="0"/>
              </a:rPr>
              <a:t>and controls must be used in the manufacturing process to ensure that the same structure is obtained in every batch</a:t>
            </a:r>
          </a:p>
          <a:p>
            <a:pPr eaLnBrk="1" hangingPunct="1">
              <a:buFontTx/>
              <a:buNone/>
            </a:pPr>
            <a:endParaRPr lang="en-US" altLang="en-US" sz="2800" dirty="0" smtClean="0">
              <a:latin typeface="Arial" panose="020B0604020202020204" pitchFamily="34" charset="0"/>
              <a:cs typeface="Arial" panose="020B0604020202020204" pitchFamily="34" charset="0"/>
            </a:endParaRPr>
          </a:p>
          <a:p>
            <a:pPr eaLnBrk="1" hangingPunct="1"/>
            <a:r>
              <a:rPr lang="en-US" altLang="en-US" sz="2800" dirty="0" smtClean="0">
                <a:latin typeface="Arial" panose="020B0604020202020204" pitchFamily="34" charset="0"/>
                <a:cs typeface="Arial" panose="020B0604020202020204" pitchFamily="34" charset="0"/>
              </a:rPr>
              <a:t>The types of techniques or combination of techniques that may be required to fully elucidate the structure depends on the nature of the drug substance</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2EB926FE9B143445AAF9C4B1E305B464" ma:contentTypeVersion="0" ma:contentTypeDescription="Create a new document." ma:contentTypeScope="" ma:versionID="df9845a8587d7076c3e6feff9f1e0771">
  <xsd:schema xmlns:xsd="http://www.w3.org/2001/XMLSchema" xmlns:xs="http://www.w3.org/2001/XMLSchema" xmlns:p="http://schemas.microsoft.com/office/2006/metadata/properties" xmlns:ns2="73ae4eab-3ce8-4e0f-911f-808f7c9561a1" targetNamespace="http://schemas.microsoft.com/office/2006/metadata/properties" ma:root="true" ma:fieldsID="6c6609b562b88e1946b8a9b0df37a883" ns2:_="">
    <xsd:import namespace="73ae4eab-3ce8-4e0f-911f-808f7c9561a1"/>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ae4eab-3ce8-4e0f-911f-808f7c9561a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73ae4eab-3ce8-4e0f-911f-808f7c9561a1">2YMY6KRX3QAX-502250518-242</_dlc_DocId>
    <_dlc_DocIdUrl xmlns="73ae4eab-3ce8-4e0f-911f-808f7c9561a1">
      <Url>http://sharepoint.fda.gov/orgs/CDER-OMP/Clinical Methodology/_layouts/DocIdRedir.aspx?ID=2YMY6KRX3QAX-502250518-242</Url>
      <Description>2YMY6KRX3QAX-502250518-242</Description>
    </_dlc_DocIdUrl>
  </documentManagement>
</p:properties>
</file>

<file path=customXml/itemProps1.xml><?xml version="1.0" encoding="utf-8"?>
<ds:datastoreItem xmlns:ds="http://schemas.openxmlformats.org/officeDocument/2006/customXml" ds:itemID="{72F94D0B-53EE-4323-B1B4-52BA46929979}"/>
</file>

<file path=customXml/itemProps2.xml><?xml version="1.0" encoding="utf-8"?>
<ds:datastoreItem xmlns:ds="http://schemas.openxmlformats.org/officeDocument/2006/customXml" ds:itemID="{F0C46683-D82A-4228-89FB-6BCF33D8D0C2}"/>
</file>

<file path=customXml/itemProps3.xml><?xml version="1.0" encoding="utf-8"?>
<ds:datastoreItem xmlns:ds="http://schemas.openxmlformats.org/officeDocument/2006/customXml" ds:itemID="{6F021D71-6ADF-446D-A571-7FFE842286BB}"/>
</file>

<file path=customXml/itemProps4.xml><?xml version="1.0" encoding="utf-8"?>
<ds:datastoreItem xmlns:ds="http://schemas.openxmlformats.org/officeDocument/2006/customXml" ds:itemID="{CC791371-DEB3-435E-B46B-199841A4A4DA}"/>
</file>

<file path=docProps/app.xml><?xml version="1.0" encoding="utf-8"?>
<Properties xmlns="http://schemas.openxmlformats.org/officeDocument/2006/extended-properties" xmlns:vt="http://schemas.openxmlformats.org/officeDocument/2006/docPropsVTypes">
  <TotalTime>368</TotalTime>
  <Words>1917</Words>
  <Application>Microsoft Office PowerPoint</Application>
  <PresentationFormat>On-screen Show (4:3)</PresentationFormat>
  <Paragraphs>287</Paragraphs>
  <Slides>41</Slides>
  <Notes>30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Quality Issues for Clinical Trial Materials:  The Chemistry, Manufacturing and Controls (CMC) Review</vt:lpstr>
      <vt:lpstr>Outline</vt:lpstr>
      <vt:lpstr>PowerPoint Presentation</vt:lpstr>
      <vt:lpstr>What is Pharmaceutical Quality?</vt:lpstr>
      <vt:lpstr>Pharmaceutical Quality</vt:lpstr>
      <vt:lpstr>Drug Substance and Drug Product</vt:lpstr>
      <vt:lpstr>Investigator Brochure CMC</vt:lpstr>
      <vt:lpstr>IND Regulation</vt:lpstr>
      <vt:lpstr>Identity</vt:lpstr>
      <vt:lpstr>Strength (Potency/Assay)*</vt:lpstr>
      <vt:lpstr>Purity</vt:lpstr>
      <vt:lpstr>  CMC Regulatory Requirements  [21 CFR 312.23(a)(7)]  </vt:lpstr>
      <vt:lpstr>Drug Substance Requirements for INDs</vt:lpstr>
      <vt:lpstr>Drug Product Requirements for INDs </vt:lpstr>
      <vt:lpstr>Other CMC Information</vt:lpstr>
      <vt:lpstr>CMC Safety Concerns (potential “hold” issues)</vt:lpstr>
      <vt:lpstr>CMC Safety Concerns (potential “hold” issues) cont’d.</vt:lpstr>
      <vt:lpstr>What is an impurity?</vt:lpstr>
      <vt:lpstr>Impurities</vt:lpstr>
      <vt:lpstr>Impurities More Toxic than Drug</vt:lpstr>
      <vt:lpstr>Impurities</vt:lpstr>
      <vt:lpstr>Specification</vt:lpstr>
      <vt:lpstr>Drug Product Specification </vt:lpstr>
      <vt:lpstr>Drug Substance Specification</vt:lpstr>
      <vt:lpstr>CMC Efficacy Concerns</vt:lpstr>
      <vt:lpstr>Rifampin Bioavailability</vt:lpstr>
      <vt:lpstr> Use of Foreign Comparators in Clinical Trials*  </vt:lpstr>
      <vt:lpstr>Excipients – Quality Considerations</vt:lpstr>
      <vt:lpstr>Container Closure System</vt:lpstr>
      <vt:lpstr>Container Closure System - Quality Considerations</vt:lpstr>
      <vt:lpstr>Stability</vt:lpstr>
      <vt:lpstr>Use of Stability Data</vt:lpstr>
      <vt:lpstr>Expiration Dating Period</vt:lpstr>
      <vt:lpstr>Clinical Trial Supplies*</vt:lpstr>
      <vt:lpstr>IND Guidance Sources</vt:lpstr>
      <vt:lpstr>FDA IND Guidance</vt:lpstr>
      <vt:lpstr>Guidance for Industry: CGMP for Phase 1 Investigational Drugs (2008)</vt:lpstr>
      <vt:lpstr>Meetings</vt:lpstr>
      <vt:lpstr>Summary</vt:lpstr>
      <vt:lpstr>PowerPoint Presentation</vt:lpstr>
      <vt:lpstr>PowerPoint Presentation</vt:lpstr>
    </vt:vector>
  </TitlesOfParts>
  <Company>Sensis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Cory Grabow</dc:creator>
  <cp:lastModifiedBy>Matecka, Dorota M</cp:lastModifiedBy>
  <cp:revision>33</cp:revision>
  <dcterms:created xsi:type="dcterms:W3CDTF">2015-10-02T20:33:31Z</dcterms:created>
  <dcterms:modified xsi:type="dcterms:W3CDTF">2016-10-07T20:37:45Z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0x0101002EB926FE9B143445AAF9C4B1E305B464</vt:lpwstr>
  </property>
  <property fmtid="{D5CDD505-2E9C-101B-9397-08002B2CF9AE}" pid="3" name="_dlc_DocIdItemGuid">
    <vt:lpwstr>07fe517a-f40c-4282-b577-fd557f63b67b</vt:lpwstr>
  </property>
</Properties>
</file>