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6" r:id="rId1"/>
  </p:sldMasterIdLst>
  <p:notesMasterIdLst>
    <p:notesMasterId r:id="rId8"/>
  </p:notesMasterIdLst>
  <p:handoutMasterIdLst>
    <p:handoutMasterId r:id="rId9"/>
  </p:handoutMasterIdLst>
  <p:sldIdLst>
    <p:sldId id="297" r:id="rId2"/>
    <p:sldId id="298" r:id="rId3"/>
    <p:sldId id="315" r:id="rId4"/>
    <p:sldId id="300" r:id="rId5"/>
    <p:sldId id="296" r:id="rId6"/>
    <p:sldId id="316" r:id="rId7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sa Berdan" initials="" lastIdx="8" clrIdx="0"/>
  <p:cmAuthor id="1" name="Martin Hunicutt" initials="MH" lastIdx="6" clrIdx="1">
    <p:extLst/>
  </p:cmAuthor>
  <p:cmAuthor id="2" name="David Gee" initials="DG" lastIdx="2" clrIdx="2">
    <p:extLst/>
  </p:cmAuthor>
  <p:cmAuthor id="3" name="Kerry Stenke" initials="KS" lastIdx="33" clrIdx="3"/>
  <p:cmAuthor id="4" name="Kerry Stenke" initials="KS [2]" lastIdx="1" clrIdx="4"/>
  <p:cmAuthor id="5" name="Brian Smith, M.D." initials="BSM" lastIdx="3" clrIdx="5">
    <p:extLst>
      <p:ext uri="{19B8F6BF-5375-455C-9EA6-DF929625EA0E}">
        <p15:presenceInfo xmlns:p15="http://schemas.microsoft.com/office/powerpoint/2012/main" userId="S-1-5-21-2053149899-1891010372-398732264-305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3F89"/>
    <a:srgbClr val="A4BB32"/>
    <a:srgbClr val="8DB227"/>
    <a:srgbClr val="99B72E"/>
    <a:srgbClr val="A0B72E"/>
    <a:srgbClr val="1A85A9"/>
    <a:srgbClr val="1089B1"/>
    <a:srgbClr val="108EB1"/>
    <a:srgbClr val="ED752A"/>
    <a:srgbClr val="CB33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462" autoAdjust="0"/>
  </p:normalViewPr>
  <p:slideViewPr>
    <p:cSldViewPr snapToObjects="1">
      <p:cViewPr varScale="1">
        <p:scale>
          <a:sx n="75" d="100"/>
          <a:sy n="75" d="100"/>
        </p:scale>
        <p:origin x="67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712" y="17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7180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8"/>
            <a:ext cx="297180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8BFB93-0E27-4F5A-B7DE-9403105350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83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9E11E2-0CE5-47E6-BB4A-D82EEF769F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236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1379200" cy="6858000"/>
          </a:xfrm>
          <a:prstGeom prst="rect">
            <a:avLst/>
          </a:prstGeom>
          <a:solidFill>
            <a:srgbClr val="063F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3"/>
            <a:ext cx="11381048" cy="6854217"/>
          </a:xfrm>
          <a:prstGeom prst="rect">
            <a:avLst/>
          </a:prstGeom>
        </p:spPr>
      </p:pic>
      <p:sp>
        <p:nvSpPr>
          <p:cNvPr id="9" name="object 4"/>
          <p:cNvSpPr/>
          <p:nvPr/>
        </p:nvSpPr>
        <p:spPr>
          <a:xfrm>
            <a:off x="771410" y="704731"/>
            <a:ext cx="11039592" cy="4626046"/>
          </a:xfrm>
          <a:custGeom>
            <a:avLst/>
            <a:gdLst/>
            <a:ahLst/>
            <a:cxnLst/>
            <a:rect l="l" t="t" r="r" b="b"/>
            <a:pathLst>
              <a:path w="12653645" h="6024880">
                <a:moveTo>
                  <a:pt x="0" y="6024753"/>
                </a:moveTo>
                <a:lnTo>
                  <a:pt x="12653391" y="6024753"/>
                </a:lnTo>
                <a:lnTo>
                  <a:pt x="12653391" y="0"/>
                </a:lnTo>
                <a:lnTo>
                  <a:pt x="0" y="0"/>
                </a:lnTo>
                <a:lnTo>
                  <a:pt x="0" y="6024753"/>
                </a:lnTo>
                <a:close/>
              </a:path>
            </a:pathLst>
          </a:custGeom>
          <a:solidFill>
            <a:srgbClr val="063F89">
              <a:alpha val="85000"/>
            </a:srgbClr>
          </a:solidFill>
          <a:ln>
            <a:noFill/>
          </a:ln>
          <a:effectLst/>
        </p:spPr>
        <p:txBody>
          <a:bodyPr vert="horz" wrap="square" lIns="457200" tIns="457200" rIns="640080" bIns="621792" rtlCol="0" anchor="ctr" anchorCtr="0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sz="4000" b="0" i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object 47"/>
          <p:cNvSpPr/>
          <p:nvPr/>
        </p:nvSpPr>
        <p:spPr>
          <a:xfrm>
            <a:off x="11426709" y="5377125"/>
            <a:ext cx="384292" cy="388449"/>
          </a:xfrm>
          <a:custGeom>
            <a:avLst/>
            <a:gdLst/>
            <a:ahLst/>
            <a:cxnLst/>
            <a:rect l="l" t="t" r="r" b="b"/>
            <a:pathLst>
              <a:path w="443865" h="443865">
                <a:moveTo>
                  <a:pt x="443776" y="0"/>
                </a:moveTo>
                <a:lnTo>
                  <a:pt x="0" y="0"/>
                </a:lnTo>
                <a:lnTo>
                  <a:pt x="0" y="443776"/>
                </a:lnTo>
                <a:lnTo>
                  <a:pt x="443776" y="0"/>
                </a:lnTo>
                <a:close/>
              </a:path>
            </a:pathLst>
          </a:custGeom>
          <a:solidFill>
            <a:srgbClr val="063F89">
              <a:alpha val="85000"/>
            </a:srgbClr>
          </a:solidFill>
        </p:spPr>
        <p:txBody>
          <a:bodyPr wrap="square" lIns="0" tIns="0" rIns="0" bIns="0" rtlCol="0"/>
          <a:lstStyle/>
          <a:p>
            <a:endParaRPr sz="1800"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066800"/>
            <a:ext cx="8860103" cy="2187326"/>
          </a:xfrm>
          <a:solidFill>
            <a:schemeClr val="tx2">
              <a:alpha val="0"/>
            </a:schemeClr>
          </a:solidFill>
        </p:spPr>
        <p:txBody>
          <a:bodyPr lIns="0" rIns="0" bIns="91440" anchor="b" anchorCtr="0"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254128"/>
            <a:ext cx="8860103" cy="1546471"/>
          </a:xfrm>
          <a:solidFill>
            <a:schemeClr val="tx2">
              <a:alpha val="0"/>
            </a:schemeClr>
          </a:solidFill>
        </p:spPr>
        <p:txBody>
          <a:bodyPr lIns="0" rIns="0" bIns="91440">
            <a:noAutofit/>
          </a:bodyPr>
          <a:lstStyle>
            <a:lvl1pPr marL="0" indent="0" algn="l">
              <a:lnSpc>
                <a:spcPct val="103000"/>
              </a:lnSpc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77" y="5867400"/>
            <a:ext cx="6400800" cy="43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70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216650"/>
          </a:xfr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" y="6213476"/>
            <a:ext cx="12192000" cy="644525"/>
          </a:xfrm>
          <a:prstGeom prst="rect">
            <a:avLst/>
          </a:prstGeom>
          <a:solidFill>
            <a:srgbClr val="063F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1" name="Picture 10"/>
          <p:cNvPicPr>
            <a:picLocks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13476"/>
            <a:ext cx="12185904" cy="640080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23" y="6400800"/>
            <a:ext cx="2497975" cy="28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72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 Mas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0800" y="1388443"/>
            <a:ext cx="95504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9600" b="1" dirty="0"/>
              <a:t>Title </a:t>
            </a:r>
            <a:br>
              <a:rPr lang="en-US" sz="9600" b="1" dirty="0"/>
            </a:br>
            <a:r>
              <a:rPr lang="en-US" sz="9600" b="1" dirty="0"/>
              <a:t>Only </a:t>
            </a:r>
            <a:r>
              <a:rPr lang="en-US" sz="9600" b="1" baseline="0" dirty="0"/>
              <a:t> </a:t>
            </a:r>
            <a:r>
              <a:rPr lang="en-US" sz="9600" b="1" dirty="0"/>
              <a:t>Masters</a:t>
            </a:r>
          </a:p>
        </p:txBody>
      </p:sp>
    </p:spTree>
    <p:extLst>
      <p:ext uri="{BB962C8B-B14F-4D97-AF65-F5344CB8AC3E}">
        <p14:creationId xmlns:p14="http://schemas.microsoft.com/office/powerpoint/2010/main" val="194617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1158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4810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76" y="304800"/>
            <a:ext cx="1158544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" y="6213476"/>
            <a:ext cx="12192000" cy="644525"/>
          </a:xfrm>
          <a:prstGeom prst="rect">
            <a:avLst/>
          </a:prstGeom>
          <a:solidFill>
            <a:srgbClr val="063F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7" name="Picture 6"/>
          <p:cNvPicPr>
            <a:picLocks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13476"/>
            <a:ext cx="12185904" cy="640080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23" y="6400800"/>
            <a:ext cx="2497975" cy="28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33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+ 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76" y="304800"/>
            <a:ext cx="1158544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3276" y="1143000"/>
            <a:ext cx="118887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+ Nothing 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1"/>
            <a:ext cx="11582400" cy="762000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685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0800" y="1388442"/>
            <a:ext cx="955040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9600" b="1" dirty="0"/>
              <a:t>Blank Masters</a:t>
            </a:r>
          </a:p>
        </p:txBody>
      </p:sp>
    </p:spTree>
    <p:extLst>
      <p:ext uri="{BB962C8B-B14F-4D97-AF65-F5344CB8AC3E}">
        <p14:creationId xmlns:p14="http://schemas.microsoft.com/office/powerpoint/2010/main" val="123623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6213476"/>
            <a:ext cx="12192000" cy="644525"/>
          </a:xfrm>
          <a:prstGeom prst="rect">
            <a:avLst/>
          </a:prstGeom>
          <a:solidFill>
            <a:srgbClr val="063F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6" name="Picture 5"/>
          <p:cNvPicPr>
            <a:picLocks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13476"/>
            <a:ext cx="12185904" cy="640080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23" y="6400800"/>
            <a:ext cx="2497975" cy="28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02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37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0800" y="2053239"/>
            <a:ext cx="955040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9600" b="1" dirty="0"/>
              <a:t>Section</a:t>
            </a:r>
            <a:r>
              <a:rPr lang="en-US" sz="9600" b="1" baseline="0" dirty="0"/>
              <a:t> Masters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45647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1"/>
            <a:ext cx="11582400" cy="7620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1"/>
            <a:ext cx="11582400" cy="46021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80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0"/>
            <a:ext cx="11379200" cy="6858000"/>
          </a:xfrm>
          <a:prstGeom prst="rect">
            <a:avLst/>
          </a:prstGeom>
          <a:solidFill>
            <a:srgbClr val="063F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3"/>
            <a:ext cx="11381048" cy="6854217"/>
          </a:xfrm>
          <a:prstGeom prst="rect">
            <a:avLst/>
          </a:prstGeom>
        </p:spPr>
      </p:pic>
      <p:sp>
        <p:nvSpPr>
          <p:cNvPr id="20" name="object 4"/>
          <p:cNvSpPr/>
          <p:nvPr userDrawn="1"/>
        </p:nvSpPr>
        <p:spPr>
          <a:xfrm>
            <a:off x="771409" y="704731"/>
            <a:ext cx="11039347" cy="4626046"/>
          </a:xfrm>
          <a:custGeom>
            <a:avLst/>
            <a:gdLst/>
            <a:ahLst/>
            <a:cxnLst/>
            <a:rect l="l" t="t" r="r" b="b"/>
            <a:pathLst>
              <a:path w="12653645" h="6024880">
                <a:moveTo>
                  <a:pt x="0" y="6024753"/>
                </a:moveTo>
                <a:lnTo>
                  <a:pt x="12653391" y="6024753"/>
                </a:lnTo>
                <a:lnTo>
                  <a:pt x="12653391" y="0"/>
                </a:lnTo>
                <a:lnTo>
                  <a:pt x="0" y="0"/>
                </a:lnTo>
                <a:lnTo>
                  <a:pt x="0" y="6024753"/>
                </a:lnTo>
                <a:close/>
              </a:path>
            </a:pathLst>
          </a:custGeom>
          <a:solidFill>
            <a:srgbClr val="063F89">
              <a:alpha val="85000"/>
            </a:srgbClr>
          </a:solidFill>
          <a:ln>
            <a:noFill/>
          </a:ln>
          <a:effectLst/>
        </p:spPr>
        <p:txBody>
          <a:bodyPr vert="horz" wrap="square" lIns="457200" tIns="457200" rIns="640080" bIns="621792" rtlCol="0" anchor="ctr" anchorCtr="0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sz="4000" b="0" i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object 47"/>
          <p:cNvSpPr/>
          <p:nvPr userDrawn="1"/>
        </p:nvSpPr>
        <p:spPr>
          <a:xfrm>
            <a:off x="11426708" y="5379326"/>
            <a:ext cx="384048" cy="384048"/>
          </a:xfrm>
          <a:custGeom>
            <a:avLst/>
            <a:gdLst/>
            <a:ahLst/>
            <a:cxnLst/>
            <a:rect l="l" t="t" r="r" b="b"/>
            <a:pathLst>
              <a:path w="443865" h="443865">
                <a:moveTo>
                  <a:pt x="443776" y="0"/>
                </a:moveTo>
                <a:lnTo>
                  <a:pt x="0" y="0"/>
                </a:lnTo>
                <a:lnTo>
                  <a:pt x="0" y="443776"/>
                </a:lnTo>
                <a:lnTo>
                  <a:pt x="443776" y="0"/>
                </a:lnTo>
                <a:close/>
              </a:path>
            </a:pathLst>
          </a:custGeom>
          <a:solidFill>
            <a:srgbClr val="063F89">
              <a:alpha val="85000"/>
            </a:srgbClr>
          </a:solidFill>
        </p:spPr>
        <p:txBody>
          <a:bodyPr wrap="square" lIns="0" tIns="0" rIns="0" bIns="0" rtlCol="0"/>
          <a:lstStyle/>
          <a:p>
            <a:endParaRPr sz="1800">
              <a:latin typeface="Arial"/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1219200" y="704731"/>
            <a:ext cx="8860103" cy="3044262"/>
          </a:xfrm>
          <a:solidFill>
            <a:schemeClr val="tx2">
              <a:alpha val="0"/>
            </a:schemeClr>
          </a:solidFill>
        </p:spPr>
        <p:txBody>
          <a:bodyPr lIns="0" rIns="0" bIns="91440" anchor="b" anchorCtr="0"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1219200" y="3748995"/>
            <a:ext cx="8860103" cy="1546471"/>
          </a:xfrm>
          <a:solidFill>
            <a:schemeClr val="tx2">
              <a:alpha val="0"/>
            </a:schemeClr>
          </a:solidFill>
        </p:spPr>
        <p:txBody>
          <a:bodyPr lIns="0" rIns="0" bIns="91440">
            <a:noAutofit/>
          </a:bodyPr>
          <a:lstStyle>
            <a:lvl1pPr marL="0" indent="0" algn="l">
              <a:lnSpc>
                <a:spcPct val="103000"/>
              </a:lnSpc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77" y="5867400"/>
            <a:ext cx="6400800" cy="43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41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- Re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0"/>
            <a:ext cx="11379200" cy="6858000"/>
          </a:xfrm>
          <a:prstGeom prst="rect">
            <a:avLst/>
          </a:prstGeom>
          <a:solidFill>
            <a:srgbClr val="CB3328">
              <a:alpha val="9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335"/>
            <a:ext cx="11382895" cy="6855330"/>
          </a:xfrm>
          <a:prstGeom prst="rect">
            <a:avLst/>
          </a:prstGeom>
        </p:spPr>
      </p:pic>
      <p:sp>
        <p:nvSpPr>
          <p:cNvPr id="20" name="object 4"/>
          <p:cNvSpPr/>
          <p:nvPr userDrawn="1"/>
        </p:nvSpPr>
        <p:spPr>
          <a:xfrm>
            <a:off x="771409" y="704731"/>
            <a:ext cx="11039347" cy="4626046"/>
          </a:xfrm>
          <a:custGeom>
            <a:avLst/>
            <a:gdLst/>
            <a:ahLst/>
            <a:cxnLst/>
            <a:rect l="l" t="t" r="r" b="b"/>
            <a:pathLst>
              <a:path w="12653645" h="6024880">
                <a:moveTo>
                  <a:pt x="0" y="6024753"/>
                </a:moveTo>
                <a:lnTo>
                  <a:pt x="12653391" y="6024753"/>
                </a:lnTo>
                <a:lnTo>
                  <a:pt x="12653391" y="0"/>
                </a:lnTo>
                <a:lnTo>
                  <a:pt x="0" y="0"/>
                </a:lnTo>
                <a:lnTo>
                  <a:pt x="0" y="6024753"/>
                </a:lnTo>
                <a:close/>
              </a:path>
            </a:pathLst>
          </a:custGeom>
          <a:solidFill>
            <a:srgbClr val="CB3328">
              <a:alpha val="85000"/>
            </a:srgbClr>
          </a:solidFill>
          <a:ln>
            <a:noFill/>
          </a:ln>
          <a:effectLst/>
        </p:spPr>
        <p:txBody>
          <a:bodyPr vert="horz" wrap="square" lIns="457200" tIns="457200" rIns="640080" bIns="621792" rtlCol="0" anchor="ctr" anchorCtr="0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sz="4000" b="0" i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object 47"/>
          <p:cNvSpPr/>
          <p:nvPr userDrawn="1"/>
        </p:nvSpPr>
        <p:spPr>
          <a:xfrm>
            <a:off x="11426708" y="5378450"/>
            <a:ext cx="384048" cy="384048"/>
          </a:xfrm>
          <a:custGeom>
            <a:avLst/>
            <a:gdLst/>
            <a:ahLst/>
            <a:cxnLst/>
            <a:rect l="l" t="t" r="r" b="b"/>
            <a:pathLst>
              <a:path w="443865" h="443865">
                <a:moveTo>
                  <a:pt x="443776" y="0"/>
                </a:moveTo>
                <a:lnTo>
                  <a:pt x="0" y="0"/>
                </a:lnTo>
                <a:lnTo>
                  <a:pt x="0" y="443776"/>
                </a:lnTo>
                <a:lnTo>
                  <a:pt x="443776" y="0"/>
                </a:lnTo>
                <a:close/>
              </a:path>
            </a:pathLst>
          </a:custGeom>
          <a:solidFill>
            <a:srgbClr val="CB3328">
              <a:alpha val="85000"/>
            </a:srgbClr>
          </a:solidFill>
        </p:spPr>
        <p:txBody>
          <a:bodyPr wrap="square" lIns="0" tIns="0" rIns="0" bIns="0" rtlCol="0"/>
          <a:lstStyle/>
          <a:p>
            <a:endParaRPr sz="1800">
              <a:latin typeface="Arial"/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1219200" y="704731"/>
            <a:ext cx="8860103" cy="3044262"/>
          </a:xfrm>
          <a:solidFill>
            <a:schemeClr val="tx2">
              <a:alpha val="0"/>
            </a:schemeClr>
          </a:solidFill>
        </p:spPr>
        <p:txBody>
          <a:bodyPr lIns="0" rIns="0" bIns="91440" anchor="b" anchorCtr="0"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1219200" y="3748995"/>
            <a:ext cx="8860103" cy="1546471"/>
          </a:xfrm>
          <a:solidFill>
            <a:schemeClr val="tx2">
              <a:alpha val="0"/>
            </a:schemeClr>
          </a:solidFill>
        </p:spPr>
        <p:txBody>
          <a:bodyPr lIns="0" rIns="0" bIns="91440">
            <a:noAutofit/>
          </a:bodyPr>
          <a:lstStyle>
            <a:lvl1pPr marL="0" indent="0" algn="l">
              <a:lnSpc>
                <a:spcPct val="103000"/>
              </a:lnSpc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77" y="5867400"/>
            <a:ext cx="6400800" cy="43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05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- Oran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0"/>
            <a:ext cx="11379200" cy="6858000"/>
          </a:xfrm>
          <a:prstGeom prst="rect">
            <a:avLst/>
          </a:prstGeom>
          <a:solidFill>
            <a:srgbClr val="ED752A">
              <a:alpha val="9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94" y="1335"/>
            <a:ext cx="11382895" cy="6855330"/>
          </a:xfrm>
          <a:prstGeom prst="rect">
            <a:avLst/>
          </a:prstGeom>
        </p:spPr>
      </p:pic>
      <p:sp>
        <p:nvSpPr>
          <p:cNvPr id="20" name="object 4"/>
          <p:cNvSpPr/>
          <p:nvPr userDrawn="1"/>
        </p:nvSpPr>
        <p:spPr>
          <a:xfrm>
            <a:off x="771409" y="704731"/>
            <a:ext cx="11039347" cy="4626046"/>
          </a:xfrm>
          <a:custGeom>
            <a:avLst/>
            <a:gdLst/>
            <a:ahLst/>
            <a:cxnLst/>
            <a:rect l="l" t="t" r="r" b="b"/>
            <a:pathLst>
              <a:path w="12653645" h="6024880">
                <a:moveTo>
                  <a:pt x="0" y="6024753"/>
                </a:moveTo>
                <a:lnTo>
                  <a:pt x="12653391" y="6024753"/>
                </a:lnTo>
                <a:lnTo>
                  <a:pt x="12653391" y="0"/>
                </a:lnTo>
                <a:lnTo>
                  <a:pt x="0" y="0"/>
                </a:lnTo>
                <a:lnTo>
                  <a:pt x="0" y="6024753"/>
                </a:lnTo>
                <a:close/>
              </a:path>
            </a:pathLst>
          </a:custGeom>
          <a:solidFill>
            <a:srgbClr val="ED752A">
              <a:alpha val="84706"/>
            </a:srgbClr>
          </a:solidFill>
          <a:ln>
            <a:noFill/>
          </a:ln>
          <a:effectLst/>
        </p:spPr>
        <p:txBody>
          <a:bodyPr vert="horz" wrap="square" lIns="457200" tIns="457200" rIns="640080" bIns="621792" rtlCol="0" anchor="ctr" anchorCtr="0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sz="4000" b="0" i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object 47"/>
          <p:cNvSpPr/>
          <p:nvPr userDrawn="1"/>
        </p:nvSpPr>
        <p:spPr>
          <a:xfrm>
            <a:off x="11426708" y="5378450"/>
            <a:ext cx="384048" cy="384048"/>
          </a:xfrm>
          <a:custGeom>
            <a:avLst/>
            <a:gdLst/>
            <a:ahLst/>
            <a:cxnLst/>
            <a:rect l="l" t="t" r="r" b="b"/>
            <a:pathLst>
              <a:path w="443865" h="443865">
                <a:moveTo>
                  <a:pt x="443776" y="0"/>
                </a:moveTo>
                <a:lnTo>
                  <a:pt x="0" y="0"/>
                </a:lnTo>
                <a:lnTo>
                  <a:pt x="0" y="443776"/>
                </a:lnTo>
                <a:lnTo>
                  <a:pt x="443776" y="0"/>
                </a:lnTo>
                <a:close/>
              </a:path>
            </a:pathLst>
          </a:custGeom>
          <a:solidFill>
            <a:srgbClr val="ED752A">
              <a:alpha val="85000"/>
            </a:srgbClr>
          </a:solidFill>
        </p:spPr>
        <p:txBody>
          <a:bodyPr wrap="square" lIns="0" tIns="0" rIns="0" bIns="0" rtlCol="0"/>
          <a:lstStyle/>
          <a:p>
            <a:endParaRPr sz="1800">
              <a:latin typeface="Arial"/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1219200" y="704731"/>
            <a:ext cx="8860103" cy="3044262"/>
          </a:xfrm>
          <a:solidFill>
            <a:schemeClr val="tx2">
              <a:alpha val="0"/>
            </a:schemeClr>
          </a:solidFill>
        </p:spPr>
        <p:txBody>
          <a:bodyPr lIns="0" rIns="0" bIns="91440" anchor="b" anchorCtr="0"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1219200" y="3748995"/>
            <a:ext cx="8860103" cy="1546471"/>
          </a:xfrm>
          <a:solidFill>
            <a:schemeClr val="tx2">
              <a:alpha val="0"/>
            </a:schemeClr>
          </a:solidFill>
        </p:spPr>
        <p:txBody>
          <a:bodyPr lIns="0" rIns="0" bIns="91440">
            <a:noAutofit/>
          </a:bodyPr>
          <a:lstStyle>
            <a:lvl1pPr marL="0" indent="0" algn="l">
              <a:lnSpc>
                <a:spcPct val="103000"/>
              </a:lnSpc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77" y="5867400"/>
            <a:ext cx="6400800" cy="43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4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- Gree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0"/>
            <a:ext cx="11379200" cy="6858000"/>
          </a:xfrm>
          <a:prstGeom prst="rect">
            <a:avLst/>
          </a:prstGeom>
          <a:solidFill>
            <a:srgbClr val="A4BB32">
              <a:alpha val="9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8" y="1335"/>
            <a:ext cx="11382895" cy="6855330"/>
          </a:xfrm>
          <a:prstGeom prst="rect">
            <a:avLst/>
          </a:prstGeom>
        </p:spPr>
      </p:pic>
      <p:sp>
        <p:nvSpPr>
          <p:cNvPr id="20" name="object 4"/>
          <p:cNvSpPr/>
          <p:nvPr userDrawn="1"/>
        </p:nvSpPr>
        <p:spPr>
          <a:xfrm>
            <a:off x="771409" y="704731"/>
            <a:ext cx="11039347" cy="4626046"/>
          </a:xfrm>
          <a:custGeom>
            <a:avLst/>
            <a:gdLst/>
            <a:ahLst/>
            <a:cxnLst/>
            <a:rect l="l" t="t" r="r" b="b"/>
            <a:pathLst>
              <a:path w="12653645" h="6024880">
                <a:moveTo>
                  <a:pt x="0" y="6024753"/>
                </a:moveTo>
                <a:lnTo>
                  <a:pt x="12653391" y="6024753"/>
                </a:lnTo>
                <a:lnTo>
                  <a:pt x="12653391" y="0"/>
                </a:lnTo>
                <a:lnTo>
                  <a:pt x="0" y="0"/>
                </a:lnTo>
                <a:lnTo>
                  <a:pt x="0" y="6024753"/>
                </a:lnTo>
                <a:close/>
              </a:path>
            </a:pathLst>
          </a:custGeom>
          <a:solidFill>
            <a:srgbClr val="A4BB32">
              <a:alpha val="85000"/>
            </a:srgbClr>
          </a:solidFill>
          <a:ln>
            <a:noFill/>
          </a:ln>
          <a:effectLst/>
        </p:spPr>
        <p:txBody>
          <a:bodyPr vert="horz" wrap="square" lIns="457200" tIns="457200" rIns="640080" bIns="621792" rtlCol="0" anchor="ctr" anchorCtr="0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sz="4000" b="0" i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object 47"/>
          <p:cNvSpPr/>
          <p:nvPr userDrawn="1"/>
        </p:nvSpPr>
        <p:spPr>
          <a:xfrm>
            <a:off x="11426708" y="5378450"/>
            <a:ext cx="384048" cy="384048"/>
          </a:xfrm>
          <a:custGeom>
            <a:avLst/>
            <a:gdLst/>
            <a:ahLst/>
            <a:cxnLst/>
            <a:rect l="l" t="t" r="r" b="b"/>
            <a:pathLst>
              <a:path w="443865" h="443865">
                <a:moveTo>
                  <a:pt x="443776" y="0"/>
                </a:moveTo>
                <a:lnTo>
                  <a:pt x="0" y="0"/>
                </a:lnTo>
                <a:lnTo>
                  <a:pt x="0" y="443776"/>
                </a:lnTo>
                <a:lnTo>
                  <a:pt x="443776" y="0"/>
                </a:lnTo>
                <a:close/>
              </a:path>
            </a:pathLst>
          </a:custGeom>
          <a:solidFill>
            <a:srgbClr val="A4BB32">
              <a:alpha val="85000"/>
            </a:srgbClr>
          </a:solidFill>
        </p:spPr>
        <p:txBody>
          <a:bodyPr wrap="square" lIns="0" tIns="0" rIns="0" bIns="0" rtlCol="0"/>
          <a:lstStyle/>
          <a:p>
            <a:endParaRPr sz="1800">
              <a:latin typeface="Arial"/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1219200" y="704731"/>
            <a:ext cx="8860103" cy="3044262"/>
          </a:xfrm>
          <a:solidFill>
            <a:schemeClr val="tx2">
              <a:alpha val="0"/>
            </a:schemeClr>
          </a:solidFill>
        </p:spPr>
        <p:txBody>
          <a:bodyPr lIns="0" rIns="0" bIns="91440" anchor="b" anchorCtr="0"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1219200" y="3748995"/>
            <a:ext cx="8860103" cy="1546471"/>
          </a:xfrm>
          <a:solidFill>
            <a:schemeClr val="tx2">
              <a:alpha val="0"/>
            </a:schemeClr>
          </a:solidFill>
        </p:spPr>
        <p:txBody>
          <a:bodyPr lIns="0" rIns="0" bIns="91440">
            <a:noAutofit/>
          </a:bodyPr>
          <a:lstStyle>
            <a:lvl1pPr marL="0" indent="0" algn="l">
              <a:lnSpc>
                <a:spcPct val="103000"/>
              </a:lnSpc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77" y="5867400"/>
            <a:ext cx="6400800" cy="43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0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- SkyBlu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0"/>
            <a:ext cx="11379200" cy="6858000"/>
          </a:xfrm>
          <a:prstGeom prst="rect">
            <a:avLst/>
          </a:prstGeom>
          <a:solidFill>
            <a:srgbClr val="1089B1">
              <a:alpha val="9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94" y="1335"/>
            <a:ext cx="11382895" cy="6855330"/>
          </a:xfrm>
          <a:prstGeom prst="rect">
            <a:avLst/>
          </a:prstGeom>
        </p:spPr>
      </p:pic>
      <p:sp>
        <p:nvSpPr>
          <p:cNvPr id="20" name="object 4"/>
          <p:cNvSpPr/>
          <p:nvPr userDrawn="1"/>
        </p:nvSpPr>
        <p:spPr>
          <a:xfrm>
            <a:off x="771409" y="704731"/>
            <a:ext cx="11039347" cy="4626046"/>
          </a:xfrm>
          <a:custGeom>
            <a:avLst/>
            <a:gdLst/>
            <a:ahLst/>
            <a:cxnLst/>
            <a:rect l="l" t="t" r="r" b="b"/>
            <a:pathLst>
              <a:path w="12653645" h="6024880">
                <a:moveTo>
                  <a:pt x="0" y="6024753"/>
                </a:moveTo>
                <a:lnTo>
                  <a:pt x="12653391" y="6024753"/>
                </a:lnTo>
                <a:lnTo>
                  <a:pt x="12653391" y="0"/>
                </a:lnTo>
                <a:lnTo>
                  <a:pt x="0" y="0"/>
                </a:lnTo>
                <a:lnTo>
                  <a:pt x="0" y="6024753"/>
                </a:lnTo>
                <a:close/>
              </a:path>
            </a:pathLst>
          </a:custGeom>
          <a:solidFill>
            <a:srgbClr val="1089B1">
              <a:alpha val="84706"/>
            </a:srgbClr>
          </a:solidFill>
          <a:ln>
            <a:noFill/>
          </a:ln>
          <a:effectLst/>
        </p:spPr>
        <p:txBody>
          <a:bodyPr vert="horz" wrap="square" lIns="457200" tIns="457200" rIns="640080" bIns="621792" rtlCol="0" anchor="ctr" anchorCtr="0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sz="4000" b="0" i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object 47"/>
          <p:cNvSpPr/>
          <p:nvPr userDrawn="1"/>
        </p:nvSpPr>
        <p:spPr>
          <a:xfrm>
            <a:off x="11426708" y="5380101"/>
            <a:ext cx="384048" cy="384048"/>
          </a:xfrm>
          <a:custGeom>
            <a:avLst/>
            <a:gdLst/>
            <a:ahLst/>
            <a:cxnLst/>
            <a:rect l="l" t="t" r="r" b="b"/>
            <a:pathLst>
              <a:path w="443865" h="443865">
                <a:moveTo>
                  <a:pt x="443776" y="0"/>
                </a:moveTo>
                <a:lnTo>
                  <a:pt x="0" y="0"/>
                </a:lnTo>
                <a:lnTo>
                  <a:pt x="0" y="443776"/>
                </a:lnTo>
                <a:lnTo>
                  <a:pt x="443776" y="0"/>
                </a:lnTo>
                <a:close/>
              </a:path>
            </a:pathLst>
          </a:custGeom>
          <a:solidFill>
            <a:srgbClr val="1089B1">
              <a:alpha val="85000"/>
            </a:srgbClr>
          </a:solidFill>
        </p:spPr>
        <p:txBody>
          <a:bodyPr wrap="square" lIns="0" tIns="0" rIns="0" bIns="0" rtlCol="0"/>
          <a:lstStyle/>
          <a:p>
            <a:endParaRPr sz="1800">
              <a:latin typeface="Arial"/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1219200" y="704731"/>
            <a:ext cx="8860103" cy="3044262"/>
          </a:xfrm>
          <a:solidFill>
            <a:schemeClr val="tx2">
              <a:alpha val="0"/>
            </a:schemeClr>
          </a:solidFill>
        </p:spPr>
        <p:txBody>
          <a:bodyPr lIns="0" rIns="0" bIns="91440" anchor="b" anchorCtr="0"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1219200" y="3748995"/>
            <a:ext cx="8860103" cy="1546471"/>
          </a:xfrm>
          <a:solidFill>
            <a:schemeClr val="tx2">
              <a:alpha val="0"/>
            </a:schemeClr>
          </a:solidFill>
        </p:spPr>
        <p:txBody>
          <a:bodyPr lIns="0" rIns="0" bIns="91440">
            <a:noAutofit/>
          </a:bodyPr>
          <a:lstStyle>
            <a:lvl1pPr marL="0" indent="0" algn="l">
              <a:lnSpc>
                <a:spcPct val="103000"/>
              </a:lnSpc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77" y="5867400"/>
            <a:ext cx="6400800" cy="43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37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- Purpl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0"/>
            <a:ext cx="11379200" cy="6858000"/>
          </a:xfrm>
          <a:prstGeom prst="rect">
            <a:avLst/>
          </a:prstGeom>
          <a:solidFill>
            <a:srgbClr val="511A69">
              <a:alpha val="9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94" y="1335"/>
            <a:ext cx="11382895" cy="6855330"/>
          </a:xfrm>
          <a:prstGeom prst="rect">
            <a:avLst/>
          </a:prstGeom>
        </p:spPr>
      </p:pic>
      <p:sp>
        <p:nvSpPr>
          <p:cNvPr id="20" name="object 4"/>
          <p:cNvSpPr/>
          <p:nvPr userDrawn="1"/>
        </p:nvSpPr>
        <p:spPr>
          <a:xfrm>
            <a:off x="771409" y="704731"/>
            <a:ext cx="11039347" cy="4626046"/>
          </a:xfrm>
          <a:custGeom>
            <a:avLst/>
            <a:gdLst/>
            <a:ahLst/>
            <a:cxnLst/>
            <a:rect l="l" t="t" r="r" b="b"/>
            <a:pathLst>
              <a:path w="12653645" h="6024880">
                <a:moveTo>
                  <a:pt x="0" y="6024753"/>
                </a:moveTo>
                <a:lnTo>
                  <a:pt x="12653391" y="6024753"/>
                </a:lnTo>
                <a:lnTo>
                  <a:pt x="12653391" y="0"/>
                </a:lnTo>
                <a:lnTo>
                  <a:pt x="0" y="0"/>
                </a:lnTo>
                <a:lnTo>
                  <a:pt x="0" y="6024753"/>
                </a:lnTo>
                <a:close/>
              </a:path>
            </a:pathLst>
          </a:custGeom>
          <a:solidFill>
            <a:srgbClr val="511A69">
              <a:alpha val="85000"/>
            </a:srgbClr>
          </a:solidFill>
          <a:ln>
            <a:noFill/>
          </a:ln>
          <a:effectLst/>
        </p:spPr>
        <p:txBody>
          <a:bodyPr vert="horz" wrap="square" lIns="457200" tIns="457200" rIns="640080" bIns="621792" rtlCol="0" anchor="ctr" anchorCtr="0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sz="4000" b="0" i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object 47"/>
          <p:cNvSpPr/>
          <p:nvPr userDrawn="1"/>
        </p:nvSpPr>
        <p:spPr>
          <a:xfrm>
            <a:off x="11426708" y="5377949"/>
            <a:ext cx="384048" cy="384048"/>
          </a:xfrm>
          <a:custGeom>
            <a:avLst/>
            <a:gdLst/>
            <a:ahLst/>
            <a:cxnLst/>
            <a:rect l="l" t="t" r="r" b="b"/>
            <a:pathLst>
              <a:path w="443865" h="443865">
                <a:moveTo>
                  <a:pt x="443776" y="0"/>
                </a:moveTo>
                <a:lnTo>
                  <a:pt x="0" y="0"/>
                </a:lnTo>
                <a:lnTo>
                  <a:pt x="0" y="443776"/>
                </a:lnTo>
                <a:lnTo>
                  <a:pt x="443776" y="0"/>
                </a:lnTo>
                <a:close/>
              </a:path>
            </a:pathLst>
          </a:custGeom>
          <a:solidFill>
            <a:srgbClr val="511A69">
              <a:alpha val="85000"/>
            </a:srgbClr>
          </a:solidFill>
        </p:spPr>
        <p:txBody>
          <a:bodyPr wrap="square" lIns="0" tIns="0" rIns="0" bIns="0" rtlCol="0"/>
          <a:lstStyle/>
          <a:p>
            <a:endParaRPr sz="1800">
              <a:latin typeface="Arial"/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1219200" y="704731"/>
            <a:ext cx="8860103" cy="3044262"/>
          </a:xfrm>
          <a:solidFill>
            <a:schemeClr val="tx2">
              <a:alpha val="0"/>
            </a:schemeClr>
          </a:solidFill>
        </p:spPr>
        <p:txBody>
          <a:bodyPr lIns="0" rIns="0" bIns="91440" anchor="b" anchorCtr="0"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1219200" y="3748995"/>
            <a:ext cx="8860103" cy="1546471"/>
          </a:xfrm>
          <a:solidFill>
            <a:schemeClr val="tx2">
              <a:alpha val="0"/>
            </a:schemeClr>
          </a:solidFill>
        </p:spPr>
        <p:txBody>
          <a:bodyPr lIns="0" rIns="0" bIns="91440">
            <a:noAutofit/>
          </a:bodyPr>
          <a:lstStyle>
            <a:lvl1pPr marL="0" indent="0" algn="l">
              <a:lnSpc>
                <a:spcPct val="103000"/>
              </a:lnSpc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77" y="5867400"/>
            <a:ext cx="6400800" cy="43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187504"/>
            <a:ext cx="91440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46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Paragrap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1"/>
            <a:ext cx="11582400" cy="7620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2"/>
            <a:ext cx="11582400" cy="4648199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684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276" y="1447801"/>
            <a:ext cx="5691124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47801"/>
            <a:ext cx="5691124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70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276" y="1295400"/>
            <a:ext cx="5727342" cy="63976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276" y="1935162"/>
            <a:ext cx="5727342" cy="39512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59132" y="1295400"/>
            <a:ext cx="5729592" cy="63976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59132" y="1935162"/>
            <a:ext cx="5729592" cy="39512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254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76" y="1447801"/>
            <a:ext cx="3754185" cy="4525963"/>
          </a:xfrm>
        </p:spPr>
        <p:txBody>
          <a:bodyPr/>
          <a:lstStyle>
            <a:lvl1pPr>
              <a:spcBef>
                <a:spcPts val="1400"/>
              </a:spcBef>
              <a:defRPr sz="1600"/>
            </a:lvl1pPr>
            <a:lvl2pPr marL="577850" indent="-234950">
              <a:defRPr sz="1600"/>
            </a:lvl2pPr>
            <a:lvl3pPr marL="860425" indent="-171450">
              <a:defRPr sz="1600"/>
            </a:lvl3pPr>
            <a:lvl4pPr marL="1033463" indent="0">
              <a:defRPr sz="1600"/>
            </a:lvl4pPr>
            <a:lvl5pPr marL="1368425" indent="-174625"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218908" y="1447801"/>
            <a:ext cx="3754185" cy="4525963"/>
          </a:xfrm>
        </p:spPr>
        <p:txBody>
          <a:bodyPr/>
          <a:lstStyle>
            <a:lvl1pPr>
              <a:spcBef>
                <a:spcPts val="1400"/>
              </a:spcBef>
              <a:defRPr sz="1600"/>
            </a:lvl1pPr>
            <a:lvl2pPr marL="577850" indent="-234950">
              <a:defRPr sz="1600"/>
            </a:lvl2pPr>
            <a:lvl3pPr marL="860425" indent="-171450">
              <a:defRPr sz="1600"/>
            </a:lvl3pPr>
            <a:lvl4pPr marL="1033463" indent="0">
              <a:defRPr sz="1600"/>
            </a:lvl4pPr>
            <a:lvl5pPr marL="1368425" indent="-174625"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8134539" y="1447801"/>
            <a:ext cx="3754185" cy="4525963"/>
          </a:xfrm>
        </p:spPr>
        <p:txBody>
          <a:bodyPr/>
          <a:lstStyle>
            <a:lvl1pPr>
              <a:spcBef>
                <a:spcPts val="1400"/>
              </a:spcBef>
              <a:defRPr sz="1600"/>
            </a:lvl1pPr>
            <a:lvl2pPr marL="577850" indent="-234950">
              <a:defRPr sz="1600"/>
            </a:lvl2pPr>
            <a:lvl3pPr marL="860425" indent="-171450">
              <a:defRPr sz="1600"/>
            </a:lvl3pPr>
            <a:lvl4pPr marL="1033463" indent="0">
              <a:defRPr sz="1600"/>
            </a:lvl4pPr>
            <a:lvl5pPr marL="1368425" indent="-174625" defTabSz="454025"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98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0800" y="1388443"/>
            <a:ext cx="95504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9600" b="1" dirty="0"/>
              <a:t>Photo Content</a:t>
            </a:r>
            <a:r>
              <a:rPr lang="en-US" sz="9600" b="1" baseline="0" dirty="0"/>
              <a:t> </a:t>
            </a:r>
            <a:r>
              <a:rPr lang="en-US" sz="9600" b="1" dirty="0"/>
              <a:t>Masters</a:t>
            </a:r>
          </a:p>
        </p:txBody>
      </p:sp>
    </p:spTree>
    <p:extLst>
      <p:ext uri="{BB962C8B-B14F-4D97-AF65-F5344CB8AC3E}">
        <p14:creationId xmlns:p14="http://schemas.microsoft.com/office/powerpoint/2010/main" val="137068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Content + Vertical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1"/>
            <a:ext cx="11582400" cy="7620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04800" y="1447800"/>
            <a:ext cx="5588000" cy="4343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6096000" y="1150536"/>
            <a:ext cx="6096000" cy="5707464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72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Content + Landscap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04800" y="2692400"/>
            <a:ext cx="11582400" cy="32512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1"/>
            <a:ext cx="11582400" cy="7620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2"/>
            <a:ext cx="11582400" cy="106679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279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3276" y="304800"/>
            <a:ext cx="11585448" cy="762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276" y="1449993"/>
            <a:ext cx="11585448" cy="460216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03276" y="1143000"/>
            <a:ext cx="118887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1" y="6213476"/>
            <a:ext cx="12192000" cy="644525"/>
          </a:xfrm>
          <a:prstGeom prst="rect">
            <a:avLst/>
          </a:prstGeom>
          <a:solidFill>
            <a:srgbClr val="063F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4" name="Picture 13"/>
          <p:cNvPicPr>
            <a:picLocks/>
          </p:cNvPicPr>
          <p:nvPr userDrawn="1"/>
        </p:nvPicPr>
        <p:blipFill>
          <a:blip r:embed="rId28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13476"/>
            <a:ext cx="12185904" cy="640080"/>
          </a:xfrm>
          <a:prstGeom prst="rect">
            <a:avLst/>
          </a:prstGeom>
        </p:spPr>
      </p:pic>
      <p:pic>
        <p:nvPicPr>
          <p:cNvPr id="15" name="Picture 14"/>
          <p:cNvPicPr>
            <a:picLocks/>
          </p:cNvPicPr>
          <p:nvPr userDrawn="1"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23" y="6400800"/>
            <a:ext cx="2497975" cy="28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952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7" r:id="rId7"/>
    <p:sldLayoutId id="2147483858" r:id="rId8"/>
    <p:sldLayoutId id="2147483859" r:id="rId9"/>
    <p:sldLayoutId id="2147483879" r:id="rId10"/>
    <p:sldLayoutId id="2147483876" r:id="rId11"/>
    <p:sldLayoutId id="2147483854" r:id="rId12"/>
    <p:sldLayoutId id="2147483855" r:id="rId13"/>
    <p:sldLayoutId id="2147483875" r:id="rId14"/>
    <p:sldLayoutId id="2147483856" r:id="rId15"/>
    <p:sldLayoutId id="2147483877" r:id="rId16"/>
    <p:sldLayoutId id="2147483860" r:id="rId17"/>
    <p:sldLayoutId id="2147483878" r:id="rId18"/>
    <p:sldLayoutId id="2147483865" r:id="rId19"/>
    <p:sldLayoutId id="2147483866" r:id="rId20"/>
    <p:sldLayoutId id="2147483880" r:id="rId21"/>
    <p:sldLayoutId id="2147483881" r:id="rId22"/>
    <p:sldLayoutId id="2147483882" r:id="rId23"/>
    <p:sldLayoutId id="2147483883" r:id="rId24"/>
    <p:sldLayoutId id="2147483884" r:id="rId25"/>
    <p:sldLayoutId id="2147483864" r:id="rId26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tx1"/>
          </a:solidFill>
          <a:latin typeface="+mj-lt"/>
          <a:ea typeface="+mj-ea"/>
          <a:cs typeface="Arial"/>
        </a:defRPr>
      </a:lvl1pPr>
    </p:titleStyle>
    <p:bodyStyle>
      <a:lvl1pPr marL="225425" indent="-225425" algn="l" defTabSz="457200" rtl="0" eaLnBrk="1" latinLnBrk="0" hangingPunct="1">
        <a:lnSpc>
          <a:spcPct val="94000"/>
        </a:lnSpc>
        <a:spcBef>
          <a:spcPts val="1600"/>
        </a:spcBef>
        <a:buClr>
          <a:schemeClr val="tx1"/>
        </a:buClr>
        <a:buSzPct val="110000"/>
        <a:buFont typeface="Wingdings" charset="2"/>
        <a:buChar char="§"/>
        <a:defRPr sz="2000" b="0" i="0" kern="1200">
          <a:solidFill>
            <a:schemeClr val="bg2"/>
          </a:solidFill>
          <a:latin typeface="+mn-lt"/>
          <a:ea typeface="+mn-ea"/>
          <a:cs typeface="Arial"/>
        </a:defRPr>
      </a:lvl1pPr>
      <a:lvl2pPr marL="692150" indent="-234950" algn="l" defTabSz="457200" rtl="0" eaLnBrk="1" latinLnBrk="0" hangingPunct="1">
        <a:lnSpc>
          <a:spcPct val="94000"/>
        </a:lnSpc>
        <a:spcBef>
          <a:spcPts val="800"/>
        </a:spcBef>
        <a:buFont typeface="Arial"/>
        <a:buChar char="–"/>
        <a:defRPr sz="2000" b="0" i="0" kern="1200">
          <a:solidFill>
            <a:schemeClr val="bg2"/>
          </a:solidFill>
          <a:latin typeface="+mn-lt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94000"/>
        </a:lnSpc>
        <a:spcBef>
          <a:spcPct val="20000"/>
        </a:spcBef>
        <a:buFont typeface="Arial"/>
        <a:buChar char="•"/>
        <a:defRPr sz="2000" b="0" i="0" kern="1200">
          <a:solidFill>
            <a:schemeClr val="bg2"/>
          </a:solidFill>
          <a:latin typeface="+mn-lt"/>
          <a:ea typeface="+mn-ea"/>
          <a:cs typeface="Arial"/>
        </a:defRPr>
      </a:lvl3pPr>
      <a:lvl4pPr marL="1371600" indent="0" algn="l" defTabSz="457200" rtl="0" eaLnBrk="1" latinLnBrk="0" hangingPunct="1">
        <a:lnSpc>
          <a:spcPct val="94000"/>
        </a:lnSpc>
        <a:spcBef>
          <a:spcPct val="20000"/>
        </a:spcBef>
        <a:buFont typeface="Arial"/>
        <a:buNone/>
        <a:defRPr sz="1800" b="0" i="1" kern="1200">
          <a:solidFill>
            <a:schemeClr val="bg2"/>
          </a:solidFill>
          <a:latin typeface="+mn-lt"/>
          <a:ea typeface="+mn-ea"/>
          <a:cs typeface="Arial"/>
        </a:defRPr>
      </a:lvl4pPr>
      <a:lvl5pPr marL="1647825" indent="-228600" algn="l" defTabSz="457200" rtl="0" eaLnBrk="1" latinLnBrk="0" hangingPunct="1">
        <a:lnSpc>
          <a:spcPct val="94000"/>
        </a:lnSpc>
        <a:spcBef>
          <a:spcPts val="0"/>
        </a:spcBef>
        <a:buFont typeface="Arial"/>
        <a:buChar char="–"/>
        <a:defRPr sz="1800" b="0" i="0" kern="1200">
          <a:solidFill>
            <a:schemeClr val="bg2"/>
          </a:solidFill>
          <a:latin typeface="+mn-lt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914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84" userDrawn="1">
          <p15:clr>
            <a:srgbClr val="F26B43"/>
          </p15:clr>
        </p15:guide>
        <p15:guide id="4" orient="horz" pos="672" userDrawn="1">
          <p15:clr>
            <a:srgbClr val="F26B43"/>
          </p15:clr>
        </p15:guide>
        <p15:guide id="5" pos="72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Bioanalysis validation: case example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254126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/>
              <a:t>Michael Cohen-Wolkowiez, MD PhD</a:t>
            </a:r>
          </a:p>
          <a:p>
            <a:r>
              <a:rPr lang="en-US" dirty="0"/>
              <a:t>Pediatric Trials Network</a:t>
            </a:r>
          </a:p>
          <a:p>
            <a:r>
              <a:rPr lang="en-US" dirty="0"/>
              <a:t>Professor of Pediatrics, Duke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8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Meropenem</a:t>
            </a:r>
            <a:r>
              <a:rPr lang="en-US" dirty="0"/>
              <a:t> study</a:t>
            </a:r>
          </a:p>
          <a:p>
            <a:pPr lvl="1"/>
            <a:r>
              <a:rPr lang="en-US" dirty="0"/>
              <a:t>188 infants</a:t>
            </a:r>
          </a:p>
          <a:p>
            <a:pPr lvl="1"/>
            <a:r>
              <a:rPr lang="en-US" dirty="0"/>
              <a:t>PK and safety</a:t>
            </a:r>
          </a:p>
          <a:p>
            <a:pPr lvl="1"/>
            <a:r>
              <a:rPr lang="en-US" dirty="0"/>
              <a:t>NIH funded ($~5M)</a:t>
            </a:r>
          </a:p>
          <a:p>
            <a:pPr lvl="1"/>
            <a:r>
              <a:rPr lang="en-US" dirty="0"/>
              <a:t>Registration to FDA for labeling consideration </a:t>
            </a:r>
          </a:p>
          <a:p>
            <a:endParaRPr lang="en-US" dirty="0"/>
          </a:p>
          <a:p>
            <a:r>
              <a:rPr lang="en-US" dirty="0"/>
              <a:t>Bioanalysis information</a:t>
            </a:r>
          </a:p>
          <a:p>
            <a:pPr lvl="1"/>
            <a:r>
              <a:rPr lang="en-US" dirty="0"/>
              <a:t>Blood volume: appropriate</a:t>
            </a:r>
          </a:p>
          <a:p>
            <a:pPr lvl="1"/>
            <a:r>
              <a:rPr lang="en-US" dirty="0"/>
              <a:t>FDA standards?</a:t>
            </a:r>
          </a:p>
        </p:txBody>
      </p:sp>
    </p:spTree>
    <p:extLst>
      <p:ext uri="{BB962C8B-B14F-4D97-AF65-F5344CB8AC3E}">
        <p14:creationId xmlns:p14="http://schemas.microsoft.com/office/powerpoint/2010/main" val="172201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Meropenem</a:t>
            </a:r>
            <a:r>
              <a:rPr lang="en-US" dirty="0"/>
              <a:t> study: high level results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533255"/>
              </p:ext>
            </p:extLst>
          </p:nvPr>
        </p:nvGraphicFramePr>
        <p:xfrm>
          <a:off x="1752601" y="1447800"/>
          <a:ext cx="8611759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Document" r:id="rId3" imgW="7034911" imgH="3004356" progId="Word.Document.12">
                  <p:embed/>
                </p:oleObj>
              </mc:Choice>
              <mc:Fallback>
                <p:oleObj name="Document" r:id="rId3" imgW="7034911" imgH="3004356" progId="Word.Document.12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1" y="1447800"/>
                        <a:ext cx="8611759" cy="350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81401" y="5029200"/>
            <a:ext cx="5267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/>
              <a:t>CL = 0.122 X (0.5/</a:t>
            </a:r>
            <a:r>
              <a:rPr lang="sv-SE" sz="2000" b="1" dirty="0"/>
              <a:t>SCR</a:t>
            </a:r>
            <a:r>
              <a:rPr lang="sv-SE" sz="2000" dirty="0"/>
              <a:t>)</a:t>
            </a:r>
            <a:r>
              <a:rPr lang="sv-SE" sz="2000" baseline="30000" dirty="0"/>
              <a:t>0.267</a:t>
            </a:r>
            <a:r>
              <a:rPr lang="sv-SE" sz="2000" dirty="0"/>
              <a:t> X (</a:t>
            </a:r>
            <a:r>
              <a:rPr lang="sv-SE" sz="2000" b="1" dirty="0"/>
              <a:t>PMA</a:t>
            </a:r>
            <a:r>
              <a:rPr lang="sv-SE" sz="2000" dirty="0"/>
              <a:t>/32.7)</a:t>
            </a:r>
            <a:r>
              <a:rPr lang="sv-SE" sz="2000" baseline="30000" dirty="0"/>
              <a:t>1.46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5165" y="5320844"/>
            <a:ext cx="5160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SCR: serum </a:t>
            </a:r>
            <a:r>
              <a:rPr lang="en-US" dirty="0" err="1"/>
              <a:t>creatinine</a:t>
            </a:r>
            <a:r>
              <a:rPr lang="en-US" dirty="0"/>
              <a:t>; PMA: postmenstrual age</a:t>
            </a:r>
          </a:p>
        </p:txBody>
      </p:sp>
    </p:spTree>
    <p:extLst>
      <p:ext uri="{BB962C8B-B14F-4D97-AF65-F5344CB8AC3E}">
        <p14:creationId xmlns:p14="http://schemas.microsoft.com/office/powerpoint/2010/main" val="215616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FDA observations and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Anticoagulant used for QC and calibration standard preparation different from patient samples</a:t>
            </a:r>
          </a:p>
          <a:p>
            <a:r>
              <a:rPr lang="en-US" dirty="0"/>
              <a:t>Stability samples used for freeze/thaw and bench top stability not compared against freshly prepared references  </a:t>
            </a:r>
          </a:p>
          <a:p>
            <a:r>
              <a:rPr lang="en-US" dirty="0"/>
              <a:t>Failure to use appropriate QC sample concentrations</a:t>
            </a:r>
          </a:p>
          <a:p>
            <a:r>
              <a:rPr lang="en-US" dirty="0"/>
              <a:t>Failure to reject analytical runs when low concentration QCs were outside 15% of their nominal value</a:t>
            </a:r>
          </a:p>
          <a:p>
            <a:endParaRPr lang="en-US" dirty="0"/>
          </a:p>
          <a:p>
            <a:r>
              <a:rPr lang="en-US" dirty="0"/>
              <a:t>Recommendation: </a:t>
            </a:r>
            <a:r>
              <a:rPr lang="en-US" i="1" dirty="0">
                <a:solidFill>
                  <a:srgbClr val="FF0000"/>
                </a:solidFill>
              </a:rPr>
              <a:t>clinical trial data unacceptable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74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and results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045288"/>
              </p:ext>
            </p:extLst>
          </p:nvPr>
        </p:nvGraphicFramePr>
        <p:xfrm>
          <a:off x="515389" y="1515652"/>
          <a:ext cx="4644073" cy="11567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0073">
                  <a:extLst>
                    <a:ext uri="{9D8B030D-6E8A-4147-A177-3AD203B41FA5}">
                      <a16:colId xmlns:a16="http://schemas.microsoft.com/office/drawing/2014/main" val="2563778035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1539860167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76630179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Lab</a:t>
                      </a:r>
                      <a:r>
                        <a:rPr lang="en-US" sz="11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Lab 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623897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9772283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Gestational age (weeks)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 (23-40)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 (23-40)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64054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Postnatal age (days)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 (1-92)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 (1-92)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999481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Serum creatinine (mg/dL)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0.5 (0.1-1.9)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0.4 (0.1-1.9)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0804917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Albumin (g/dL)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2.3 (1.0-4.5)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2.3 (1.0-4.5)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94611416"/>
                  </a:ext>
                </a:extLst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8214302"/>
              </p:ext>
            </p:extLst>
          </p:nvPr>
        </p:nvGraphicFramePr>
        <p:xfrm>
          <a:off x="5562600" y="1371600"/>
          <a:ext cx="6070783" cy="1444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Worksheet" r:id="rId3" imgW="4952887" imgH="1304910" progId="Excel.Sheet.12">
                  <p:embed/>
                </p:oleObj>
              </mc:Choice>
              <mc:Fallback>
                <p:oleObj name="Worksheet" r:id="rId3" imgW="4952887" imgH="1304910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371600"/>
                        <a:ext cx="6070783" cy="14448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4600" y="3429001"/>
            <a:ext cx="3337037" cy="22099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19800" y="3429000"/>
            <a:ext cx="3042376" cy="220995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962273" y="305966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Lab 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15200" y="3027402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Lab 2</a:t>
            </a:r>
          </a:p>
        </p:txBody>
      </p:sp>
    </p:spTree>
    <p:extLst>
      <p:ext uri="{BB962C8B-B14F-4D97-AF65-F5344CB8AC3E}">
        <p14:creationId xmlns:p14="http://schemas.microsoft.com/office/powerpoint/2010/main" val="116523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Tips: big ticket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FDA guidance for bioanalysis</a:t>
            </a:r>
          </a:p>
          <a:p>
            <a:r>
              <a:rPr lang="en-US" dirty="0"/>
              <a:t>Blood volume</a:t>
            </a:r>
          </a:p>
          <a:p>
            <a:r>
              <a:rPr lang="en-US" dirty="0"/>
              <a:t>Anticoagulant</a:t>
            </a:r>
          </a:p>
          <a:p>
            <a:r>
              <a:rPr lang="en-US" dirty="0"/>
              <a:t>Concentration range</a:t>
            </a:r>
          </a:p>
          <a:p>
            <a:r>
              <a:rPr lang="en-US" dirty="0"/>
              <a:t>Lower limit of quantification (LLOQ)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14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dcri-rebrand-15aug2016">
  <a:themeElements>
    <a:clrScheme name="Custom 55">
      <a:dk1>
        <a:srgbClr val="063E89"/>
      </a:dk1>
      <a:lt1>
        <a:srgbClr val="FFFFFF"/>
      </a:lt1>
      <a:dk2>
        <a:srgbClr val="EAEAEA"/>
      </a:dk2>
      <a:lt2>
        <a:srgbClr val="373B43"/>
      </a:lt2>
      <a:accent1>
        <a:srgbClr val="EA3E31"/>
      </a:accent1>
      <a:accent2>
        <a:srgbClr val="F1792C"/>
      </a:accent2>
      <a:accent3>
        <a:srgbClr val="FECD60"/>
      </a:accent3>
      <a:accent4>
        <a:srgbClr val="92B700"/>
      </a:accent4>
      <a:accent5>
        <a:srgbClr val="1EA1C7"/>
      </a:accent5>
      <a:accent6>
        <a:srgbClr val="511A69"/>
      </a:accent6>
      <a:hlink>
        <a:srgbClr val="063E89"/>
      </a:hlink>
      <a:folHlink>
        <a:srgbClr val="BABAB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a:style>
    </a:spDef>
    <a:lnDef>
      <a:spPr>
        <a:noFill/>
        <a:ln w="25400" cap="flat" cmpd="sng" algn="ctr">
          <a:solidFill>
            <a:schemeClr val="accent5"/>
          </a:solidFill>
          <a:prstDash val="solid"/>
          <a:tailEnd type="none"/>
        </a:ln>
        <a:effectLst/>
      </a:spPr>
      <a:bodyPr/>
      <a:lstStyle/>
    </a:lnDef>
  </a:objectDefaults>
  <a:extraClrSchemeLst/>
  <a:extLst>
    <a:ext uri="{05A4C25C-085E-4340-85A3-A5531E510DB2}">
      <thm15:themeFamily xmlns:thm15="http://schemas.microsoft.com/office/thememl/2012/main" name="Presentation2" id="{E10AD3FC-F6F9-3E45-922B-6B89E4D64E99}" vid="{A31D0755-E8C2-6744-82CC-DCA2AECCA6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dcri_powerpoint_widescreen_white_DEC2016</Template>
  <TotalTime>298</TotalTime>
  <Words>230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dcri-rebrand-15aug2016</vt:lpstr>
      <vt:lpstr>Document</vt:lpstr>
      <vt:lpstr>Worksheet</vt:lpstr>
      <vt:lpstr>Bioanalysis validation: case example</vt:lpstr>
      <vt:lpstr>Background</vt:lpstr>
      <vt:lpstr>Meropenem study: high level results</vt:lpstr>
      <vt:lpstr>FDA observations and recommendations</vt:lpstr>
      <vt:lpstr>Action and results</vt:lpstr>
      <vt:lpstr>Tips: big ticket items</vt:lpstr>
    </vt:vector>
  </TitlesOfParts>
  <Company>Duke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Cohen-Wolkowiez, M.D.</dc:creator>
  <cp:lastModifiedBy>Payne, Meshaun</cp:lastModifiedBy>
  <cp:revision>16</cp:revision>
  <cp:lastPrinted>2016-09-06T21:20:10Z</cp:lastPrinted>
  <dcterms:created xsi:type="dcterms:W3CDTF">2019-01-22T19:02:26Z</dcterms:created>
  <dcterms:modified xsi:type="dcterms:W3CDTF">2019-02-14T13:33:02Z</dcterms:modified>
</cp:coreProperties>
</file>